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90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6"/>
    <a:srgbClr val="548235"/>
    <a:srgbClr val="DCF3EA"/>
    <a:srgbClr val="A8DAC4"/>
    <a:srgbClr val="4BAF81"/>
    <a:srgbClr val="060503"/>
    <a:srgbClr val="DF7F7F"/>
    <a:srgbClr val="916C52"/>
    <a:srgbClr val="868F82"/>
    <a:srgbClr val="818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6" autoAdjust="0"/>
    <p:restoredTop sz="92302" autoAdjust="0"/>
  </p:normalViewPr>
  <p:slideViewPr>
    <p:cSldViewPr snapToGrid="0">
      <p:cViewPr varScale="1">
        <p:scale>
          <a:sx n="101" d="100"/>
          <a:sy n="101" d="100"/>
        </p:scale>
        <p:origin x="29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3808-F279-4552-A141-0E6B49D4E68C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EBAC-390C-4CDC-80CA-468BC8E62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1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F3A85-9355-4B73-BC92-715F1712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92DCF6-553C-49AA-92B6-9E434DF55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ECA9A1-8780-4392-A186-BD1A3A0A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76258-95B9-4FB5-B2C6-A0ACEF09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B28D3C-3FE8-4371-9044-FDD7C6BD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29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0B60CD-E3AC-4A6E-9C2B-6DF3021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2C7E50-6B64-4DD0-875F-081D06CD5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A132B9-8FDC-4216-B394-6319FAFD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0C8BA-0343-4D82-924E-54CE3C9D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242A75-7AF9-483E-9F59-9F0F5EED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53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A085E1-D3BA-4E08-9F6F-52D5A7013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D0062A-60C7-424A-BDF6-BB6A60E57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8115C8-D23D-4098-9638-33088695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D75F2-AAE2-4707-A476-739A38D3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63F50C-71A2-4744-9992-D0C7F54D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16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9EE23-9FFB-4789-BB12-D03982B3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17E599-4650-4ECC-AA7E-BA35B7DA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5EA8D8-8793-4952-821E-B0117B4E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90D27C-15AF-41C5-9B9B-2A27B5E3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83539E-6479-4FD7-A7AA-7E581430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72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0F291E-AB0F-4B87-88C8-53D7EFDB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A2F1BD-67AD-4313-BC6F-E249B2FB4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53A401-EC46-416C-91F7-9B98ED6F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CA381B-608A-4829-ACD2-00D33DCD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E5729-F0D1-45C4-8186-34F70AA2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17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F9BAC-0EE0-4F22-9AA8-B6931600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4EF0DF-D91C-43D6-ADD5-9EFDB6830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AF134F-00BB-47FE-A666-B8DF391B5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2E2765-BCA9-44C9-9E20-3E0A667B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E89007-AD58-46E8-8CC2-A8F9762C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E5DB9-B65B-407C-A03D-B457BD6E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80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557CE-B890-44CA-915C-65478FCD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31E94-F559-4D94-BA43-E1A7FF95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14278D-8828-41EE-AEB4-A8EE1739C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272BBF-5A34-4B77-989B-D5FFC57B2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3496C3-72EE-4C91-848B-7380E6A34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B598A8-2F17-4F77-9AD0-FCC04381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6DEC7F-7ED0-4D65-9DA4-A8D31C8D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463C15-B897-4820-A7D2-83D6C512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4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61394-8701-4301-8696-4B9E0FE5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9633AF-C078-4E3A-9FA1-CC8F37FB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FD8163-EE73-4083-BD98-41710F3C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8EB452-3026-4D15-BA9D-D10B655E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7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A2D245-358D-4626-9EC8-8F35564C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6A4C2D-7CD2-4EDE-84F1-41CB746E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BBC323-975B-44CA-8528-3876D4D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0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6E533D-5919-4742-AA48-0191F92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5F9F3-D78F-41C1-B52B-8FD75E4F3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520820-769E-41B1-943A-9F2CE4B12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CD7767-96C2-455D-A4C1-5DC9F621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62A5A-0221-405D-A797-96753AE4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BB269-3709-44FE-9A3F-ECC03BD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E598E-61EA-447E-8121-697015A1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BBB72D-0D63-4F50-8B28-3B7263965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FDE69E-14C5-421F-AE44-6BD693792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A277DB-8908-4B5B-9E8E-23932B46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EC86A7-003A-40D0-9F2E-69F6286C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844220-C4E4-466F-9048-D514BF76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3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000242-74F0-427E-B455-70D8C06F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D2A9CF-821A-40D8-8A4A-69C9DD793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7148E1-CE5D-4895-9D20-ED4E8F06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95F6-DECB-48CB-AC83-741B1DA3A6E5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482109-C885-42E8-AE80-C2F6D88F4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F74CB8-5887-4CFB-82D3-8C392088E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1990-9055-48FC-A536-D7995A6131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F314CDC-44D5-4B63-853A-B82E65ABC43A}"/>
              </a:ext>
            </a:extLst>
          </p:cNvPr>
          <p:cNvGrpSpPr/>
          <p:nvPr/>
        </p:nvGrpSpPr>
        <p:grpSpPr>
          <a:xfrm>
            <a:off x="1540116" y="795002"/>
            <a:ext cx="7913731" cy="5280644"/>
            <a:chOff x="1540116" y="795002"/>
            <a:chExt cx="7913731" cy="5280644"/>
          </a:xfrm>
        </p:grpSpPr>
        <p:pic>
          <p:nvPicPr>
            <p:cNvPr id="178" name="图片 177">
              <a:extLst>
                <a:ext uri="{FF2B5EF4-FFF2-40B4-BE49-F238E27FC236}">
                  <a16:creationId xmlns:a16="http://schemas.microsoft.com/office/drawing/2014/main" id="{1990DE62-7CE1-476B-B6FB-9ADE1B719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4" t="13105" r="32469" b="18857"/>
            <a:stretch/>
          </p:blipFill>
          <p:spPr>
            <a:xfrm rot="16200000" flipV="1">
              <a:off x="7624357" y="4797949"/>
              <a:ext cx="738041" cy="1169467"/>
            </a:xfrm>
            <a:prstGeom prst="rect">
              <a:avLst/>
            </a:prstGeom>
            <a:scene3d>
              <a:camera prst="perspectiveRelaxed" fov="0">
                <a:rot lat="0" lon="21000000" rev="0"/>
              </a:camera>
              <a:lightRig rig="threePt" dir="t"/>
            </a:scene3d>
            <a:sp3d prstMaterial="matte">
              <a:bevelT w="6350" h="57150"/>
              <a:extrusionClr>
                <a:schemeClr val="bg1">
                  <a:lumMod val="95000"/>
                </a:schemeClr>
              </a:extrusionClr>
              <a:contourClr>
                <a:schemeClr val="bg1"/>
              </a:contourClr>
            </a:sp3d>
          </p:spPr>
        </p:pic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51A345F8-249E-4417-9B85-957121926E07}"/>
                </a:ext>
              </a:extLst>
            </p:cNvPr>
            <p:cNvGrpSpPr/>
            <p:nvPr/>
          </p:nvGrpSpPr>
          <p:grpSpPr>
            <a:xfrm>
              <a:off x="2471479" y="1326617"/>
              <a:ext cx="729486" cy="977713"/>
              <a:chOff x="8203318" y="1457321"/>
              <a:chExt cx="729486" cy="977713"/>
            </a:xfrm>
          </p:grpSpPr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3FB33851-782F-48C3-87BB-7778D057A102}"/>
                  </a:ext>
                </a:extLst>
              </p:cNvPr>
              <p:cNvSpPr/>
              <p:nvPr/>
            </p:nvSpPr>
            <p:spPr>
              <a:xfrm>
                <a:off x="8203318" y="1457321"/>
                <a:ext cx="432000" cy="977713"/>
              </a:xfrm>
              <a:prstGeom prst="rect">
                <a:avLst/>
              </a:prstGeom>
              <a:gradFill flip="none" rotWithShape="1">
                <a:gsLst>
                  <a:gs pos="21000">
                    <a:schemeClr val="bg1">
                      <a:lumMod val="65000"/>
                    </a:schemeClr>
                  </a:gs>
                  <a:gs pos="0">
                    <a:schemeClr val="bg2">
                      <a:lumMod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  <a:gs pos="70000">
                    <a:schemeClr val="tx1">
                      <a:lumMod val="85000"/>
                      <a:lumOff val="15000"/>
                    </a:schemeClr>
                  </a:gs>
                </a:gsLst>
                <a:lin ang="10200000" scaled="0"/>
                <a:tileRect/>
              </a:gradFill>
              <a:ln>
                <a:noFill/>
              </a:ln>
              <a:scene3d>
                <a:camera prst="perspectiveRelaxed" fov="6000000">
                  <a:rot lat="13200000" lon="7800000" rev="7200000"/>
                </a:camera>
                <a:lightRig rig="harsh" dir="t"/>
              </a:scene3d>
              <a:sp3d extrusionH="323850" contourW="6350" prstMaterial="metal">
                <a:extrusionClr>
                  <a:schemeClr val="bg2">
                    <a:lumMod val="25000"/>
                  </a:schemeClr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486C0A0F-97DE-4E3C-A83E-0D303CEB7A23}"/>
                  </a:ext>
                </a:extLst>
              </p:cNvPr>
              <p:cNvSpPr/>
              <p:nvPr/>
            </p:nvSpPr>
            <p:spPr>
              <a:xfrm>
                <a:off x="8500804" y="1959355"/>
                <a:ext cx="432000" cy="432000"/>
              </a:xfrm>
              <a:prstGeom prst="rect">
                <a:avLst/>
              </a:prstGeom>
              <a:gradFill flip="none" rotWithShape="1">
                <a:gsLst>
                  <a:gs pos="27000">
                    <a:srgbClr val="343436"/>
                  </a:gs>
                  <a:gs pos="6000">
                    <a:schemeClr val="bg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56000">
                    <a:srgbClr val="36343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perspectiveRelaxed" fov="2700000">
                  <a:rot lat="13200000" lon="7800000" rev="7200000"/>
                </a:camera>
                <a:lightRig rig="harsh" dir="t"/>
              </a:scene3d>
              <a:sp3d extrusionH="323850" prstMaterial="metal">
                <a:bevelT w="139700" h="139700" prst="divot"/>
                <a:extrusionClr>
                  <a:schemeClr val="bg2">
                    <a:lumMod val="25000"/>
                  </a:schemeClr>
                </a:extrusionClr>
                <a:contourClr>
                  <a:schemeClr val="bg2">
                    <a:lumMod val="1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99EED1D4-B312-4A6A-A143-4E78A2C39E43}"/>
                </a:ext>
              </a:extLst>
            </p:cNvPr>
            <p:cNvCxnSpPr/>
            <p:nvPr/>
          </p:nvCxnSpPr>
          <p:spPr>
            <a:xfrm>
              <a:off x="2943508" y="2124255"/>
              <a:ext cx="468617" cy="0"/>
            </a:xfrm>
            <a:prstGeom prst="lin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>
              <a:glow rad="190500">
                <a:srgbClr val="C00000">
                  <a:alpha val="60000"/>
                </a:srgbClr>
              </a:glow>
            </a:effectLst>
            <a:scene3d>
              <a:camera prst="perspectiveFront" fov="3000000">
                <a:rot lat="13200000" lon="13200000" rev="7200000"/>
              </a:camera>
              <a:lightRig rig="threePt" dir="t">
                <a:rot lat="0" lon="0" rev="1800000"/>
              </a:lightRig>
            </a:scene3d>
            <a:sp3d>
              <a:bevelT h="44450"/>
              <a:bevelB w="50800" h="127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16940D3F-B8B7-411F-918F-F14595488F5C}"/>
                </a:ext>
              </a:extLst>
            </p:cNvPr>
            <p:cNvGrpSpPr/>
            <p:nvPr/>
          </p:nvGrpSpPr>
          <p:grpSpPr>
            <a:xfrm>
              <a:off x="3576993" y="2328537"/>
              <a:ext cx="515054" cy="512079"/>
              <a:chOff x="9058275" y="2339809"/>
              <a:chExt cx="515054" cy="512079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6D2F2B45-859D-48A4-9F60-F1AFF1E95063}"/>
                  </a:ext>
                </a:extLst>
              </p:cNvPr>
              <p:cNvSpPr/>
              <p:nvPr/>
            </p:nvSpPr>
            <p:spPr>
              <a:xfrm>
                <a:off x="9058275" y="2339809"/>
                <a:ext cx="515054" cy="51207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scene3d>
                <a:camera prst="isometricOffAxis1Top">
                  <a:rot lat="17400000" lon="0" rev="14160000"/>
                </a:camera>
                <a:lightRig rig="flood" dir="t"/>
              </a:scene3d>
              <a:sp3d extrusionH="508000" contourW="12700" prstMaterial="metal">
                <a:bevelT w="25400" h="127000" prst="relaxedInset"/>
                <a:bevelB w="190500" h="127000" prst="relaxedInset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bg2">
                    <a:lumMod val="9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EDDD9CCA-F0D5-4233-959A-898B925E9FEE}"/>
                  </a:ext>
                </a:extLst>
              </p:cNvPr>
              <p:cNvSpPr/>
              <p:nvPr/>
            </p:nvSpPr>
            <p:spPr>
              <a:xfrm rot="1812992" flipH="1">
                <a:off x="9272391" y="2533277"/>
                <a:ext cx="63012" cy="96943"/>
              </a:xfrm>
              <a:prstGeom prst="ellipse">
                <a:avLst/>
              </a:prstGeom>
              <a:solidFill>
                <a:schemeClr val="bg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C36E883A-EF01-4F08-832F-F60567FFF556}"/>
                </a:ext>
              </a:extLst>
            </p:cNvPr>
            <p:cNvCxnSpPr/>
            <p:nvPr/>
          </p:nvCxnSpPr>
          <p:spPr>
            <a:xfrm>
              <a:off x="3778533" y="2650652"/>
              <a:ext cx="468617" cy="0"/>
            </a:xfrm>
            <a:prstGeom prst="lin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>
              <a:glow rad="190500">
                <a:srgbClr val="C00000">
                  <a:alpha val="60000"/>
                </a:srgbClr>
              </a:glow>
            </a:effectLst>
            <a:scene3d>
              <a:camera prst="perspectiveFront" fov="3000000">
                <a:rot lat="13200000" lon="13200000" rev="7200000"/>
              </a:camera>
              <a:lightRig rig="threePt" dir="t">
                <a:rot lat="0" lon="0" rev="1800000"/>
              </a:lightRig>
            </a:scene3d>
            <a:sp3d>
              <a:bevelT h="44450"/>
              <a:bevelB w="50800" h="127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5550455-E794-4958-83BF-67D1D23D36D9}"/>
                </a:ext>
              </a:extLst>
            </p:cNvPr>
            <p:cNvSpPr/>
            <p:nvPr/>
          </p:nvSpPr>
          <p:spPr>
            <a:xfrm rot="1812992" flipH="1">
              <a:off x="4171482" y="2762573"/>
              <a:ext cx="63012" cy="96943"/>
            </a:xfrm>
            <a:prstGeom prst="ellipse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1D1EA977-41B7-43B6-9FFE-54126FA1283E}"/>
                </a:ext>
              </a:extLst>
            </p:cNvPr>
            <p:cNvSpPr/>
            <p:nvPr/>
          </p:nvSpPr>
          <p:spPr>
            <a:xfrm rot="20932740">
              <a:off x="5888263" y="2942324"/>
              <a:ext cx="95162" cy="117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流程图: 接点 94">
              <a:extLst>
                <a:ext uri="{FF2B5EF4-FFF2-40B4-BE49-F238E27FC236}">
                  <a16:creationId xmlns:a16="http://schemas.microsoft.com/office/drawing/2014/main" id="{60B35BC9-4576-4E62-A445-C8EFC1317C6E}"/>
                </a:ext>
              </a:extLst>
            </p:cNvPr>
            <p:cNvSpPr/>
            <p:nvPr/>
          </p:nvSpPr>
          <p:spPr>
            <a:xfrm>
              <a:off x="7883279" y="5180463"/>
              <a:ext cx="59155" cy="59155"/>
            </a:xfrm>
            <a:prstGeom prst="flowChartConnector">
              <a:avLst/>
            </a:prstGeom>
            <a:solidFill>
              <a:srgbClr val="CE5959"/>
            </a:solidFill>
            <a:ln>
              <a:noFill/>
            </a:ln>
            <a:effectLst>
              <a:glow rad="127000">
                <a:schemeClr val="accent2">
                  <a:satMod val="175000"/>
                  <a:alpha val="40000"/>
                </a:schemeClr>
              </a:glow>
            </a:effectLst>
            <a:scene3d>
              <a:camera prst="obliqueTopRight">
                <a:rot lat="0" lon="0" rev="0"/>
              </a:camera>
              <a:lightRig rig="threePt" dir="t"/>
            </a:scene3d>
            <a:sp3d>
              <a:bevelT w="31750" h="31750"/>
              <a:bevelB w="44450" h="1905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5351DE04-09D4-4C3B-8271-D89AC6CADFC0}"/>
                </a:ext>
              </a:extLst>
            </p:cNvPr>
            <p:cNvGrpSpPr/>
            <p:nvPr/>
          </p:nvGrpSpPr>
          <p:grpSpPr>
            <a:xfrm>
              <a:off x="3668045" y="795002"/>
              <a:ext cx="3291555" cy="2101168"/>
              <a:chOff x="8967233" y="1159487"/>
              <a:chExt cx="3291555" cy="2101168"/>
            </a:xfrm>
          </p:grpSpPr>
          <p:grpSp>
            <p:nvGrpSpPr>
              <p:cNvPr id="97" name="组合 96">
                <a:extLst>
                  <a:ext uri="{FF2B5EF4-FFF2-40B4-BE49-F238E27FC236}">
                    <a16:creationId xmlns:a16="http://schemas.microsoft.com/office/drawing/2014/main" id="{57E79248-530A-4568-972D-1CD7885CBE84}"/>
                  </a:ext>
                </a:extLst>
              </p:cNvPr>
              <p:cNvGrpSpPr/>
              <p:nvPr/>
            </p:nvGrpSpPr>
            <p:grpSpPr>
              <a:xfrm>
                <a:off x="11458688" y="2579617"/>
                <a:ext cx="800100" cy="681038"/>
                <a:chOff x="11458688" y="2579617"/>
                <a:chExt cx="800100" cy="681038"/>
              </a:xfrm>
            </p:grpSpPr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E8298390-136B-44A3-BB56-D4367FB24DBC}"/>
                    </a:ext>
                  </a:extLst>
                </p:cNvPr>
                <p:cNvSpPr/>
                <p:nvPr/>
              </p:nvSpPr>
              <p:spPr>
                <a:xfrm>
                  <a:off x="11458688" y="2579617"/>
                  <a:ext cx="800100" cy="68103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scene3d>
                  <a:camera prst="perspectiveLeft" fov="900000">
                    <a:rot lat="13200000" lon="13200000" rev="14400000"/>
                  </a:camera>
                  <a:lightRig rig="threePt" dir="t">
                    <a:rot lat="0" lon="0" rev="10200000"/>
                  </a:lightRig>
                </a:scene3d>
                <a:sp3d extrusionH="234950">
                  <a:bevelT w="146050" h="127000" prst="relaxedInset"/>
                  <a:extrusionClr>
                    <a:schemeClr val="bg1">
                      <a:lumMod val="9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图形 2">
                  <a:extLst>
                    <a:ext uri="{FF2B5EF4-FFF2-40B4-BE49-F238E27FC236}">
                      <a16:creationId xmlns:a16="http://schemas.microsoft.com/office/drawing/2014/main" id="{BB15A2EF-CE82-432B-A0C5-AA315F83FDD8}"/>
                    </a:ext>
                  </a:extLst>
                </p:cNvPr>
                <p:cNvSpPr/>
                <p:nvPr/>
              </p:nvSpPr>
              <p:spPr>
                <a:xfrm>
                  <a:off x="11601165" y="2671990"/>
                  <a:ext cx="540545" cy="459833"/>
                </a:xfrm>
                <a:custGeom>
                  <a:avLst/>
                  <a:gdLst>
                    <a:gd name="connsiteX0" fmla="*/ 576793 w 1203622"/>
                    <a:gd name="connsiteY0" fmla="*/ 859731 h 859730"/>
                    <a:gd name="connsiteX1" fmla="*/ 401924 w 1203622"/>
                    <a:gd name="connsiteY1" fmla="*/ 859731 h 859730"/>
                    <a:gd name="connsiteX2" fmla="*/ 627603 w 1203622"/>
                    <a:gd name="connsiteY2" fmla="*/ 0 h 859730"/>
                    <a:gd name="connsiteX3" fmla="*/ 802473 w 1203622"/>
                    <a:gd name="connsiteY3" fmla="*/ 0 h 859730"/>
                    <a:gd name="connsiteX4" fmla="*/ 928509 w 1203622"/>
                    <a:gd name="connsiteY4" fmla="*/ 0 h 859730"/>
                    <a:gd name="connsiteX5" fmla="*/ 1103378 w 1203622"/>
                    <a:gd name="connsiteY5" fmla="*/ 0 h 859730"/>
                    <a:gd name="connsiteX6" fmla="*/ 877699 w 1203622"/>
                    <a:gd name="connsiteY6" fmla="*/ 859731 h 859730"/>
                    <a:gd name="connsiteX7" fmla="*/ 702830 w 1203622"/>
                    <a:gd name="connsiteY7" fmla="*/ 859731 h 859730"/>
                    <a:gd name="connsiteX8" fmla="*/ 326698 w 1203622"/>
                    <a:gd name="connsiteY8" fmla="*/ 0 h 859730"/>
                    <a:gd name="connsiteX9" fmla="*/ 501567 w 1203622"/>
                    <a:gd name="connsiteY9" fmla="*/ 0 h 859730"/>
                    <a:gd name="connsiteX10" fmla="*/ 275888 w 1203622"/>
                    <a:gd name="connsiteY10" fmla="*/ 859731 h 859730"/>
                    <a:gd name="connsiteX11" fmla="*/ 101018 w 1203622"/>
                    <a:gd name="connsiteY11" fmla="*/ 859731 h 859730"/>
                    <a:gd name="connsiteX12" fmla="*/ 1203623 w 1203622"/>
                    <a:gd name="connsiteY12" fmla="*/ 97150 h 859730"/>
                    <a:gd name="connsiteX13" fmla="*/ 1203623 w 1203622"/>
                    <a:gd name="connsiteY13" fmla="*/ 859645 h 859730"/>
                    <a:gd name="connsiteX14" fmla="*/ 1003306 w 1203622"/>
                    <a:gd name="connsiteY14" fmla="*/ 859645 h 859730"/>
                    <a:gd name="connsiteX15" fmla="*/ 0 w 1203622"/>
                    <a:gd name="connsiteY15" fmla="*/ 0 h 859730"/>
                    <a:gd name="connsiteX16" fmla="*/ 200661 w 1203622"/>
                    <a:gd name="connsiteY16" fmla="*/ 0 h 859730"/>
                    <a:gd name="connsiteX17" fmla="*/ 344 w 1203622"/>
                    <a:gd name="connsiteY17" fmla="*/ 762581 h 859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03622" h="859730">
                      <a:moveTo>
                        <a:pt x="576793" y="859731"/>
                      </a:moveTo>
                      <a:lnTo>
                        <a:pt x="401924" y="859731"/>
                      </a:lnTo>
                      <a:lnTo>
                        <a:pt x="627603" y="0"/>
                      </a:lnTo>
                      <a:lnTo>
                        <a:pt x="802473" y="0"/>
                      </a:lnTo>
                      <a:close/>
                      <a:moveTo>
                        <a:pt x="928509" y="0"/>
                      </a:moveTo>
                      <a:lnTo>
                        <a:pt x="1103378" y="0"/>
                      </a:lnTo>
                      <a:lnTo>
                        <a:pt x="877699" y="859731"/>
                      </a:lnTo>
                      <a:lnTo>
                        <a:pt x="702830" y="859731"/>
                      </a:lnTo>
                      <a:close/>
                      <a:moveTo>
                        <a:pt x="326698" y="0"/>
                      </a:moveTo>
                      <a:lnTo>
                        <a:pt x="501567" y="0"/>
                      </a:lnTo>
                      <a:lnTo>
                        <a:pt x="275888" y="859731"/>
                      </a:lnTo>
                      <a:lnTo>
                        <a:pt x="101018" y="859731"/>
                      </a:lnTo>
                      <a:close/>
                      <a:moveTo>
                        <a:pt x="1203623" y="97150"/>
                      </a:moveTo>
                      <a:lnTo>
                        <a:pt x="1203623" y="859645"/>
                      </a:lnTo>
                      <a:lnTo>
                        <a:pt x="1003306" y="859645"/>
                      </a:lnTo>
                      <a:close/>
                      <a:moveTo>
                        <a:pt x="0" y="0"/>
                      </a:moveTo>
                      <a:lnTo>
                        <a:pt x="200661" y="0"/>
                      </a:lnTo>
                      <a:lnTo>
                        <a:pt x="344" y="762581"/>
                      </a:lnTo>
                      <a:close/>
                    </a:path>
                  </a:pathLst>
                </a:custGeom>
                <a:solidFill>
                  <a:srgbClr val="000000">
                    <a:alpha val="60000"/>
                  </a:srgbClr>
                </a:solidFill>
                <a:ln w="1339" cap="flat">
                  <a:noFill/>
                  <a:prstDash val="solid"/>
                  <a:miter/>
                </a:ln>
                <a:scene3d>
                  <a:camera prst="orthographicFront">
                    <a:rot lat="13200000" lon="13200000" rev="1440000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98" name="组合 97">
                <a:extLst>
                  <a:ext uri="{FF2B5EF4-FFF2-40B4-BE49-F238E27FC236}">
                    <a16:creationId xmlns:a16="http://schemas.microsoft.com/office/drawing/2014/main" id="{C8972ABD-87C7-4B3C-AD5B-03FB2BEA901E}"/>
                  </a:ext>
                </a:extLst>
              </p:cNvPr>
              <p:cNvGrpSpPr/>
              <p:nvPr/>
            </p:nvGrpSpPr>
            <p:grpSpPr>
              <a:xfrm>
                <a:off x="8967233" y="1159487"/>
                <a:ext cx="1697585" cy="1033899"/>
                <a:chOff x="8275615" y="1119086"/>
                <a:chExt cx="1697585" cy="1033899"/>
              </a:xfrm>
            </p:grpSpPr>
            <p:grpSp>
              <p:nvGrpSpPr>
                <p:cNvPr id="102" name="组合 101">
                  <a:extLst>
                    <a:ext uri="{FF2B5EF4-FFF2-40B4-BE49-F238E27FC236}">
                      <a16:creationId xmlns:a16="http://schemas.microsoft.com/office/drawing/2014/main" id="{83B830E0-9AF8-4C9A-96D6-867A45D5DF94}"/>
                    </a:ext>
                  </a:extLst>
                </p:cNvPr>
                <p:cNvGrpSpPr/>
                <p:nvPr/>
              </p:nvGrpSpPr>
              <p:grpSpPr>
                <a:xfrm>
                  <a:off x="8275615" y="1119086"/>
                  <a:ext cx="1697585" cy="1033899"/>
                  <a:chOff x="6201983" y="-166377"/>
                  <a:chExt cx="1697585" cy="1033899"/>
                </a:xfrm>
              </p:grpSpPr>
              <p:sp>
                <p:nvSpPr>
                  <p:cNvPr id="104" name="矩形 103">
                    <a:extLst>
                      <a:ext uri="{FF2B5EF4-FFF2-40B4-BE49-F238E27FC236}">
                        <a16:creationId xmlns:a16="http://schemas.microsoft.com/office/drawing/2014/main" id="{4E178138-6B7D-40FC-AA15-000997EC6066}"/>
                      </a:ext>
                    </a:extLst>
                  </p:cNvPr>
                  <p:cNvSpPr/>
                  <p:nvPr/>
                </p:nvSpPr>
                <p:spPr>
                  <a:xfrm>
                    <a:off x="6201983" y="0"/>
                    <a:ext cx="1676576" cy="867522"/>
                  </a:xfrm>
                  <a:prstGeom prst="rect">
                    <a:avLst/>
                  </a:prstGeom>
                  <a:gradFill flip="none" rotWithShape="1">
                    <a:gsLst>
                      <a:gs pos="26000">
                        <a:schemeClr val="tx1">
                          <a:lumMod val="78000"/>
                          <a:lumOff val="22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/>
                      </a:gs>
                      <a:gs pos="70000">
                        <a:schemeClr val="tx1">
                          <a:lumMod val="82000"/>
                          <a:lumOff val="18000"/>
                        </a:schemeClr>
                      </a:gs>
                    </a:gsLst>
                    <a:lin ang="10200000" scaled="0"/>
                    <a:tileRect/>
                  </a:gradFill>
                  <a:ln>
                    <a:noFill/>
                  </a:ln>
                  <a:scene3d>
                    <a:camera prst="perspectiveRelaxed" fov="3000000">
                      <a:rot lat="13200000" lon="13200000" rev="7200000"/>
                    </a:camera>
                    <a:lightRig rig="chilly" dir="t"/>
                  </a:scene3d>
                  <a:sp3d extrusionH="171450" contourW="12700" prstMaterial="metal">
                    <a:extrusionClr>
                      <a:schemeClr val="tx1">
                        <a:lumMod val="75000"/>
                        <a:lumOff val="25000"/>
                      </a:schemeClr>
                    </a:extrusionClr>
                    <a:contourClr>
                      <a:schemeClr val="tx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" name="矩形 104">
                    <a:extLst>
                      <a:ext uri="{FF2B5EF4-FFF2-40B4-BE49-F238E27FC236}">
                        <a16:creationId xmlns:a16="http://schemas.microsoft.com/office/drawing/2014/main" id="{46E0F404-456B-405D-91E3-A2CC385B0A6E}"/>
                      </a:ext>
                    </a:extLst>
                  </p:cNvPr>
                  <p:cNvSpPr/>
                  <p:nvPr/>
                </p:nvSpPr>
                <p:spPr>
                  <a:xfrm>
                    <a:off x="6222992" y="-166377"/>
                    <a:ext cx="1676576" cy="689128"/>
                  </a:xfrm>
                  <a:prstGeom prst="rect">
                    <a:avLst/>
                  </a:prstGeom>
                  <a:gradFill flip="none" rotWithShape="1">
                    <a:gsLst>
                      <a:gs pos="26000">
                        <a:schemeClr val="tx1">
                          <a:lumMod val="78000"/>
                          <a:lumOff val="22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/>
                      </a:gs>
                      <a:gs pos="70000">
                        <a:schemeClr val="tx1">
                          <a:lumMod val="82000"/>
                          <a:lumOff val="18000"/>
                        </a:schemeClr>
                      </a:gs>
                    </a:gsLst>
                    <a:lin ang="10200000" scaled="0"/>
                    <a:tileRect/>
                  </a:gradFill>
                  <a:ln>
                    <a:noFill/>
                  </a:ln>
                  <a:scene3d>
                    <a:camera prst="perspectiveRelaxed" fov="3000000">
                      <a:rot lat="13200000" lon="13200000" rev="7200000"/>
                    </a:camera>
                    <a:lightRig rig="chilly" dir="t"/>
                  </a:scene3d>
                  <a:sp3d extrusionH="317500" contourW="12700" prstMaterial="metal">
                    <a:extrusionClr>
                      <a:schemeClr val="tx1">
                        <a:lumMod val="75000"/>
                        <a:lumOff val="25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9C4C2DDD-53DA-40CC-92BB-B10BB9C9BB2D}"/>
                    </a:ext>
                  </a:extLst>
                </p:cNvPr>
                <p:cNvSpPr/>
                <p:nvPr/>
              </p:nvSpPr>
              <p:spPr>
                <a:xfrm>
                  <a:off x="9627163" y="1863515"/>
                  <a:ext cx="278332" cy="259463"/>
                </a:xfrm>
                <a:prstGeom prst="ellipse">
                  <a:avLst/>
                </a:prstGeom>
                <a:gradFill flip="none" rotWithShape="1">
                  <a:gsLst>
                    <a:gs pos="26000">
                      <a:schemeClr val="tx1">
                        <a:lumMod val="78000"/>
                        <a:lumOff val="22000"/>
                      </a:schemeClr>
                    </a:gs>
                    <a:gs pos="0">
                      <a:schemeClr val="tx1"/>
                    </a:gs>
                    <a:gs pos="100000">
                      <a:schemeClr val="tx1"/>
                    </a:gs>
                    <a:gs pos="70000">
                      <a:schemeClr val="tx1">
                        <a:lumMod val="82000"/>
                        <a:lumOff val="18000"/>
                      </a:schemeClr>
                    </a:gs>
                  </a:gsLst>
                  <a:lin ang="10200000" scaled="0"/>
                  <a:tileRect/>
                </a:gradFill>
                <a:ln>
                  <a:noFill/>
                </a:ln>
                <a:scene3d>
                  <a:camera prst="perspectiveRelaxed" fov="3600000">
                    <a:rot lat="13200000" lon="18600000" rev="6600000"/>
                  </a:camera>
                  <a:lightRig rig="sunrise" dir="t">
                    <a:rot lat="0" lon="0" rev="13800000"/>
                  </a:lightRig>
                </a:scene3d>
                <a:sp3d extrusionH="146050" contourW="12700" prstMaterial="metal">
                  <a:bevelB w="44450" h="25400" prst="convex"/>
                  <a:extrusionClr>
                    <a:schemeClr val="tx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1C33A86F-EDFA-43A1-A6FA-B8384E6C6E32}"/>
                  </a:ext>
                </a:extLst>
              </p:cNvPr>
              <p:cNvGrpSpPr/>
              <p:nvPr/>
            </p:nvGrpSpPr>
            <p:grpSpPr>
              <a:xfrm>
                <a:off x="10365321" y="2079179"/>
                <a:ext cx="1754118" cy="398809"/>
                <a:chOff x="10365321" y="2079179"/>
                <a:chExt cx="1754118" cy="398809"/>
              </a:xfrm>
            </p:grpSpPr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528C01FA-1681-43C9-9734-3482B3A2184E}"/>
                    </a:ext>
                  </a:extLst>
                </p:cNvPr>
                <p:cNvSpPr/>
                <p:nvPr/>
              </p:nvSpPr>
              <p:spPr>
                <a:xfrm rot="2285435">
                  <a:off x="10563425" y="2079179"/>
                  <a:ext cx="49853" cy="992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1" name="直接连接符 100">
                  <a:extLst>
                    <a:ext uri="{FF2B5EF4-FFF2-40B4-BE49-F238E27FC236}">
                      <a16:creationId xmlns:a16="http://schemas.microsoft.com/office/drawing/2014/main" id="{18033DC7-A4B0-4B72-A73B-2FFA56FE07BF}"/>
                    </a:ext>
                  </a:extLst>
                </p:cNvPr>
                <p:cNvCxnSpPr/>
                <p:nvPr/>
              </p:nvCxnSpPr>
              <p:spPr>
                <a:xfrm>
                  <a:off x="10365321" y="2477988"/>
                  <a:ext cx="1754118" cy="0"/>
                </a:xfrm>
                <a:prstGeom prst="line">
                  <a:avLst/>
                </a:prstGeom>
                <a:ln w="63500" cap="rnd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</a:ln>
                <a:effectLst>
                  <a:glow rad="190500">
                    <a:schemeClr val="accent6">
                      <a:lumMod val="50000"/>
                      <a:alpha val="60000"/>
                    </a:schemeClr>
                  </a:glow>
                </a:effectLst>
                <a:scene3d>
                  <a:camera prst="perspectiveFront" fov="3000000">
                    <a:rot lat="13200000" lon="13200000" rev="7200000"/>
                  </a:camera>
                  <a:lightRig rig="threePt" dir="t"/>
                </a:scene3d>
                <a:sp3d>
                  <a:bevelT/>
                  <a:bevelB w="50800" h="127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文本框 13">
              <a:extLst>
                <a:ext uri="{FF2B5EF4-FFF2-40B4-BE49-F238E27FC236}">
                  <a16:creationId xmlns:a16="http://schemas.microsoft.com/office/drawing/2014/main" id="{17717592-74A9-4BF7-9C3F-9FC3B6F45080}"/>
                </a:ext>
              </a:extLst>
            </p:cNvPr>
            <p:cNvSpPr txBox="1"/>
            <p:nvPr/>
          </p:nvSpPr>
          <p:spPr>
            <a:xfrm>
              <a:off x="1918697" y="4152310"/>
              <a:ext cx="1897582" cy="240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Spectrum Analyzer</a:t>
              </a:r>
            </a:p>
          </p:txBody>
        </p:sp>
        <p:sp>
          <p:nvSpPr>
            <p:cNvPr id="110" name="文本框 83">
              <a:extLst>
                <a:ext uri="{FF2B5EF4-FFF2-40B4-BE49-F238E27FC236}">
                  <a16:creationId xmlns:a16="http://schemas.microsoft.com/office/drawing/2014/main" id="{FB9CDE30-9143-4568-B9AA-50CFE8CCB014}"/>
                </a:ext>
              </a:extLst>
            </p:cNvPr>
            <p:cNvSpPr txBox="1"/>
            <p:nvPr/>
          </p:nvSpPr>
          <p:spPr>
            <a:xfrm>
              <a:off x="2778211" y="2850276"/>
              <a:ext cx="115613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Obj 2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72E00A0A-FA0C-4ACC-BB2E-7A8BA511D993}"/>
                </a:ext>
              </a:extLst>
            </p:cNvPr>
            <p:cNvSpPr txBox="1"/>
            <p:nvPr/>
          </p:nvSpPr>
          <p:spPr>
            <a:xfrm>
              <a:off x="5567467" y="5721703"/>
              <a:ext cx="1019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Circulator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等腰三角形 111">
              <a:extLst>
                <a:ext uri="{FF2B5EF4-FFF2-40B4-BE49-F238E27FC236}">
                  <a16:creationId xmlns:a16="http://schemas.microsoft.com/office/drawing/2014/main" id="{76BC4615-B750-4CAC-90BF-4C0B6CF03EC7}"/>
                </a:ext>
              </a:extLst>
            </p:cNvPr>
            <p:cNvSpPr/>
            <p:nvPr/>
          </p:nvSpPr>
          <p:spPr>
            <a:xfrm rot="16200000" flipV="1">
              <a:off x="4185279" y="5185830"/>
              <a:ext cx="440579" cy="414365"/>
            </a:xfrm>
            <a:prstGeom prst="triangl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7816D54F-C3A0-4F1B-901E-B1256AE1C816}"/>
                </a:ext>
              </a:extLst>
            </p:cNvPr>
            <p:cNvSpPr txBox="1"/>
            <p:nvPr/>
          </p:nvSpPr>
          <p:spPr>
            <a:xfrm>
              <a:off x="3722671" y="5721703"/>
              <a:ext cx="11928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AMP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294894D9-6E7E-4580-9BFF-A6B483B4BBF4}"/>
                </a:ext>
              </a:extLst>
            </p:cNvPr>
            <p:cNvSpPr txBox="1"/>
            <p:nvPr/>
          </p:nvSpPr>
          <p:spPr>
            <a:xfrm>
              <a:off x="2722270" y="4692452"/>
              <a:ext cx="2106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Microwave </a:t>
              </a:r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(2.87 GHz)</a:t>
              </a: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B9A714F3-7113-48C0-B10E-67B4FDAD6627}"/>
                </a:ext>
              </a:extLst>
            </p:cNvPr>
            <p:cNvSpPr txBox="1"/>
            <p:nvPr/>
          </p:nvSpPr>
          <p:spPr>
            <a:xfrm>
              <a:off x="1540116" y="5706314"/>
              <a:ext cx="1390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2E6325B0-9581-421D-AC95-9531B0A7AD3E}"/>
                </a:ext>
              </a:extLst>
            </p:cNvPr>
            <p:cNvSpPr/>
            <p:nvPr/>
          </p:nvSpPr>
          <p:spPr>
            <a:xfrm flipV="1">
              <a:off x="3908873" y="2673430"/>
              <a:ext cx="659468" cy="38691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6000"/>
              </a:schemeClr>
            </a:solidFill>
            <a:ln>
              <a:noFill/>
            </a:ln>
            <a:scene3d>
              <a:camera prst="perspectiveRelaxed" fov="0">
                <a:rot lat="18600000" lon="21594000" rev="14160000"/>
              </a:camera>
              <a:lightRig rig="balanced" dir="t">
                <a:rot lat="0" lon="0" rev="0"/>
              </a:lightRig>
            </a:scene3d>
            <a:sp3d extrusionH="228600" prstMaterial="translucentPowder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4415000F-E5A3-478E-A07B-C54673B666FE}"/>
                </a:ext>
              </a:extLst>
            </p:cNvPr>
            <p:cNvSpPr txBox="1"/>
            <p:nvPr/>
          </p:nvSpPr>
          <p:spPr>
            <a:xfrm>
              <a:off x="2337613" y="2393682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APD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文本框 85">
              <a:extLst>
                <a:ext uri="{FF2B5EF4-FFF2-40B4-BE49-F238E27FC236}">
                  <a16:creationId xmlns:a16="http://schemas.microsoft.com/office/drawing/2014/main" id="{57BC2E0F-7323-41F3-B51E-154412C1D523}"/>
                </a:ext>
              </a:extLst>
            </p:cNvPr>
            <p:cNvSpPr txBox="1"/>
            <p:nvPr/>
          </p:nvSpPr>
          <p:spPr>
            <a:xfrm>
              <a:off x="5302444" y="4374968"/>
              <a:ext cx="1099741" cy="307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R="0" lvl="0" indent="0" algn="ctr" defTabSz="6096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4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Obj 1</a:t>
              </a:r>
            </a:p>
          </p:txBody>
        </p:sp>
        <p:sp>
          <p:nvSpPr>
            <p:cNvPr id="130" name="文本框 13">
              <a:extLst>
                <a:ext uri="{FF2B5EF4-FFF2-40B4-BE49-F238E27FC236}">
                  <a16:creationId xmlns:a16="http://schemas.microsoft.com/office/drawing/2014/main" id="{9E9A8563-965F-473E-9474-35B0D1FA4907}"/>
                </a:ext>
              </a:extLst>
            </p:cNvPr>
            <p:cNvSpPr txBox="1"/>
            <p:nvPr/>
          </p:nvSpPr>
          <p:spPr>
            <a:xfrm>
              <a:off x="3375377" y="3280991"/>
              <a:ext cx="1286163" cy="240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r>
                <a:rPr lang="en-US" altLang="zh-CN" sz="1100" dirty="0">
                  <a:solidFill>
                    <a:srgbClr val="FFC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Filter</a:t>
              </a:r>
            </a:p>
          </p:txBody>
        </p:sp>
        <p:sp>
          <p:nvSpPr>
            <p:cNvPr id="131" name="文本框 18">
              <a:extLst>
                <a:ext uri="{FF2B5EF4-FFF2-40B4-BE49-F238E27FC236}">
                  <a16:creationId xmlns:a16="http://schemas.microsoft.com/office/drawing/2014/main" id="{CED8B222-F2EE-4E15-A1E5-8FD5F6944F5C}"/>
                </a:ext>
              </a:extLst>
            </p:cNvPr>
            <p:cNvSpPr txBox="1"/>
            <p:nvPr/>
          </p:nvSpPr>
          <p:spPr>
            <a:xfrm>
              <a:off x="4081176" y="3731848"/>
              <a:ext cx="1292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600"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DM</a:t>
              </a: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ACE9BD52-86AE-4463-B176-168C5BA1D373}"/>
                </a:ext>
              </a:extLst>
            </p:cNvPr>
            <p:cNvSpPr txBox="1"/>
            <p:nvPr/>
          </p:nvSpPr>
          <p:spPr>
            <a:xfrm>
              <a:off x="4912056" y="2108313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Laser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965CE33E-1987-4109-9D20-29F15A35282A}"/>
                </a:ext>
              </a:extLst>
            </p:cNvPr>
            <p:cNvSpPr txBox="1"/>
            <p:nvPr/>
          </p:nvSpPr>
          <p:spPr>
            <a:xfrm>
              <a:off x="6473331" y="3087779"/>
              <a:ext cx="734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Mirror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8657CC79-EB90-4FBF-A3ED-7DF757AE418E}"/>
                </a:ext>
              </a:extLst>
            </p:cNvPr>
            <p:cNvSpPr/>
            <p:nvPr/>
          </p:nvSpPr>
          <p:spPr>
            <a:xfrm>
              <a:off x="2152286" y="1959583"/>
              <a:ext cx="76756" cy="767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415F77DF-C60B-41E1-AD1F-45F1A49E934A}"/>
                </a:ext>
              </a:extLst>
            </p:cNvPr>
            <p:cNvGrpSpPr/>
            <p:nvPr/>
          </p:nvGrpSpPr>
          <p:grpSpPr>
            <a:xfrm>
              <a:off x="1597390" y="4927575"/>
              <a:ext cx="1204912" cy="723922"/>
              <a:chOff x="7684295" y="5124428"/>
              <a:chExt cx="1204912" cy="723922"/>
            </a:xfrm>
          </p:grpSpPr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8F2C884E-0746-4088-9321-A0DA241CCCD4}"/>
                  </a:ext>
                </a:extLst>
              </p:cNvPr>
              <p:cNvGrpSpPr/>
              <p:nvPr/>
            </p:nvGrpSpPr>
            <p:grpSpPr>
              <a:xfrm>
                <a:off x="7684295" y="5124428"/>
                <a:ext cx="1204912" cy="723922"/>
                <a:chOff x="7914440" y="5066454"/>
                <a:chExt cx="1130954" cy="772034"/>
              </a:xfrm>
            </p:grpSpPr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242B6769-9001-47EA-A0B2-2F47216852B1}"/>
                    </a:ext>
                  </a:extLst>
                </p:cNvPr>
                <p:cNvSpPr/>
                <p:nvPr/>
              </p:nvSpPr>
              <p:spPr>
                <a:xfrm>
                  <a:off x="7914440" y="5066454"/>
                  <a:ext cx="1012386" cy="770102"/>
                </a:xfrm>
                <a:custGeom>
                  <a:avLst/>
                  <a:gdLst>
                    <a:gd name="connsiteX0" fmla="*/ 2753710 w 3765756"/>
                    <a:gd name="connsiteY0" fmla="*/ 2222771 h 2664763"/>
                    <a:gd name="connsiteX1" fmla="*/ 641890 w 3765756"/>
                    <a:gd name="connsiteY1" fmla="*/ 2222771 h 2664763"/>
                    <a:gd name="connsiteX2" fmla="*/ 641890 w 3765756"/>
                    <a:gd name="connsiteY2" fmla="*/ 215658 h 2664763"/>
                    <a:gd name="connsiteX3" fmla="*/ 3566771 w 3765756"/>
                    <a:gd name="connsiteY3" fmla="*/ 215658 h 2664763"/>
                    <a:gd name="connsiteX4" fmla="*/ 3566771 w 3765756"/>
                    <a:gd name="connsiteY4" fmla="*/ 1866189 h 2664763"/>
                    <a:gd name="connsiteX5" fmla="*/ 3765757 w 3765756"/>
                    <a:gd name="connsiteY5" fmla="*/ 1936651 h 2664763"/>
                    <a:gd name="connsiteX6" fmla="*/ 3765757 w 3765756"/>
                    <a:gd name="connsiteY6" fmla="*/ 143060 h 2664763"/>
                    <a:gd name="connsiteX7" fmla="*/ 3622401 w 3765756"/>
                    <a:gd name="connsiteY7" fmla="*/ 0 h 2664763"/>
                    <a:gd name="connsiteX8" fmla="*/ 584120 w 3765756"/>
                    <a:gd name="connsiteY8" fmla="*/ 0 h 2664763"/>
                    <a:gd name="connsiteX9" fmla="*/ 440765 w 3765756"/>
                    <a:gd name="connsiteY9" fmla="*/ 143060 h 2664763"/>
                    <a:gd name="connsiteX10" fmla="*/ 440765 w 3765756"/>
                    <a:gd name="connsiteY10" fmla="*/ 2335938 h 2664763"/>
                    <a:gd name="connsiteX11" fmla="*/ 0 w 3765756"/>
                    <a:gd name="connsiteY11" fmla="*/ 2335938 h 2664763"/>
                    <a:gd name="connsiteX12" fmla="*/ 0 w 3765756"/>
                    <a:gd name="connsiteY12" fmla="*/ 2521703 h 2664763"/>
                    <a:gd name="connsiteX13" fmla="*/ 143356 w 3765756"/>
                    <a:gd name="connsiteY13" fmla="*/ 2664763 h 2664763"/>
                    <a:gd name="connsiteX14" fmla="*/ 2939858 w 3765756"/>
                    <a:gd name="connsiteY14" fmla="*/ 2664763 h 2664763"/>
                    <a:gd name="connsiteX15" fmla="*/ 2753710 w 3765756"/>
                    <a:gd name="connsiteY15" fmla="*/ 2222771 h 2664763"/>
                    <a:gd name="connsiteX16" fmla="*/ 2396391 w 3765756"/>
                    <a:gd name="connsiteY16" fmla="*/ 2436294 h 2664763"/>
                    <a:gd name="connsiteX17" fmla="*/ 1840086 w 3765756"/>
                    <a:gd name="connsiteY17" fmla="*/ 2436294 h 2664763"/>
                    <a:gd name="connsiteX18" fmla="*/ 1840086 w 3765756"/>
                    <a:gd name="connsiteY18" fmla="*/ 2335938 h 2664763"/>
                    <a:gd name="connsiteX19" fmla="*/ 2396391 w 3765756"/>
                    <a:gd name="connsiteY19" fmla="*/ 2335938 h 2664763"/>
                    <a:gd name="connsiteX20" fmla="*/ 2396391 w 3765756"/>
                    <a:gd name="connsiteY20" fmla="*/ 2436294 h 2664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765756" h="2664763">
                      <a:moveTo>
                        <a:pt x="2753710" y="2222771"/>
                      </a:moveTo>
                      <a:lnTo>
                        <a:pt x="641890" y="2222771"/>
                      </a:lnTo>
                      <a:lnTo>
                        <a:pt x="641890" y="215658"/>
                      </a:lnTo>
                      <a:lnTo>
                        <a:pt x="3566771" y="215658"/>
                      </a:lnTo>
                      <a:lnTo>
                        <a:pt x="3566771" y="1866189"/>
                      </a:lnTo>
                      <a:cubicBezTo>
                        <a:pt x="3652356" y="1881135"/>
                        <a:pt x="3737942" y="1923840"/>
                        <a:pt x="3765757" y="1936651"/>
                      </a:cubicBezTo>
                      <a:lnTo>
                        <a:pt x="3765757" y="143060"/>
                      </a:lnTo>
                      <a:cubicBezTo>
                        <a:pt x="3765757" y="57651"/>
                        <a:pt x="3707987" y="0"/>
                        <a:pt x="3622401" y="0"/>
                      </a:cubicBezTo>
                      <a:lnTo>
                        <a:pt x="584120" y="0"/>
                      </a:lnTo>
                      <a:cubicBezTo>
                        <a:pt x="513512" y="0"/>
                        <a:pt x="440765" y="70462"/>
                        <a:pt x="440765" y="143060"/>
                      </a:cubicBezTo>
                      <a:lnTo>
                        <a:pt x="440765" y="2335938"/>
                      </a:lnTo>
                      <a:lnTo>
                        <a:pt x="0" y="2335938"/>
                      </a:lnTo>
                      <a:lnTo>
                        <a:pt x="0" y="2521703"/>
                      </a:lnTo>
                      <a:cubicBezTo>
                        <a:pt x="0" y="2607112"/>
                        <a:pt x="57770" y="2664763"/>
                        <a:pt x="143356" y="2664763"/>
                      </a:cubicBezTo>
                      <a:lnTo>
                        <a:pt x="2939858" y="2664763"/>
                      </a:lnTo>
                      <a:cubicBezTo>
                        <a:pt x="2809340" y="2549461"/>
                        <a:pt x="2567562" y="2365832"/>
                        <a:pt x="2753710" y="2222771"/>
                      </a:cubicBezTo>
                      <a:close/>
                      <a:moveTo>
                        <a:pt x="2396391" y="2436294"/>
                      </a:moveTo>
                      <a:lnTo>
                        <a:pt x="1840086" y="2436294"/>
                      </a:lnTo>
                      <a:lnTo>
                        <a:pt x="1840086" y="2335938"/>
                      </a:lnTo>
                      <a:lnTo>
                        <a:pt x="2396391" y="2335938"/>
                      </a:lnTo>
                      <a:lnTo>
                        <a:pt x="2396391" y="2436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:a16="http://schemas.microsoft.com/office/drawing/2014/main" id="{A04E652B-A607-487A-9CA0-C79265BD415C}"/>
                    </a:ext>
                  </a:extLst>
                </p:cNvPr>
                <p:cNvSpPr/>
                <p:nvPr/>
              </p:nvSpPr>
              <p:spPr>
                <a:xfrm flipH="1">
                  <a:off x="8033008" y="5068386"/>
                  <a:ext cx="1012386" cy="770102"/>
                </a:xfrm>
                <a:custGeom>
                  <a:avLst/>
                  <a:gdLst>
                    <a:gd name="connsiteX0" fmla="*/ 2753710 w 3765756"/>
                    <a:gd name="connsiteY0" fmla="*/ 2222771 h 2664763"/>
                    <a:gd name="connsiteX1" fmla="*/ 641890 w 3765756"/>
                    <a:gd name="connsiteY1" fmla="*/ 2222771 h 2664763"/>
                    <a:gd name="connsiteX2" fmla="*/ 641890 w 3765756"/>
                    <a:gd name="connsiteY2" fmla="*/ 215658 h 2664763"/>
                    <a:gd name="connsiteX3" fmla="*/ 3566771 w 3765756"/>
                    <a:gd name="connsiteY3" fmla="*/ 215658 h 2664763"/>
                    <a:gd name="connsiteX4" fmla="*/ 3566771 w 3765756"/>
                    <a:gd name="connsiteY4" fmla="*/ 1866189 h 2664763"/>
                    <a:gd name="connsiteX5" fmla="*/ 3765757 w 3765756"/>
                    <a:gd name="connsiteY5" fmla="*/ 1936651 h 2664763"/>
                    <a:gd name="connsiteX6" fmla="*/ 3765757 w 3765756"/>
                    <a:gd name="connsiteY6" fmla="*/ 143060 h 2664763"/>
                    <a:gd name="connsiteX7" fmla="*/ 3622401 w 3765756"/>
                    <a:gd name="connsiteY7" fmla="*/ 0 h 2664763"/>
                    <a:gd name="connsiteX8" fmla="*/ 584120 w 3765756"/>
                    <a:gd name="connsiteY8" fmla="*/ 0 h 2664763"/>
                    <a:gd name="connsiteX9" fmla="*/ 440765 w 3765756"/>
                    <a:gd name="connsiteY9" fmla="*/ 143060 h 2664763"/>
                    <a:gd name="connsiteX10" fmla="*/ 440765 w 3765756"/>
                    <a:gd name="connsiteY10" fmla="*/ 2335938 h 2664763"/>
                    <a:gd name="connsiteX11" fmla="*/ 0 w 3765756"/>
                    <a:gd name="connsiteY11" fmla="*/ 2335938 h 2664763"/>
                    <a:gd name="connsiteX12" fmla="*/ 0 w 3765756"/>
                    <a:gd name="connsiteY12" fmla="*/ 2521703 h 2664763"/>
                    <a:gd name="connsiteX13" fmla="*/ 143356 w 3765756"/>
                    <a:gd name="connsiteY13" fmla="*/ 2664763 h 2664763"/>
                    <a:gd name="connsiteX14" fmla="*/ 2939858 w 3765756"/>
                    <a:gd name="connsiteY14" fmla="*/ 2664763 h 2664763"/>
                    <a:gd name="connsiteX15" fmla="*/ 2753710 w 3765756"/>
                    <a:gd name="connsiteY15" fmla="*/ 2222771 h 2664763"/>
                    <a:gd name="connsiteX16" fmla="*/ 2396391 w 3765756"/>
                    <a:gd name="connsiteY16" fmla="*/ 2436294 h 2664763"/>
                    <a:gd name="connsiteX17" fmla="*/ 1840086 w 3765756"/>
                    <a:gd name="connsiteY17" fmla="*/ 2436294 h 2664763"/>
                    <a:gd name="connsiteX18" fmla="*/ 1840086 w 3765756"/>
                    <a:gd name="connsiteY18" fmla="*/ 2335938 h 2664763"/>
                    <a:gd name="connsiteX19" fmla="*/ 2396391 w 3765756"/>
                    <a:gd name="connsiteY19" fmla="*/ 2335938 h 2664763"/>
                    <a:gd name="connsiteX20" fmla="*/ 2396391 w 3765756"/>
                    <a:gd name="connsiteY20" fmla="*/ 2436294 h 2664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765756" h="2664763">
                      <a:moveTo>
                        <a:pt x="2753710" y="2222771"/>
                      </a:moveTo>
                      <a:lnTo>
                        <a:pt x="641890" y="2222771"/>
                      </a:lnTo>
                      <a:lnTo>
                        <a:pt x="641890" y="215658"/>
                      </a:lnTo>
                      <a:lnTo>
                        <a:pt x="3566771" y="215658"/>
                      </a:lnTo>
                      <a:lnTo>
                        <a:pt x="3566771" y="1866189"/>
                      </a:lnTo>
                      <a:cubicBezTo>
                        <a:pt x="3652356" y="1881135"/>
                        <a:pt x="3737942" y="1923840"/>
                        <a:pt x="3765757" y="1936651"/>
                      </a:cubicBezTo>
                      <a:lnTo>
                        <a:pt x="3765757" y="143060"/>
                      </a:lnTo>
                      <a:cubicBezTo>
                        <a:pt x="3765757" y="57651"/>
                        <a:pt x="3707987" y="0"/>
                        <a:pt x="3622401" y="0"/>
                      </a:cubicBezTo>
                      <a:lnTo>
                        <a:pt x="584120" y="0"/>
                      </a:lnTo>
                      <a:cubicBezTo>
                        <a:pt x="513512" y="0"/>
                        <a:pt x="440765" y="70462"/>
                        <a:pt x="440765" y="143060"/>
                      </a:cubicBezTo>
                      <a:lnTo>
                        <a:pt x="440765" y="2335938"/>
                      </a:lnTo>
                      <a:lnTo>
                        <a:pt x="0" y="2335938"/>
                      </a:lnTo>
                      <a:lnTo>
                        <a:pt x="0" y="2521703"/>
                      </a:lnTo>
                      <a:cubicBezTo>
                        <a:pt x="0" y="2607112"/>
                        <a:pt x="57770" y="2664763"/>
                        <a:pt x="143356" y="2664763"/>
                      </a:cubicBezTo>
                      <a:lnTo>
                        <a:pt x="2939858" y="2664763"/>
                      </a:lnTo>
                      <a:cubicBezTo>
                        <a:pt x="2809340" y="2549461"/>
                        <a:pt x="2567562" y="2365832"/>
                        <a:pt x="2753710" y="2222771"/>
                      </a:cubicBezTo>
                      <a:close/>
                      <a:moveTo>
                        <a:pt x="2396391" y="2436294"/>
                      </a:moveTo>
                      <a:lnTo>
                        <a:pt x="1840086" y="2436294"/>
                      </a:lnTo>
                      <a:lnTo>
                        <a:pt x="1840086" y="2335938"/>
                      </a:lnTo>
                      <a:lnTo>
                        <a:pt x="2396391" y="2335938"/>
                      </a:lnTo>
                      <a:lnTo>
                        <a:pt x="2396391" y="2436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  <p:pic>
            <p:nvPicPr>
              <p:cNvPr id="137" name="图片 136">
                <a:extLst>
                  <a:ext uri="{FF2B5EF4-FFF2-40B4-BE49-F238E27FC236}">
                    <a16:creationId xmlns:a16="http://schemas.microsoft.com/office/drawing/2014/main" id="{F8D0F137-F54E-4E7C-A13A-0B44D89B96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069" t="7492" r="9745" b="10853"/>
              <a:stretch>
                <a:fillRect/>
              </a:stretch>
            </p:blipFill>
            <p:spPr>
              <a:xfrm>
                <a:off x="7857958" y="5179448"/>
                <a:ext cx="857417" cy="549134"/>
              </a:xfrm>
              <a:custGeom>
                <a:avLst/>
                <a:gdLst>
                  <a:gd name="connsiteX0" fmla="*/ 0 w 2367487"/>
                  <a:gd name="connsiteY0" fmla="*/ 0 h 2072871"/>
                  <a:gd name="connsiteX1" fmla="*/ 2367487 w 2367487"/>
                  <a:gd name="connsiteY1" fmla="*/ 0 h 2072871"/>
                  <a:gd name="connsiteX2" fmla="*/ 2367487 w 2367487"/>
                  <a:gd name="connsiteY2" fmla="*/ 2072871 h 2072871"/>
                  <a:gd name="connsiteX3" fmla="*/ 0 w 2367487"/>
                  <a:gd name="connsiteY3" fmla="*/ 2072871 h 207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7487" h="2072871">
                    <a:moveTo>
                      <a:pt x="0" y="0"/>
                    </a:moveTo>
                    <a:lnTo>
                      <a:pt x="2367487" y="0"/>
                    </a:lnTo>
                    <a:lnTo>
                      <a:pt x="2367487" y="2072871"/>
                    </a:lnTo>
                    <a:lnTo>
                      <a:pt x="0" y="2072871"/>
                    </a:lnTo>
                    <a:close/>
                  </a:path>
                </a:pathLst>
              </a:custGeom>
            </p:spPr>
          </p:pic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89CAA984-C6E0-4775-B5A1-BA1A7CD61860}"/>
                </a:ext>
              </a:extLst>
            </p:cNvPr>
            <p:cNvGrpSpPr/>
            <p:nvPr/>
          </p:nvGrpSpPr>
          <p:grpSpPr>
            <a:xfrm>
              <a:off x="1647995" y="3286071"/>
              <a:ext cx="1763921" cy="734362"/>
              <a:chOff x="7565362" y="3720545"/>
              <a:chExt cx="1763921" cy="734362"/>
            </a:xfrm>
          </p:grpSpPr>
          <p:sp>
            <p:nvSpPr>
              <p:cNvPr id="141" name="矩形 121">
                <a:extLst>
                  <a:ext uri="{FF2B5EF4-FFF2-40B4-BE49-F238E27FC236}">
                    <a16:creationId xmlns:a16="http://schemas.microsoft.com/office/drawing/2014/main" id="{A971F4E0-9E38-47EC-9D62-ED5378D12D27}"/>
                  </a:ext>
                </a:extLst>
              </p:cNvPr>
              <p:cNvSpPr/>
              <p:nvPr/>
            </p:nvSpPr>
            <p:spPr>
              <a:xfrm rot="16200000">
                <a:off x="8080142" y="3205765"/>
                <a:ext cx="734362" cy="1763921"/>
              </a:xfrm>
              <a:custGeom>
                <a:avLst/>
                <a:gdLst>
                  <a:gd name="connsiteX0" fmla="*/ 0 w 673060"/>
                  <a:gd name="connsiteY0" fmla="*/ 0 h 3452458"/>
                  <a:gd name="connsiteX1" fmla="*/ 673060 w 673060"/>
                  <a:gd name="connsiteY1" fmla="*/ 0 h 3452458"/>
                  <a:gd name="connsiteX2" fmla="*/ 673060 w 673060"/>
                  <a:gd name="connsiteY2" fmla="*/ 3452458 h 3452458"/>
                  <a:gd name="connsiteX3" fmla="*/ 0 w 673060"/>
                  <a:gd name="connsiteY3" fmla="*/ 3452458 h 3452458"/>
                  <a:gd name="connsiteX4" fmla="*/ 0 w 673060"/>
                  <a:gd name="connsiteY4" fmla="*/ 0 h 3452458"/>
                  <a:gd name="connsiteX0-1" fmla="*/ 0 w 673060"/>
                  <a:gd name="connsiteY0-2" fmla="*/ 0 h 3452458"/>
                  <a:gd name="connsiteX1-3" fmla="*/ 673060 w 673060"/>
                  <a:gd name="connsiteY1-4" fmla="*/ 0 h 3452458"/>
                  <a:gd name="connsiteX2-5" fmla="*/ 672807 w 673060"/>
                  <a:gd name="connsiteY2-6" fmla="*/ 170888 h 3452458"/>
                  <a:gd name="connsiteX3-7" fmla="*/ 673060 w 673060"/>
                  <a:gd name="connsiteY3-8" fmla="*/ 3452458 h 3452458"/>
                  <a:gd name="connsiteX4-9" fmla="*/ 0 w 673060"/>
                  <a:gd name="connsiteY4-10" fmla="*/ 3452458 h 3452458"/>
                  <a:gd name="connsiteX5" fmla="*/ 0 w 673060"/>
                  <a:gd name="connsiteY5" fmla="*/ 0 h 3452458"/>
                  <a:gd name="connsiteX0-11" fmla="*/ 0 w 673060"/>
                  <a:gd name="connsiteY0-12" fmla="*/ 562 h 3453020"/>
                  <a:gd name="connsiteX1-13" fmla="*/ 520407 w 673060"/>
                  <a:gd name="connsiteY1-14" fmla="*/ 0 h 3453020"/>
                  <a:gd name="connsiteX2-15" fmla="*/ 673060 w 673060"/>
                  <a:gd name="connsiteY2-16" fmla="*/ 562 h 3453020"/>
                  <a:gd name="connsiteX3-17" fmla="*/ 672807 w 673060"/>
                  <a:gd name="connsiteY3-18" fmla="*/ 171450 h 3453020"/>
                  <a:gd name="connsiteX4-19" fmla="*/ 673060 w 673060"/>
                  <a:gd name="connsiteY4-20" fmla="*/ 3453020 h 3453020"/>
                  <a:gd name="connsiteX5-21" fmla="*/ 0 w 673060"/>
                  <a:gd name="connsiteY5-22" fmla="*/ 3453020 h 3453020"/>
                  <a:gd name="connsiteX6" fmla="*/ 0 w 673060"/>
                  <a:gd name="connsiteY6" fmla="*/ 562 h 3453020"/>
                  <a:gd name="connsiteX0-23" fmla="*/ 0 w 673060"/>
                  <a:gd name="connsiteY0-24" fmla="*/ 562 h 3453020"/>
                  <a:gd name="connsiteX1-25" fmla="*/ 146550 w 673060"/>
                  <a:gd name="connsiteY1-26" fmla="*/ 0 h 3453020"/>
                  <a:gd name="connsiteX2-27" fmla="*/ 520407 w 673060"/>
                  <a:gd name="connsiteY2-28" fmla="*/ 0 h 3453020"/>
                  <a:gd name="connsiteX3-29" fmla="*/ 673060 w 673060"/>
                  <a:gd name="connsiteY3-30" fmla="*/ 562 h 3453020"/>
                  <a:gd name="connsiteX4-31" fmla="*/ 672807 w 673060"/>
                  <a:gd name="connsiteY4-32" fmla="*/ 171450 h 3453020"/>
                  <a:gd name="connsiteX5-33" fmla="*/ 673060 w 673060"/>
                  <a:gd name="connsiteY5-34" fmla="*/ 3453020 h 3453020"/>
                  <a:gd name="connsiteX6-35" fmla="*/ 0 w 673060"/>
                  <a:gd name="connsiteY6-36" fmla="*/ 3453020 h 3453020"/>
                  <a:gd name="connsiteX7" fmla="*/ 0 w 673060"/>
                  <a:gd name="connsiteY7" fmla="*/ 562 h 3453020"/>
                  <a:gd name="connsiteX0-37" fmla="*/ 3468 w 676528"/>
                  <a:gd name="connsiteY0-38" fmla="*/ 562 h 3453020"/>
                  <a:gd name="connsiteX1-39" fmla="*/ 150018 w 676528"/>
                  <a:gd name="connsiteY1-40" fmla="*/ 0 h 3453020"/>
                  <a:gd name="connsiteX2-41" fmla="*/ 523875 w 676528"/>
                  <a:gd name="connsiteY2-42" fmla="*/ 0 h 3453020"/>
                  <a:gd name="connsiteX3-43" fmla="*/ 676528 w 676528"/>
                  <a:gd name="connsiteY3-44" fmla="*/ 562 h 3453020"/>
                  <a:gd name="connsiteX4-45" fmla="*/ 676275 w 676528"/>
                  <a:gd name="connsiteY4-46" fmla="*/ 171450 h 3453020"/>
                  <a:gd name="connsiteX5-47" fmla="*/ 676528 w 676528"/>
                  <a:gd name="connsiteY5-48" fmla="*/ 3453020 h 3453020"/>
                  <a:gd name="connsiteX6-49" fmla="*/ 3468 w 676528"/>
                  <a:gd name="connsiteY6-50" fmla="*/ 3453020 h 3453020"/>
                  <a:gd name="connsiteX7-51" fmla="*/ 0 w 676528"/>
                  <a:gd name="connsiteY7-52" fmla="*/ 171450 h 3453020"/>
                  <a:gd name="connsiteX8" fmla="*/ 3468 w 676528"/>
                  <a:gd name="connsiteY8" fmla="*/ 562 h 3453020"/>
                  <a:gd name="connsiteX0-53" fmla="*/ 3468 w 676528"/>
                  <a:gd name="connsiteY0-54" fmla="*/ 562 h 3453020"/>
                  <a:gd name="connsiteX1-55" fmla="*/ 150018 w 676528"/>
                  <a:gd name="connsiteY1-56" fmla="*/ 0 h 3453020"/>
                  <a:gd name="connsiteX2-57" fmla="*/ 523875 w 676528"/>
                  <a:gd name="connsiteY2-58" fmla="*/ 0 h 3453020"/>
                  <a:gd name="connsiteX3-59" fmla="*/ 676275 w 676528"/>
                  <a:gd name="connsiteY3-60" fmla="*/ 171450 h 3453020"/>
                  <a:gd name="connsiteX4-61" fmla="*/ 676528 w 676528"/>
                  <a:gd name="connsiteY4-62" fmla="*/ 3453020 h 3453020"/>
                  <a:gd name="connsiteX5-63" fmla="*/ 3468 w 676528"/>
                  <a:gd name="connsiteY5-64" fmla="*/ 3453020 h 3453020"/>
                  <a:gd name="connsiteX6-65" fmla="*/ 0 w 676528"/>
                  <a:gd name="connsiteY6-66" fmla="*/ 171450 h 3453020"/>
                  <a:gd name="connsiteX7-67" fmla="*/ 3468 w 676528"/>
                  <a:gd name="connsiteY7-68" fmla="*/ 562 h 3453020"/>
                  <a:gd name="connsiteX0-69" fmla="*/ 0 w 676528"/>
                  <a:gd name="connsiteY0-70" fmla="*/ 171450 h 3453020"/>
                  <a:gd name="connsiteX1-71" fmla="*/ 150018 w 676528"/>
                  <a:gd name="connsiteY1-72" fmla="*/ 0 h 3453020"/>
                  <a:gd name="connsiteX2-73" fmla="*/ 523875 w 676528"/>
                  <a:gd name="connsiteY2-74" fmla="*/ 0 h 3453020"/>
                  <a:gd name="connsiteX3-75" fmla="*/ 676275 w 676528"/>
                  <a:gd name="connsiteY3-76" fmla="*/ 171450 h 3453020"/>
                  <a:gd name="connsiteX4-77" fmla="*/ 676528 w 676528"/>
                  <a:gd name="connsiteY4-78" fmla="*/ 3453020 h 3453020"/>
                  <a:gd name="connsiteX5-79" fmla="*/ 3468 w 676528"/>
                  <a:gd name="connsiteY5-80" fmla="*/ 3453020 h 3453020"/>
                  <a:gd name="connsiteX6-81" fmla="*/ 0 w 676528"/>
                  <a:gd name="connsiteY6-82" fmla="*/ 171450 h 3453020"/>
                  <a:gd name="connsiteX0-83" fmla="*/ 0 w 676528"/>
                  <a:gd name="connsiteY0-84" fmla="*/ 171450 h 3453020"/>
                  <a:gd name="connsiteX1-85" fmla="*/ 150018 w 676528"/>
                  <a:gd name="connsiteY1-86" fmla="*/ 0 h 3453020"/>
                  <a:gd name="connsiteX2-87" fmla="*/ 523875 w 676528"/>
                  <a:gd name="connsiteY2-88" fmla="*/ 0 h 3453020"/>
                  <a:gd name="connsiteX3-89" fmla="*/ 676275 w 676528"/>
                  <a:gd name="connsiteY3-90" fmla="*/ 171450 h 3453020"/>
                  <a:gd name="connsiteX4-91" fmla="*/ 676528 w 676528"/>
                  <a:gd name="connsiteY4-92" fmla="*/ 3453020 h 3453020"/>
                  <a:gd name="connsiteX5-93" fmla="*/ 3468 w 676528"/>
                  <a:gd name="connsiteY5-94" fmla="*/ 3453020 h 3453020"/>
                  <a:gd name="connsiteX6-95" fmla="*/ 2381 w 676528"/>
                  <a:gd name="connsiteY6-96" fmla="*/ 3262313 h 3453020"/>
                  <a:gd name="connsiteX7-97" fmla="*/ 0 w 676528"/>
                  <a:gd name="connsiteY7-98" fmla="*/ 171450 h 3453020"/>
                  <a:gd name="connsiteX0-99" fmla="*/ 0 w 676528"/>
                  <a:gd name="connsiteY0-100" fmla="*/ 171450 h 3453020"/>
                  <a:gd name="connsiteX1-101" fmla="*/ 150018 w 676528"/>
                  <a:gd name="connsiteY1-102" fmla="*/ 0 h 3453020"/>
                  <a:gd name="connsiteX2-103" fmla="*/ 523875 w 676528"/>
                  <a:gd name="connsiteY2-104" fmla="*/ 0 h 3453020"/>
                  <a:gd name="connsiteX3-105" fmla="*/ 676275 w 676528"/>
                  <a:gd name="connsiteY3-106" fmla="*/ 171450 h 3453020"/>
                  <a:gd name="connsiteX4-107" fmla="*/ 676528 w 676528"/>
                  <a:gd name="connsiteY4-108" fmla="*/ 3453020 h 3453020"/>
                  <a:gd name="connsiteX5-109" fmla="*/ 152400 w 676528"/>
                  <a:gd name="connsiteY5-110" fmla="*/ 3452813 h 3453020"/>
                  <a:gd name="connsiteX6-111" fmla="*/ 3468 w 676528"/>
                  <a:gd name="connsiteY6-112" fmla="*/ 3453020 h 3453020"/>
                  <a:gd name="connsiteX7-113" fmla="*/ 2381 w 676528"/>
                  <a:gd name="connsiteY7-114" fmla="*/ 3262313 h 3453020"/>
                  <a:gd name="connsiteX8-115" fmla="*/ 0 w 676528"/>
                  <a:gd name="connsiteY8-116" fmla="*/ 171450 h 3453020"/>
                  <a:gd name="connsiteX0-117" fmla="*/ 0 w 676528"/>
                  <a:gd name="connsiteY0-118" fmla="*/ 171450 h 3453020"/>
                  <a:gd name="connsiteX1-119" fmla="*/ 150018 w 676528"/>
                  <a:gd name="connsiteY1-120" fmla="*/ 0 h 3453020"/>
                  <a:gd name="connsiteX2-121" fmla="*/ 523875 w 676528"/>
                  <a:gd name="connsiteY2-122" fmla="*/ 0 h 3453020"/>
                  <a:gd name="connsiteX3-123" fmla="*/ 676275 w 676528"/>
                  <a:gd name="connsiteY3-124" fmla="*/ 171450 h 3453020"/>
                  <a:gd name="connsiteX4-125" fmla="*/ 676528 w 676528"/>
                  <a:gd name="connsiteY4-126" fmla="*/ 3453020 h 3453020"/>
                  <a:gd name="connsiteX5-127" fmla="*/ 523875 w 676528"/>
                  <a:gd name="connsiteY5-128" fmla="*/ 3452813 h 3453020"/>
                  <a:gd name="connsiteX6-129" fmla="*/ 152400 w 676528"/>
                  <a:gd name="connsiteY6-130" fmla="*/ 3452813 h 3453020"/>
                  <a:gd name="connsiteX7-131" fmla="*/ 3468 w 676528"/>
                  <a:gd name="connsiteY7-132" fmla="*/ 3453020 h 3453020"/>
                  <a:gd name="connsiteX8-133" fmla="*/ 2381 w 676528"/>
                  <a:gd name="connsiteY8-134" fmla="*/ 3262313 h 3453020"/>
                  <a:gd name="connsiteX9" fmla="*/ 0 w 676528"/>
                  <a:gd name="connsiteY9" fmla="*/ 171450 h 3453020"/>
                  <a:gd name="connsiteX0-135" fmla="*/ 0 w 687004"/>
                  <a:gd name="connsiteY0-136" fmla="*/ 171450 h 3558650"/>
                  <a:gd name="connsiteX1-137" fmla="*/ 150018 w 687004"/>
                  <a:gd name="connsiteY1-138" fmla="*/ 0 h 3558650"/>
                  <a:gd name="connsiteX2-139" fmla="*/ 523875 w 687004"/>
                  <a:gd name="connsiteY2-140" fmla="*/ 0 h 3558650"/>
                  <a:gd name="connsiteX3-141" fmla="*/ 676275 w 687004"/>
                  <a:gd name="connsiteY3-142" fmla="*/ 171450 h 3558650"/>
                  <a:gd name="connsiteX4-143" fmla="*/ 673893 w 687004"/>
                  <a:gd name="connsiteY4-144" fmla="*/ 3264694 h 3558650"/>
                  <a:gd name="connsiteX5-145" fmla="*/ 676528 w 687004"/>
                  <a:gd name="connsiteY5-146" fmla="*/ 3453020 h 3558650"/>
                  <a:gd name="connsiteX6-147" fmla="*/ 523875 w 687004"/>
                  <a:gd name="connsiteY6-148" fmla="*/ 3452813 h 3558650"/>
                  <a:gd name="connsiteX7-149" fmla="*/ 152400 w 687004"/>
                  <a:gd name="connsiteY7-150" fmla="*/ 3452813 h 3558650"/>
                  <a:gd name="connsiteX8-151" fmla="*/ 3468 w 687004"/>
                  <a:gd name="connsiteY8-152" fmla="*/ 3453020 h 3558650"/>
                  <a:gd name="connsiteX9-153" fmla="*/ 2381 w 687004"/>
                  <a:gd name="connsiteY9-154" fmla="*/ 3262313 h 3558650"/>
                  <a:gd name="connsiteX10" fmla="*/ 0 w 687004"/>
                  <a:gd name="connsiteY10" fmla="*/ 171450 h 3558650"/>
                  <a:gd name="connsiteX0-155" fmla="*/ 0 w 687004"/>
                  <a:gd name="connsiteY0-156" fmla="*/ 171450 h 3558650"/>
                  <a:gd name="connsiteX1-157" fmla="*/ 150018 w 687004"/>
                  <a:gd name="connsiteY1-158" fmla="*/ 0 h 3558650"/>
                  <a:gd name="connsiteX2-159" fmla="*/ 523875 w 687004"/>
                  <a:gd name="connsiteY2-160" fmla="*/ 0 h 3558650"/>
                  <a:gd name="connsiteX3-161" fmla="*/ 676275 w 687004"/>
                  <a:gd name="connsiteY3-162" fmla="*/ 171450 h 3558650"/>
                  <a:gd name="connsiteX4-163" fmla="*/ 673893 w 687004"/>
                  <a:gd name="connsiteY4-164" fmla="*/ 3264694 h 3558650"/>
                  <a:gd name="connsiteX5-165" fmla="*/ 676528 w 687004"/>
                  <a:gd name="connsiteY5-166" fmla="*/ 3453020 h 3558650"/>
                  <a:gd name="connsiteX6-167" fmla="*/ 523875 w 687004"/>
                  <a:gd name="connsiteY6-168" fmla="*/ 3452813 h 3558650"/>
                  <a:gd name="connsiteX7-169" fmla="*/ 152400 w 687004"/>
                  <a:gd name="connsiteY7-170" fmla="*/ 3452813 h 3558650"/>
                  <a:gd name="connsiteX8-171" fmla="*/ 3468 w 687004"/>
                  <a:gd name="connsiteY8-172" fmla="*/ 3453020 h 3558650"/>
                  <a:gd name="connsiteX9-173" fmla="*/ 2381 w 687004"/>
                  <a:gd name="connsiteY9-174" fmla="*/ 3262313 h 3558650"/>
                  <a:gd name="connsiteX10-175" fmla="*/ 0 w 687004"/>
                  <a:gd name="connsiteY10-176" fmla="*/ 171450 h 3558650"/>
                  <a:gd name="connsiteX0-177" fmla="*/ 0 w 676275"/>
                  <a:gd name="connsiteY0-178" fmla="*/ 171450 h 3558557"/>
                  <a:gd name="connsiteX1-179" fmla="*/ 150018 w 676275"/>
                  <a:gd name="connsiteY1-180" fmla="*/ 0 h 3558557"/>
                  <a:gd name="connsiteX2-181" fmla="*/ 523875 w 676275"/>
                  <a:gd name="connsiteY2-182" fmla="*/ 0 h 3558557"/>
                  <a:gd name="connsiteX3-183" fmla="*/ 676275 w 676275"/>
                  <a:gd name="connsiteY3-184" fmla="*/ 171450 h 3558557"/>
                  <a:gd name="connsiteX4-185" fmla="*/ 673893 w 676275"/>
                  <a:gd name="connsiteY4-186" fmla="*/ 3264694 h 3558557"/>
                  <a:gd name="connsiteX5-187" fmla="*/ 523875 w 676275"/>
                  <a:gd name="connsiteY5-188" fmla="*/ 3452813 h 3558557"/>
                  <a:gd name="connsiteX6-189" fmla="*/ 152400 w 676275"/>
                  <a:gd name="connsiteY6-190" fmla="*/ 3452813 h 3558557"/>
                  <a:gd name="connsiteX7-191" fmla="*/ 3468 w 676275"/>
                  <a:gd name="connsiteY7-192" fmla="*/ 3453020 h 3558557"/>
                  <a:gd name="connsiteX8-193" fmla="*/ 2381 w 676275"/>
                  <a:gd name="connsiteY8-194" fmla="*/ 3262313 h 3558557"/>
                  <a:gd name="connsiteX9-195" fmla="*/ 0 w 676275"/>
                  <a:gd name="connsiteY9-196" fmla="*/ 171450 h 3558557"/>
                  <a:gd name="connsiteX0-197" fmla="*/ 0 w 676275"/>
                  <a:gd name="connsiteY0-198" fmla="*/ 171450 h 3453020"/>
                  <a:gd name="connsiteX1-199" fmla="*/ 150018 w 676275"/>
                  <a:gd name="connsiteY1-200" fmla="*/ 0 h 3453020"/>
                  <a:gd name="connsiteX2-201" fmla="*/ 523875 w 676275"/>
                  <a:gd name="connsiteY2-202" fmla="*/ 0 h 3453020"/>
                  <a:gd name="connsiteX3-203" fmla="*/ 676275 w 676275"/>
                  <a:gd name="connsiteY3-204" fmla="*/ 171450 h 3453020"/>
                  <a:gd name="connsiteX4-205" fmla="*/ 673893 w 676275"/>
                  <a:gd name="connsiteY4-206" fmla="*/ 3264694 h 3453020"/>
                  <a:gd name="connsiteX5-207" fmla="*/ 523875 w 676275"/>
                  <a:gd name="connsiteY5-208" fmla="*/ 3452813 h 3453020"/>
                  <a:gd name="connsiteX6-209" fmla="*/ 152400 w 676275"/>
                  <a:gd name="connsiteY6-210" fmla="*/ 3452813 h 3453020"/>
                  <a:gd name="connsiteX7-211" fmla="*/ 3468 w 676275"/>
                  <a:gd name="connsiteY7-212" fmla="*/ 3453020 h 3453020"/>
                  <a:gd name="connsiteX8-213" fmla="*/ 2381 w 676275"/>
                  <a:gd name="connsiteY8-214" fmla="*/ 3262313 h 3453020"/>
                  <a:gd name="connsiteX9-215" fmla="*/ 0 w 676275"/>
                  <a:gd name="connsiteY9-216" fmla="*/ 171450 h 3453020"/>
                  <a:gd name="connsiteX0-217" fmla="*/ 0 w 676275"/>
                  <a:gd name="connsiteY0-218" fmla="*/ 171450 h 3452813"/>
                  <a:gd name="connsiteX1-219" fmla="*/ 150018 w 676275"/>
                  <a:gd name="connsiteY1-220" fmla="*/ 0 h 3452813"/>
                  <a:gd name="connsiteX2-221" fmla="*/ 523875 w 676275"/>
                  <a:gd name="connsiteY2-222" fmla="*/ 0 h 3452813"/>
                  <a:gd name="connsiteX3-223" fmla="*/ 676275 w 676275"/>
                  <a:gd name="connsiteY3-224" fmla="*/ 171450 h 3452813"/>
                  <a:gd name="connsiteX4-225" fmla="*/ 673893 w 676275"/>
                  <a:gd name="connsiteY4-226" fmla="*/ 3264694 h 3452813"/>
                  <a:gd name="connsiteX5-227" fmla="*/ 523875 w 676275"/>
                  <a:gd name="connsiteY5-228" fmla="*/ 3452813 h 3452813"/>
                  <a:gd name="connsiteX6-229" fmla="*/ 152400 w 676275"/>
                  <a:gd name="connsiteY6-230" fmla="*/ 3452813 h 3452813"/>
                  <a:gd name="connsiteX7-231" fmla="*/ 2381 w 676275"/>
                  <a:gd name="connsiteY7-232" fmla="*/ 3262313 h 3452813"/>
                  <a:gd name="connsiteX8-233" fmla="*/ 0 w 676275"/>
                  <a:gd name="connsiteY8-234" fmla="*/ 171450 h 34528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115" y="connsiteY8-116"/>
                  </a:cxn>
                </a:cxnLst>
                <a:rect l="l" t="t" r="r" b="b"/>
                <a:pathLst>
                  <a:path w="676275" h="3452813">
                    <a:moveTo>
                      <a:pt x="0" y="171450"/>
                    </a:moveTo>
                    <a:lnTo>
                      <a:pt x="150018" y="0"/>
                    </a:lnTo>
                    <a:lnTo>
                      <a:pt x="523875" y="0"/>
                    </a:lnTo>
                    <a:lnTo>
                      <a:pt x="676275" y="171450"/>
                    </a:lnTo>
                    <a:lnTo>
                      <a:pt x="673893" y="3264694"/>
                    </a:lnTo>
                    <a:lnTo>
                      <a:pt x="523875" y="3452813"/>
                    </a:lnTo>
                    <a:lnTo>
                      <a:pt x="152400" y="3452813"/>
                    </a:lnTo>
                    <a:lnTo>
                      <a:pt x="2381" y="3262313"/>
                    </a:lnTo>
                    <a:cubicBezTo>
                      <a:pt x="1587" y="2232025"/>
                      <a:pt x="794" y="1201738"/>
                      <a:pt x="0" y="1714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42" name="组合 141">
                <a:extLst>
                  <a:ext uri="{FF2B5EF4-FFF2-40B4-BE49-F238E27FC236}">
                    <a16:creationId xmlns:a16="http://schemas.microsoft.com/office/drawing/2014/main" id="{F33700D0-3B23-425D-AC18-CE33C930B803}"/>
                  </a:ext>
                </a:extLst>
              </p:cNvPr>
              <p:cNvGrpSpPr/>
              <p:nvPr/>
            </p:nvGrpSpPr>
            <p:grpSpPr>
              <a:xfrm>
                <a:off x="7767286" y="3861688"/>
                <a:ext cx="1376392" cy="475001"/>
                <a:chOff x="7767286" y="3861688"/>
                <a:chExt cx="1376392" cy="475001"/>
              </a:xfrm>
            </p:grpSpPr>
            <p:sp>
              <p:nvSpPr>
                <p:cNvPr id="143" name="矩形 142">
                  <a:extLst>
                    <a:ext uri="{FF2B5EF4-FFF2-40B4-BE49-F238E27FC236}">
                      <a16:creationId xmlns:a16="http://schemas.microsoft.com/office/drawing/2014/main" id="{4200E1A2-1571-40B9-A145-BE4A631F0F08}"/>
                    </a:ext>
                  </a:extLst>
                </p:cNvPr>
                <p:cNvSpPr/>
                <p:nvPr/>
              </p:nvSpPr>
              <p:spPr>
                <a:xfrm>
                  <a:off x="8570742" y="3861688"/>
                  <a:ext cx="572936" cy="375352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4" name="组合 143">
                  <a:extLst>
                    <a:ext uri="{FF2B5EF4-FFF2-40B4-BE49-F238E27FC236}">
                      <a16:creationId xmlns:a16="http://schemas.microsoft.com/office/drawing/2014/main" id="{14EC11F4-612C-4C3F-B82D-5820745B1FBD}"/>
                    </a:ext>
                  </a:extLst>
                </p:cNvPr>
                <p:cNvGrpSpPr/>
                <p:nvPr/>
              </p:nvGrpSpPr>
              <p:grpSpPr>
                <a:xfrm>
                  <a:off x="7767286" y="3864417"/>
                  <a:ext cx="701857" cy="472272"/>
                  <a:chOff x="8411811" y="3864417"/>
                  <a:chExt cx="701857" cy="472272"/>
                </a:xfrm>
              </p:grpSpPr>
              <p:sp>
                <p:nvSpPr>
                  <p:cNvPr id="146" name="矩形 145">
                    <a:extLst>
                      <a:ext uri="{FF2B5EF4-FFF2-40B4-BE49-F238E27FC236}">
                        <a16:creationId xmlns:a16="http://schemas.microsoft.com/office/drawing/2014/main" id="{488264F5-9718-463C-8D54-18D23D73B9D8}"/>
                      </a:ext>
                    </a:extLst>
                  </p:cNvPr>
                  <p:cNvSpPr/>
                  <p:nvPr/>
                </p:nvSpPr>
                <p:spPr>
                  <a:xfrm>
                    <a:off x="8411811" y="3864417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7" name="矩形 146">
                    <a:extLst>
                      <a:ext uri="{FF2B5EF4-FFF2-40B4-BE49-F238E27FC236}">
                        <a16:creationId xmlns:a16="http://schemas.microsoft.com/office/drawing/2014/main" id="{D8E9C992-E462-4963-803A-5F07C9B6593E}"/>
                      </a:ext>
                    </a:extLst>
                  </p:cNvPr>
                  <p:cNvSpPr/>
                  <p:nvPr/>
                </p:nvSpPr>
                <p:spPr>
                  <a:xfrm>
                    <a:off x="8411811" y="3966613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8" name="矩形 147">
                    <a:extLst>
                      <a:ext uri="{FF2B5EF4-FFF2-40B4-BE49-F238E27FC236}">
                        <a16:creationId xmlns:a16="http://schemas.microsoft.com/office/drawing/2014/main" id="{D03118F7-86C4-4578-BEE7-1C2F0B4AA0FD}"/>
                      </a:ext>
                    </a:extLst>
                  </p:cNvPr>
                  <p:cNvSpPr/>
                  <p:nvPr/>
                </p:nvSpPr>
                <p:spPr>
                  <a:xfrm>
                    <a:off x="8411811" y="4070313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9" name="矩形 148">
                    <a:extLst>
                      <a:ext uri="{FF2B5EF4-FFF2-40B4-BE49-F238E27FC236}">
                        <a16:creationId xmlns:a16="http://schemas.microsoft.com/office/drawing/2014/main" id="{15838B08-945F-407F-920C-4EEC43876AF2}"/>
                      </a:ext>
                    </a:extLst>
                  </p:cNvPr>
                  <p:cNvSpPr/>
                  <p:nvPr/>
                </p:nvSpPr>
                <p:spPr>
                  <a:xfrm>
                    <a:off x="8411811" y="4174013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0" name="矩形 149">
                    <a:extLst>
                      <a:ext uri="{FF2B5EF4-FFF2-40B4-BE49-F238E27FC236}">
                        <a16:creationId xmlns:a16="http://schemas.microsoft.com/office/drawing/2014/main" id="{5C476E43-0DD5-405B-9B97-0EB16F18BE83}"/>
                      </a:ext>
                    </a:extLst>
                  </p:cNvPr>
                  <p:cNvSpPr/>
                  <p:nvPr/>
                </p:nvSpPr>
                <p:spPr>
                  <a:xfrm>
                    <a:off x="8684913" y="3864417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1" name="矩形 150">
                    <a:extLst>
                      <a:ext uri="{FF2B5EF4-FFF2-40B4-BE49-F238E27FC236}">
                        <a16:creationId xmlns:a16="http://schemas.microsoft.com/office/drawing/2014/main" id="{DE1AC9A1-DAC8-44BE-86BE-CE3A265AB600}"/>
                      </a:ext>
                    </a:extLst>
                  </p:cNvPr>
                  <p:cNvSpPr/>
                  <p:nvPr/>
                </p:nvSpPr>
                <p:spPr>
                  <a:xfrm>
                    <a:off x="8684913" y="3966613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2" name="矩形 151">
                    <a:extLst>
                      <a:ext uri="{FF2B5EF4-FFF2-40B4-BE49-F238E27FC236}">
                        <a16:creationId xmlns:a16="http://schemas.microsoft.com/office/drawing/2014/main" id="{57AC3F7C-1B21-444A-859B-FEC9A6BAD7A5}"/>
                      </a:ext>
                    </a:extLst>
                  </p:cNvPr>
                  <p:cNvSpPr/>
                  <p:nvPr/>
                </p:nvSpPr>
                <p:spPr>
                  <a:xfrm>
                    <a:off x="8684913" y="4070313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矩形 152">
                    <a:extLst>
                      <a:ext uri="{FF2B5EF4-FFF2-40B4-BE49-F238E27FC236}">
                        <a16:creationId xmlns:a16="http://schemas.microsoft.com/office/drawing/2014/main" id="{13D149F7-9020-4BE0-B26B-AD5F9F594F16}"/>
                      </a:ext>
                    </a:extLst>
                  </p:cNvPr>
                  <p:cNvSpPr/>
                  <p:nvPr/>
                </p:nvSpPr>
                <p:spPr>
                  <a:xfrm>
                    <a:off x="8684913" y="4174013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4" name="矩形 153">
                    <a:extLst>
                      <a:ext uri="{FF2B5EF4-FFF2-40B4-BE49-F238E27FC236}">
                        <a16:creationId xmlns:a16="http://schemas.microsoft.com/office/drawing/2014/main" id="{93520FE6-C355-4423-9E9C-C38913D91EDC}"/>
                      </a:ext>
                    </a:extLst>
                  </p:cNvPr>
                  <p:cNvSpPr/>
                  <p:nvPr/>
                </p:nvSpPr>
                <p:spPr>
                  <a:xfrm>
                    <a:off x="8951826" y="3864417"/>
                    <a:ext cx="161842" cy="58976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5" name="矩形 154">
                    <a:extLst>
                      <a:ext uri="{FF2B5EF4-FFF2-40B4-BE49-F238E27FC236}">
                        <a16:creationId xmlns:a16="http://schemas.microsoft.com/office/drawing/2014/main" id="{F2D40C79-D9EF-4B28-AF80-ECEC91C54D22}"/>
                      </a:ext>
                    </a:extLst>
                  </p:cNvPr>
                  <p:cNvSpPr/>
                  <p:nvPr/>
                </p:nvSpPr>
                <p:spPr>
                  <a:xfrm>
                    <a:off x="8951826" y="4174013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6" name="矩形 155">
                    <a:extLst>
                      <a:ext uri="{FF2B5EF4-FFF2-40B4-BE49-F238E27FC236}">
                        <a16:creationId xmlns:a16="http://schemas.microsoft.com/office/drawing/2014/main" id="{8FC6D713-EFE5-493E-8F9F-17632E35CE72}"/>
                      </a:ext>
                    </a:extLst>
                  </p:cNvPr>
                  <p:cNvSpPr/>
                  <p:nvPr/>
                </p:nvSpPr>
                <p:spPr>
                  <a:xfrm>
                    <a:off x="8950358" y="3964704"/>
                    <a:ext cx="161842" cy="5897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7" name="矩形 156">
                    <a:extLst>
                      <a:ext uri="{FF2B5EF4-FFF2-40B4-BE49-F238E27FC236}">
                        <a16:creationId xmlns:a16="http://schemas.microsoft.com/office/drawing/2014/main" id="{8F75004C-D554-49DA-AC99-47B64F1DE341}"/>
                      </a:ext>
                    </a:extLst>
                  </p:cNvPr>
                  <p:cNvSpPr/>
                  <p:nvPr/>
                </p:nvSpPr>
                <p:spPr>
                  <a:xfrm>
                    <a:off x="8411811" y="4277713"/>
                    <a:ext cx="161842" cy="58976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145" name="图形 144">
                  <a:extLst>
                    <a:ext uri="{FF2B5EF4-FFF2-40B4-BE49-F238E27FC236}">
                      <a16:creationId xmlns:a16="http://schemas.microsoft.com/office/drawing/2014/main" id="{78F9ED38-2DE8-4564-98DC-C69C25B4A7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98391" y="3867249"/>
                  <a:ext cx="499951" cy="36899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59" name="直接箭头连接符 158">
              <a:extLst>
                <a:ext uri="{FF2B5EF4-FFF2-40B4-BE49-F238E27FC236}">
                  <a16:creationId xmlns:a16="http://schemas.microsoft.com/office/drawing/2014/main" id="{089AF11E-FA0D-4FC0-90A4-506FEEA4A9CC}"/>
                </a:ext>
              </a:extLst>
            </p:cNvPr>
            <p:cNvCxnSpPr>
              <a:cxnSpLocks/>
            </p:cNvCxnSpPr>
            <p:nvPr/>
          </p:nvCxnSpPr>
          <p:spPr>
            <a:xfrm>
              <a:off x="2822207" y="5402035"/>
              <a:ext cx="12862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连接符: 肘形 160">
              <a:extLst>
                <a:ext uri="{FF2B5EF4-FFF2-40B4-BE49-F238E27FC236}">
                  <a16:creationId xmlns:a16="http://schemas.microsoft.com/office/drawing/2014/main" id="{F531A57E-A4F9-46C8-82A0-8D5696CF2E48}"/>
                </a:ext>
              </a:extLst>
            </p:cNvPr>
            <p:cNvCxnSpPr>
              <a:stCxn id="134" idx="4"/>
              <a:endCxn id="154" idx="0"/>
            </p:cNvCxnSpPr>
            <p:nvPr/>
          </p:nvCxnSpPr>
          <p:spPr>
            <a:xfrm rot="16200000" flipH="1">
              <a:off x="1633957" y="2593045"/>
              <a:ext cx="1393604" cy="280191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箭头连接符 161">
              <a:extLst>
                <a:ext uri="{FF2B5EF4-FFF2-40B4-BE49-F238E27FC236}">
                  <a16:creationId xmlns:a16="http://schemas.microsoft.com/office/drawing/2014/main" id="{683D4DEE-8D80-485F-BDD8-D67FFEFCEDCD}"/>
                </a:ext>
              </a:extLst>
            </p:cNvPr>
            <p:cNvCxnSpPr>
              <a:cxnSpLocks/>
              <a:stCxn id="157" idx="2"/>
            </p:cNvCxnSpPr>
            <p:nvPr/>
          </p:nvCxnSpPr>
          <p:spPr>
            <a:xfrm>
              <a:off x="1930840" y="3902215"/>
              <a:ext cx="0" cy="8973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>
              <a:extLst>
                <a:ext uri="{FF2B5EF4-FFF2-40B4-BE49-F238E27FC236}">
                  <a16:creationId xmlns:a16="http://schemas.microsoft.com/office/drawing/2014/main" id="{97F97E41-AA2E-4E3F-A2B2-B1FD8C66A97F}"/>
                </a:ext>
              </a:extLst>
            </p:cNvPr>
            <p:cNvCxnSpPr>
              <a:cxnSpLocks/>
            </p:cNvCxnSpPr>
            <p:nvPr/>
          </p:nvCxnSpPr>
          <p:spPr>
            <a:xfrm>
              <a:off x="3465356" y="5026661"/>
              <a:ext cx="0" cy="3192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>
              <a:extLst>
                <a:ext uri="{FF2B5EF4-FFF2-40B4-BE49-F238E27FC236}">
                  <a16:creationId xmlns:a16="http://schemas.microsoft.com/office/drawing/2014/main" id="{3C5E316F-97C8-4AE6-A13D-9F34B486D02F}"/>
                </a:ext>
              </a:extLst>
            </p:cNvPr>
            <p:cNvCxnSpPr>
              <a:cxnSpLocks/>
            </p:cNvCxnSpPr>
            <p:nvPr/>
          </p:nvCxnSpPr>
          <p:spPr>
            <a:xfrm>
              <a:off x="4683383" y="5393012"/>
              <a:ext cx="10790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506CDEB0-028D-46DD-AAE8-48D2D79E8D74}"/>
                </a:ext>
              </a:extLst>
            </p:cNvPr>
            <p:cNvSpPr/>
            <p:nvPr/>
          </p:nvSpPr>
          <p:spPr>
            <a:xfrm>
              <a:off x="5849498" y="5194197"/>
              <a:ext cx="493208" cy="49320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弧形 165">
              <a:extLst>
                <a:ext uri="{FF2B5EF4-FFF2-40B4-BE49-F238E27FC236}">
                  <a16:creationId xmlns:a16="http://schemas.microsoft.com/office/drawing/2014/main" id="{6C3786B2-8613-4571-B923-98B60A8F1A0C}"/>
                </a:ext>
              </a:extLst>
            </p:cNvPr>
            <p:cNvSpPr/>
            <p:nvPr/>
          </p:nvSpPr>
          <p:spPr>
            <a:xfrm>
              <a:off x="5921143" y="5274268"/>
              <a:ext cx="349919" cy="333066"/>
            </a:xfrm>
            <a:prstGeom prst="arc">
              <a:avLst>
                <a:gd name="adj1" fmla="val 10468447"/>
                <a:gd name="adj2" fmla="val 102468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8" name="直接箭头连接符 167">
              <a:extLst>
                <a:ext uri="{FF2B5EF4-FFF2-40B4-BE49-F238E27FC236}">
                  <a16:creationId xmlns:a16="http://schemas.microsoft.com/office/drawing/2014/main" id="{6184D057-5198-440E-9E76-29C4AFD8406D}"/>
                </a:ext>
              </a:extLst>
            </p:cNvPr>
            <p:cNvCxnSpPr>
              <a:cxnSpLocks/>
            </p:cNvCxnSpPr>
            <p:nvPr/>
          </p:nvCxnSpPr>
          <p:spPr>
            <a:xfrm>
              <a:off x="6422827" y="5382684"/>
              <a:ext cx="9215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617F0017-0CD7-47AF-AC8A-51A6FAA79357}"/>
                </a:ext>
              </a:extLst>
            </p:cNvPr>
            <p:cNvCxnSpPr/>
            <p:nvPr/>
          </p:nvCxnSpPr>
          <p:spPr>
            <a:xfrm>
              <a:off x="4057728" y="3051968"/>
              <a:ext cx="1192144" cy="0"/>
            </a:xfrm>
            <a:prstGeom prst="line">
              <a:avLst/>
            </a:prstGeom>
            <a:ln w="635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>
              <a:glow rad="190500">
                <a:srgbClr val="C00000">
                  <a:alpha val="60000"/>
                </a:srgbClr>
              </a:glow>
            </a:effectLst>
            <a:scene3d>
              <a:camera prst="perspectiveFront" fov="3000000">
                <a:rot lat="13200000" lon="13200000" rev="7200000"/>
              </a:camera>
              <a:lightRig rig="threePt" dir="t">
                <a:rot lat="0" lon="0" rev="1800000"/>
              </a:lightRig>
            </a:scene3d>
            <a:sp3d>
              <a:bevelT h="44450"/>
              <a:bevelB w="50800" h="127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0D50A8F1-7820-4829-A00F-3D79359725CF}"/>
                </a:ext>
              </a:extLst>
            </p:cNvPr>
            <p:cNvSpPr/>
            <p:nvPr/>
          </p:nvSpPr>
          <p:spPr>
            <a:xfrm>
              <a:off x="4708625" y="2987731"/>
              <a:ext cx="829644" cy="854534"/>
            </a:xfrm>
            <a:prstGeom prst="ellipse">
              <a:avLst/>
            </a:prstGeom>
            <a:solidFill>
              <a:schemeClr val="accent1">
                <a:lumMod val="50000"/>
                <a:alpha val="85000"/>
              </a:schemeClr>
            </a:solidFill>
            <a:ln>
              <a:noFill/>
            </a:ln>
            <a:scene3d>
              <a:camera prst="orthographicFront">
                <a:rot lat="4800000" lon="1800000" rev="6600000"/>
              </a:camera>
              <a:lightRig rig="chilly" dir="t"/>
            </a:scene3d>
            <a:sp3d extrusionH="44450" prstMaterial="metal">
              <a:extrusionClr>
                <a:srgbClr val="AAB0A6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6EB62BFF-1C9B-450C-BE6C-232137502767}"/>
                </a:ext>
              </a:extLst>
            </p:cNvPr>
            <p:cNvCxnSpPr/>
            <p:nvPr/>
          </p:nvCxnSpPr>
          <p:spPr>
            <a:xfrm flipH="1">
              <a:off x="4976384" y="3001045"/>
              <a:ext cx="1933615" cy="0"/>
            </a:xfrm>
            <a:prstGeom prst="line">
              <a:avLst/>
            </a:prstGeom>
            <a:ln w="63500" cap="rnd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glow rad="190500">
                <a:schemeClr val="accent6">
                  <a:lumMod val="50000"/>
                  <a:alpha val="38000"/>
                </a:schemeClr>
              </a:glow>
            </a:effectLst>
            <a:scene3d>
              <a:camera prst="perspectiveFront" fov="3000000">
                <a:rot lat="13200000" lon="13200000" rev="0"/>
              </a:camera>
              <a:lightRig rig="threePt" dir="t"/>
            </a:scene3d>
            <a:sp3d>
              <a:bevelT/>
              <a:bevelB w="50800" h="127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5F310548-22B0-4EF9-8C8E-E069BCEF7E1A}"/>
                </a:ext>
              </a:extLst>
            </p:cNvPr>
            <p:cNvSpPr/>
            <p:nvPr/>
          </p:nvSpPr>
          <p:spPr>
            <a:xfrm rot="20936731">
              <a:off x="5100587" y="3343942"/>
              <a:ext cx="45719" cy="66266"/>
            </a:xfrm>
            <a:prstGeom prst="ellipse">
              <a:avLst/>
            </a:prstGeom>
            <a:solidFill>
              <a:schemeClr val="accent2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F7B8951C-2A5F-42A8-A5DA-ACB19E0D132D}"/>
                </a:ext>
              </a:extLst>
            </p:cNvPr>
            <p:cNvCxnSpPr>
              <a:cxnSpLocks/>
            </p:cNvCxnSpPr>
            <p:nvPr/>
          </p:nvCxnSpPr>
          <p:spPr>
            <a:xfrm>
              <a:off x="4943874" y="3641285"/>
              <a:ext cx="1380079" cy="0"/>
            </a:xfrm>
            <a:prstGeom prst="line">
              <a:avLst/>
            </a:prstGeom>
            <a:ln w="63500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>
              <a:glow rad="190500">
                <a:schemeClr val="accent6">
                  <a:lumMod val="50000"/>
                  <a:alpha val="60000"/>
                </a:schemeClr>
              </a:glow>
            </a:effectLst>
            <a:scene3d>
              <a:camera prst="perspectiveFront" fov="3000000">
                <a:rot lat="13200000" lon="13200000" rev="7200000"/>
              </a:camera>
              <a:lightRig rig="threePt" dir="t"/>
            </a:scene3d>
            <a:sp3d>
              <a:bevelT/>
              <a:bevelB w="50800" h="127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0FAE1768-90EA-4BDF-A90A-2EC9DEEC7C69}"/>
                </a:ext>
              </a:extLst>
            </p:cNvPr>
            <p:cNvSpPr/>
            <p:nvPr/>
          </p:nvSpPr>
          <p:spPr>
            <a:xfrm>
              <a:off x="6263191" y="4055937"/>
              <a:ext cx="534458" cy="49212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isometricOffAxis1Top">
                <a:rot lat="17400000" lon="0" rev="14160000"/>
              </a:camera>
              <a:lightRig rig="flood" dir="t"/>
            </a:scene3d>
            <a:sp3d extrusionH="508000" contourW="12700" prstMaterial="metal">
              <a:bevelT w="190500" h="127000" prst="relaxedInset"/>
              <a:bevelB w="25400" h="127000" prst="relaxedInset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4CAAA51B-660A-4A29-85BA-6CCCAC0C91C4}"/>
                </a:ext>
              </a:extLst>
            </p:cNvPr>
            <p:cNvSpPr/>
            <p:nvPr/>
          </p:nvSpPr>
          <p:spPr>
            <a:xfrm rot="1812992" flipH="1">
              <a:off x="6507887" y="4231597"/>
              <a:ext cx="45719" cy="96943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F9B68818-8272-4031-97D6-37E99AD64A8A}"/>
                </a:ext>
              </a:extLst>
            </p:cNvPr>
            <p:cNvCxnSpPr>
              <a:cxnSpLocks/>
            </p:cNvCxnSpPr>
            <p:nvPr/>
          </p:nvCxnSpPr>
          <p:spPr>
            <a:xfrm>
              <a:off x="6384387" y="4489818"/>
              <a:ext cx="1169476" cy="44015"/>
            </a:xfrm>
            <a:prstGeom prst="line">
              <a:avLst/>
            </a:prstGeom>
            <a:ln w="63500" cap="rnd">
              <a:solidFill>
                <a:schemeClr val="accent6">
                  <a:lumMod val="20000"/>
                  <a:lumOff val="80000"/>
                </a:schemeClr>
              </a:solidFill>
              <a:round/>
              <a:tailEnd type="none" w="sm" len="lg"/>
            </a:ln>
            <a:effectLst>
              <a:glow rad="190500">
                <a:schemeClr val="accent6">
                  <a:lumMod val="50000"/>
                  <a:alpha val="60000"/>
                </a:schemeClr>
              </a:glow>
            </a:effectLst>
            <a:scene3d>
              <a:camera prst="perspectiveFront" fov="3000000">
                <a:rot lat="13200000" lon="13200000" rev="7200000"/>
              </a:camera>
              <a:lightRig rig="threePt" dir="t"/>
            </a:scene3d>
            <a:sp3d>
              <a:bevelT/>
              <a:bevelB w="50800" h="12700"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BA498732-D4D9-48B7-8D31-0FB5BF83F009}"/>
                </a:ext>
              </a:extLst>
            </p:cNvPr>
            <p:cNvSpPr/>
            <p:nvPr/>
          </p:nvSpPr>
          <p:spPr>
            <a:xfrm rot="18180000" flipV="1">
              <a:off x="8060018" y="5156057"/>
              <a:ext cx="92427" cy="334794"/>
            </a:xfrm>
            <a:prstGeom prst="ellipse">
              <a:avLst/>
            </a:prstGeom>
            <a:solidFill>
              <a:srgbClr val="E7EDF7"/>
            </a:solidFill>
            <a:ln>
              <a:noFill/>
            </a:ln>
            <a:effectLst/>
            <a:scene3d>
              <a:camera prst="isometricTopUp">
                <a:rot lat="5400000" lon="0" rev="0"/>
              </a:camera>
              <a:lightRig rig="threePt" dir="t"/>
            </a:scene3d>
            <a:sp3d prstMaterial="matte">
              <a:bevelT w="158750" h="89535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DD2A7228-C8A1-426D-9C68-084643240C36}"/>
                </a:ext>
              </a:extLst>
            </p:cNvPr>
            <p:cNvCxnSpPr/>
            <p:nvPr/>
          </p:nvCxnSpPr>
          <p:spPr>
            <a:xfrm>
              <a:off x="6948612" y="4388518"/>
              <a:ext cx="307941" cy="185738"/>
            </a:xfrm>
            <a:prstGeom prst="straightConnector1">
              <a:avLst/>
            </a:prstGeom>
            <a:ln w="12700">
              <a:solidFill>
                <a:srgbClr val="868F82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2329346E-6FBC-4A90-BAB2-2C1AD58AFBEA}"/>
                </a:ext>
              </a:extLst>
            </p:cNvPr>
            <p:cNvCxnSpPr/>
            <p:nvPr/>
          </p:nvCxnSpPr>
          <p:spPr>
            <a:xfrm>
              <a:off x="5762428" y="1938482"/>
              <a:ext cx="307941" cy="185738"/>
            </a:xfrm>
            <a:prstGeom prst="straightConnector1">
              <a:avLst/>
            </a:prstGeom>
            <a:ln w="12700">
              <a:solidFill>
                <a:srgbClr val="868F82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箭头连接符 194">
              <a:extLst>
                <a:ext uri="{FF2B5EF4-FFF2-40B4-BE49-F238E27FC236}">
                  <a16:creationId xmlns:a16="http://schemas.microsoft.com/office/drawing/2014/main" id="{D10A9F5B-6C3C-4216-83AF-D8EF5F110025}"/>
                </a:ext>
              </a:extLst>
            </p:cNvPr>
            <p:cNvCxnSpPr/>
            <p:nvPr/>
          </p:nvCxnSpPr>
          <p:spPr>
            <a:xfrm>
              <a:off x="5559604" y="3519095"/>
              <a:ext cx="307941" cy="185738"/>
            </a:xfrm>
            <a:prstGeom prst="straightConnector1">
              <a:avLst/>
            </a:prstGeom>
            <a:ln w="12700">
              <a:solidFill>
                <a:srgbClr val="868F82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2651240A-7A63-4CD4-804C-7E7DA0E82C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6522" y="3077801"/>
              <a:ext cx="307941" cy="185738"/>
            </a:xfrm>
            <a:prstGeom prst="straightConnector1">
              <a:avLst/>
            </a:prstGeom>
            <a:ln w="12700">
              <a:solidFill>
                <a:srgbClr val="DF7F7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箭头连接符 199">
              <a:extLst>
                <a:ext uri="{FF2B5EF4-FFF2-40B4-BE49-F238E27FC236}">
                  <a16:creationId xmlns:a16="http://schemas.microsoft.com/office/drawing/2014/main" id="{EE1DB017-A3B9-400F-87EC-E4B02EB2AC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2634" y="2958389"/>
              <a:ext cx="307941" cy="185738"/>
            </a:xfrm>
            <a:prstGeom prst="straightConnector1">
              <a:avLst/>
            </a:prstGeom>
            <a:ln w="12700">
              <a:solidFill>
                <a:srgbClr val="868F82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4E0E9BAC-CE77-4E18-B446-72AB60B00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4298" y="3720921"/>
              <a:ext cx="307941" cy="185738"/>
            </a:xfrm>
            <a:prstGeom prst="straightConnector1">
              <a:avLst/>
            </a:prstGeom>
            <a:ln w="12700">
              <a:solidFill>
                <a:srgbClr val="DF7F7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B854394B-544A-4172-9E16-F3EC96D654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0251" y="4604542"/>
              <a:ext cx="307941" cy="185738"/>
            </a:xfrm>
            <a:prstGeom prst="straightConnector1">
              <a:avLst/>
            </a:prstGeom>
            <a:ln w="12700">
              <a:solidFill>
                <a:srgbClr val="DF7F7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文本框 211">
              <a:extLst>
                <a:ext uri="{FF2B5EF4-FFF2-40B4-BE49-F238E27FC236}">
                  <a16:creationId xmlns:a16="http://schemas.microsoft.com/office/drawing/2014/main" id="{6CF5160B-64E6-4E79-B941-0E14DD0964EA}"/>
                </a:ext>
              </a:extLst>
            </p:cNvPr>
            <p:cNvSpPr txBox="1"/>
            <p:nvPr/>
          </p:nvSpPr>
          <p:spPr>
            <a:xfrm>
              <a:off x="7632610" y="5737092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Antenna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BF6669F7-AD0C-44FA-A0BE-7B6FB2EFCB62}"/>
                </a:ext>
              </a:extLst>
            </p:cNvPr>
            <p:cNvGrpSpPr/>
            <p:nvPr/>
          </p:nvGrpSpPr>
          <p:grpSpPr>
            <a:xfrm>
              <a:off x="7540360" y="2731375"/>
              <a:ext cx="1913487" cy="1656686"/>
              <a:chOff x="7271787" y="2510725"/>
              <a:chExt cx="1913487" cy="1656686"/>
            </a:xfrm>
          </p:grpSpPr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0B952E84-E0F3-45E5-A2BF-4AE1AD7FD8A4}"/>
                  </a:ext>
                </a:extLst>
              </p:cNvPr>
              <p:cNvSpPr/>
              <p:nvPr/>
            </p:nvSpPr>
            <p:spPr>
              <a:xfrm>
                <a:off x="7271787" y="2510725"/>
                <a:ext cx="1905577" cy="1656686"/>
              </a:xfrm>
              <a:prstGeom prst="rect">
                <a:avLst/>
              </a:prstGeom>
              <a:solidFill>
                <a:schemeClr val="bg1">
                  <a:lumMod val="85000"/>
                  <a:alpha val="25000"/>
                </a:schemeClr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8F7E49A2-88E0-4BEE-8B23-A3D126B43F23}"/>
                  </a:ext>
                </a:extLst>
              </p:cNvPr>
              <p:cNvSpPr/>
              <p:nvPr/>
            </p:nvSpPr>
            <p:spPr>
              <a:xfrm rot="18180000" flipV="1">
                <a:off x="8028819" y="3305714"/>
                <a:ext cx="116266" cy="330502"/>
              </a:xfrm>
              <a:prstGeom prst="ellipse">
                <a:avLst/>
              </a:prstGeom>
              <a:solidFill>
                <a:srgbClr val="E7EDF7"/>
              </a:solidFill>
              <a:ln>
                <a:noFill/>
              </a:ln>
              <a:effectLst/>
              <a:scene3d>
                <a:camera prst="isometricTopUp">
                  <a:rot lat="5400000" lon="0" rev="0"/>
                </a:camera>
                <a:lightRig rig="threePt" dir="t"/>
              </a:scene3d>
              <a:sp3d prstMaterial="matte">
                <a:bevelT w="158750" h="89535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00CDDECC-D64D-4137-BDEE-EECE1FA5533C}"/>
                  </a:ext>
                </a:extLst>
              </p:cNvPr>
              <p:cNvSpPr txBox="1"/>
              <p:nvPr/>
            </p:nvSpPr>
            <p:spPr>
              <a:xfrm>
                <a:off x="7482875" y="2544032"/>
                <a:ext cx="169448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Tapered fiber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文本框 87">
                <a:extLst>
                  <a:ext uri="{FF2B5EF4-FFF2-40B4-BE49-F238E27FC236}">
                    <a16:creationId xmlns:a16="http://schemas.microsoft.com/office/drawing/2014/main" id="{A764BE39-E29B-4918-9229-49D067DE4DCF}"/>
                  </a:ext>
                </a:extLst>
              </p:cNvPr>
              <p:cNvSpPr txBox="1"/>
              <p:nvPr/>
            </p:nvSpPr>
            <p:spPr>
              <a:xfrm>
                <a:off x="8008189" y="2776455"/>
                <a:ext cx="1177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82">
                  <a:defRPr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Diamond</a:t>
                </a:r>
              </a:p>
            </p:txBody>
          </p:sp>
          <p:grpSp>
            <p:nvGrpSpPr>
              <p:cNvPr id="235" name="组合 234">
                <a:extLst>
                  <a:ext uri="{FF2B5EF4-FFF2-40B4-BE49-F238E27FC236}">
                    <a16:creationId xmlns:a16="http://schemas.microsoft.com/office/drawing/2014/main" id="{5391BF86-D47C-4EB5-838F-5495402FA292}"/>
                  </a:ext>
                </a:extLst>
              </p:cNvPr>
              <p:cNvGrpSpPr/>
              <p:nvPr/>
            </p:nvGrpSpPr>
            <p:grpSpPr>
              <a:xfrm>
                <a:off x="7457992" y="3500299"/>
                <a:ext cx="1116001" cy="535631"/>
                <a:chOff x="9038388" y="5126805"/>
                <a:chExt cx="1116001" cy="535631"/>
              </a:xfrm>
            </p:grpSpPr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B43043F5-323B-49A1-8969-7302A8838E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45815" y="5194070"/>
                  <a:ext cx="1104335" cy="397454"/>
                </a:xfrm>
                <a:prstGeom prst="rect">
                  <a:avLst/>
                </a:prstGeom>
                <a:solidFill>
                  <a:srgbClr val="B2E3B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" name="矩形 225">
                  <a:extLst>
                    <a:ext uri="{FF2B5EF4-FFF2-40B4-BE49-F238E27FC236}">
                      <a16:creationId xmlns:a16="http://schemas.microsoft.com/office/drawing/2014/main" id="{DD104226-06B1-4311-8C85-33CF535AB18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038388" y="5590364"/>
                  <a:ext cx="1116000" cy="72072"/>
                </a:xfrm>
                <a:prstGeom prst="rect">
                  <a:avLst/>
                </a:prstGeom>
                <a:solidFill>
                  <a:srgbClr val="DAD33A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7" name="矩形 226">
                  <a:extLst>
                    <a:ext uri="{FF2B5EF4-FFF2-40B4-BE49-F238E27FC236}">
                      <a16:creationId xmlns:a16="http://schemas.microsoft.com/office/drawing/2014/main" id="{752503CD-22A8-4373-B3FB-CD80B57476F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038389" y="5126805"/>
                  <a:ext cx="1116000" cy="67265"/>
                </a:xfrm>
                <a:prstGeom prst="rect">
                  <a:avLst/>
                </a:prstGeom>
                <a:solidFill>
                  <a:srgbClr val="DAD33A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30" name="流程图: 接点 229">
                <a:extLst>
                  <a:ext uri="{FF2B5EF4-FFF2-40B4-BE49-F238E27FC236}">
                    <a16:creationId xmlns:a16="http://schemas.microsoft.com/office/drawing/2014/main" id="{D4AFAAFB-F25D-4156-B017-DEC4427FB690}"/>
                  </a:ext>
                </a:extLst>
              </p:cNvPr>
              <p:cNvSpPr/>
              <p:nvPr/>
            </p:nvSpPr>
            <p:spPr>
              <a:xfrm>
                <a:off x="7827667" y="3298446"/>
                <a:ext cx="145120" cy="145120"/>
              </a:xfrm>
              <a:prstGeom prst="flowChartConnector">
                <a:avLst/>
              </a:prstGeom>
              <a:solidFill>
                <a:srgbClr val="CE5959"/>
              </a:solidFill>
              <a:ln>
                <a:noFill/>
              </a:ln>
              <a:effectLst>
                <a:glow rad="1270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bliqueTopRight">
                  <a:rot lat="0" lon="0" rev="0"/>
                </a:camera>
                <a:lightRig rig="threePt" dir="t"/>
              </a:scene3d>
              <a:sp3d>
                <a:bevelT h="50800"/>
                <a:bevelB h="635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2" name="文本框 241">
                <a:extLst>
                  <a:ext uri="{FF2B5EF4-FFF2-40B4-BE49-F238E27FC236}">
                    <a16:creationId xmlns:a16="http://schemas.microsoft.com/office/drawing/2014/main" id="{5F52BEC6-E1F0-48BE-BBB2-3527C7CF81A1}"/>
                  </a:ext>
                </a:extLst>
              </p:cNvPr>
              <p:cNvSpPr txBox="1"/>
              <p:nvPr/>
            </p:nvSpPr>
            <p:spPr>
              <a:xfrm>
                <a:off x="7575807" y="3583125"/>
                <a:ext cx="880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Antenna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0" name="直接箭头连接符 249">
                <a:extLst>
                  <a:ext uri="{FF2B5EF4-FFF2-40B4-BE49-F238E27FC236}">
                    <a16:creationId xmlns:a16="http://schemas.microsoft.com/office/drawing/2014/main" id="{5CA9CD64-B3D3-4870-8106-3071D577A3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51828" y="2856513"/>
                <a:ext cx="145862" cy="186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箭头连接符 251">
                <a:extLst>
                  <a:ext uri="{FF2B5EF4-FFF2-40B4-BE49-F238E27FC236}">
                    <a16:creationId xmlns:a16="http://schemas.microsoft.com/office/drawing/2014/main" id="{FC7480EA-ECB0-464F-999C-A77C683161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39939" y="3057277"/>
                <a:ext cx="145862" cy="186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81383A4A-B676-43B4-802B-A8D419A31155}"/>
                </a:ext>
              </a:extLst>
            </p:cNvPr>
            <p:cNvSpPr/>
            <p:nvPr/>
          </p:nvSpPr>
          <p:spPr>
            <a:xfrm>
              <a:off x="7646329" y="4941590"/>
              <a:ext cx="588682" cy="511793"/>
            </a:xfrm>
            <a:prstGeom prst="rect">
              <a:avLst/>
            </a:prstGeom>
            <a:solidFill>
              <a:schemeClr val="bg2">
                <a:lumMod val="90000"/>
                <a:alpha val="10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90F29505-6D2E-485E-9A71-0EE3ED8886C8}"/>
                </a:ext>
              </a:extLst>
            </p:cNvPr>
            <p:cNvCxnSpPr>
              <a:stCxn id="253" idx="0"/>
              <a:endCxn id="244" idx="2"/>
            </p:cNvCxnSpPr>
            <p:nvPr/>
          </p:nvCxnSpPr>
          <p:spPr>
            <a:xfrm flipV="1">
              <a:off x="7940670" y="4388061"/>
              <a:ext cx="552479" cy="55352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68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CC4DF293-EC4E-467B-B372-153E255B56DF}"/>
              </a:ext>
            </a:extLst>
          </p:cNvPr>
          <p:cNvSpPr/>
          <p:nvPr/>
        </p:nvSpPr>
        <p:spPr>
          <a:xfrm>
            <a:off x="6730178" y="992225"/>
            <a:ext cx="2790590" cy="419170"/>
          </a:xfrm>
          <a:prstGeom prst="rect">
            <a:avLst/>
          </a:prstGeom>
          <a:gradFill flip="none" rotWithShape="1">
            <a:gsLst>
              <a:gs pos="0">
                <a:srgbClr val="DCF3EA">
                  <a:alpha val="49000"/>
                </a:srgbClr>
              </a:gs>
              <a:gs pos="52000">
                <a:srgbClr val="A8DAC4">
                  <a:alpha val="50000"/>
                </a:srgbClr>
              </a:gs>
              <a:gs pos="100000">
                <a:srgbClr val="4BAF81">
                  <a:alpha val="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ACF6FAD-D550-4CB9-9A44-DA786409A262}"/>
              </a:ext>
            </a:extLst>
          </p:cNvPr>
          <p:cNvGrpSpPr/>
          <p:nvPr/>
        </p:nvGrpSpPr>
        <p:grpSpPr>
          <a:xfrm>
            <a:off x="909120" y="992225"/>
            <a:ext cx="3647360" cy="3666407"/>
            <a:chOff x="1134268" y="1219532"/>
            <a:chExt cx="3647360" cy="3666407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模型 2">
                  <a:extLst>
                    <a:ext uri="{FF2B5EF4-FFF2-40B4-BE49-F238E27FC236}">
                      <a16:creationId xmlns:a16="http://schemas.microsoft.com/office/drawing/2014/main" id="{BCC3A9A9-24A9-49CF-AE3F-2867536615B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33039324"/>
                    </p:ext>
                  </p:extLst>
                </p:nvPr>
              </p:nvGraphicFramePr>
              <p:xfrm>
                <a:off x="1134268" y="1219532"/>
                <a:ext cx="3647360" cy="3666407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647360" cy="3666407"/>
                      </a:xfrm>
                      <a:prstGeom prst="rect">
                        <a:avLst/>
                      </a:prstGeom>
                    </am3d:spPr>
                    <am3d:camera>
                      <am3d:pos x="0" y="0" z="81448207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4324" d="1000000"/>
                      <am3d:preTrans dx="37232" dy="-15466284" dz="-884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5400000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54186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模型 2">
                  <a:extLst>
                    <a:ext uri="{FF2B5EF4-FFF2-40B4-BE49-F238E27FC236}">
                      <a16:creationId xmlns:a16="http://schemas.microsoft.com/office/drawing/2014/main" id="{BCC3A9A9-24A9-49CF-AE3F-2867536615B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9120" y="992225"/>
                  <a:ext cx="3647360" cy="3666407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AFDE7A81-F361-4BC5-9445-00BE9CA2EB4E}"/>
                </a:ext>
              </a:extLst>
            </p:cNvPr>
            <p:cNvCxnSpPr/>
            <p:nvPr/>
          </p:nvCxnSpPr>
          <p:spPr>
            <a:xfrm flipH="1">
              <a:off x="2463801" y="3213099"/>
              <a:ext cx="325967" cy="32596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0E7A958-DCC4-4E5E-B29B-433DC2D1D68D}"/>
                </a:ext>
              </a:extLst>
            </p:cNvPr>
            <p:cNvSpPr txBox="1"/>
            <p:nvPr/>
          </p:nvSpPr>
          <p:spPr>
            <a:xfrm>
              <a:off x="2782259" y="286807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EB0E12D-512F-4F6F-8E2E-10B92CC35219}"/>
                </a:ext>
              </a:extLst>
            </p:cNvPr>
            <p:cNvSpPr txBox="1"/>
            <p:nvPr/>
          </p:nvSpPr>
          <p:spPr>
            <a:xfrm>
              <a:off x="2112423" y="35390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FA51572-0E1D-412C-9E66-16A9C69F9901}"/>
              </a:ext>
            </a:extLst>
          </p:cNvPr>
          <p:cNvCxnSpPr>
            <a:cxnSpLocks/>
          </p:cNvCxnSpPr>
          <p:nvPr/>
        </p:nvCxnSpPr>
        <p:spPr>
          <a:xfrm>
            <a:off x="6677191" y="1526979"/>
            <a:ext cx="28882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C097D38-9696-45DE-910A-2BD22E1539C2}"/>
              </a:ext>
            </a:extLst>
          </p:cNvPr>
          <p:cNvCxnSpPr>
            <a:cxnSpLocks/>
          </p:cNvCxnSpPr>
          <p:nvPr/>
        </p:nvCxnSpPr>
        <p:spPr>
          <a:xfrm>
            <a:off x="6677191" y="1852609"/>
            <a:ext cx="28882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DEFC3FE-B6EB-4BE1-A05D-C68ED46ACC22}"/>
              </a:ext>
            </a:extLst>
          </p:cNvPr>
          <p:cNvCxnSpPr>
            <a:cxnSpLocks/>
          </p:cNvCxnSpPr>
          <p:nvPr/>
        </p:nvCxnSpPr>
        <p:spPr>
          <a:xfrm>
            <a:off x="6677191" y="2270007"/>
            <a:ext cx="28882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D6DDB08-2470-4061-9BE1-E377C07A2DC3}"/>
                  </a:ext>
                </a:extLst>
              </p:cNvPr>
              <p:cNvSpPr txBox="1"/>
              <p:nvPr/>
            </p:nvSpPr>
            <p:spPr>
              <a:xfrm>
                <a:off x="5928644" y="1176073"/>
                <a:ext cx="8440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D6DDB08-2470-4061-9BE1-E377C07A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644" y="1176073"/>
                <a:ext cx="844014" cy="338554"/>
              </a:xfrm>
              <a:prstGeom prst="rect">
                <a:avLst/>
              </a:prstGeom>
              <a:blipFill>
                <a:blip r:embed="rId4"/>
                <a:stretch>
                  <a:fillRect t="-7273" r="-2899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4759014-0DD6-438D-BE23-FB338BAD50FE}"/>
                  </a:ext>
                </a:extLst>
              </p:cNvPr>
              <p:cNvSpPr txBox="1"/>
              <p:nvPr/>
            </p:nvSpPr>
            <p:spPr>
              <a:xfrm>
                <a:off x="5971124" y="2296171"/>
                <a:ext cx="7590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4759014-0DD6-438D-BE23-FB338BAD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124" y="2296171"/>
                <a:ext cx="759054" cy="338554"/>
              </a:xfrm>
              <a:prstGeom prst="rect">
                <a:avLst/>
              </a:prstGeom>
              <a:blipFill>
                <a:blip r:embed="rId5"/>
                <a:stretch>
                  <a:fillRect t="-5455" r="-3226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CE3F719-7044-4673-B510-BA83D6CE13EB}"/>
              </a:ext>
            </a:extLst>
          </p:cNvPr>
          <p:cNvCxnSpPr>
            <a:cxnSpLocks/>
          </p:cNvCxnSpPr>
          <p:nvPr/>
        </p:nvCxnSpPr>
        <p:spPr>
          <a:xfrm>
            <a:off x="6677191" y="3876256"/>
            <a:ext cx="28882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E5BAD10-C2D6-4C58-908A-8E56284866EC}"/>
              </a:ext>
            </a:extLst>
          </p:cNvPr>
          <p:cNvCxnSpPr>
            <a:cxnSpLocks/>
          </p:cNvCxnSpPr>
          <p:nvPr/>
        </p:nvCxnSpPr>
        <p:spPr>
          <a:xfrm>
            <a:off x="6677191" y="4259036"/>
            <a:ext cx="28882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E6F0B71-007A-4F89-B906-9FF9A5ABDCA4}"/>
              </a:ext>
            </a:extLst>
          </p:cNvPr>
          <p:cNvCxnSpPr>
            <a:cxnSpLocks/>
          </p:cNvCxnSpPr>
          <p:nvPr/>
        </p:nvCxnSpPr>
        <p:spPr>
          <a:xfrm>
            <a:off x="6677191" y="4720884"/>
            <a:ext cx="28882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CD4E090-70AF-4002-A480-7D200F7DAA7C}"/>
              </a:ext>
            </a:extLst>
          </p:cNvPr>
          <p:cNvCxnSpPr>
            <a:cxnSpLocks/>
          </p:cNvCxnSpPr>
          <p:nvPr/>
        </p:nvCxnSpPr>
        <p:spPr>
          <a:xfrm>
            <a:off x="7847752" y="4095750"/>
            <a:ext cx="0" cy="61561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3CA3189E-FAB2-4F17-B0CA-E16DBD4AF688}"/>
              </a:ext>
            </a:extLst>
          </p:cNvPr>
          <p:cNvSpPr txBox="1"/>
          <p:nvPr/>
        </p:nvSpPr>
        <p:spPr>
          <a:xfrm>
            <a:off x="7401522" y="4716637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2.87 GHz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3C12C43-9BA6-48F2-B018-A5DB0DF75FDE}"/>
                  </a:ext>
                </a:extLst>
              </p:cNvPr>
              <p:cNvSpPr txBox="1"/>
              <p:nvPr/>
            </p:nvSpPr>
            <p:spPr>
              <a:xfrm>
                <a:off x="5928644" y="3498378"/>
                <a:ext cx="8440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3C12C43-9BA6-48F2-B018-A5DB0DF75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644" y="3498378"/>
                <a:ext cx="844014" cy="338554"/>
              </a:xfrm>
              <a:prstGeom prst="rect">
                <a:avLst/>
              </a:prstGeom>
              <a:blipFill>
                <a:blip r:embed="rId6"/>
                <a:stretch>
                  <a:fillRect t="-7273" r="-2899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FF96EA2-62C2-4E1E-AA7B-56D7B3C94CA3}"/>
                  </a:ext>
                </a:extLst>
              </p:cNvPr>
              <p:cNvSpPr txBox="1"/>
              <p:nvPr/>
            </p:nvSpPr>
            <p:spPr>
              <a:xfrm>
                <a:off x="5971124" y="4716637"/>
                <a:ext cx="7590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FF96EA2-62C2-4E1E-AA7B-56D7B3C9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124" y="4716637"/>
                <a:ext cx="759054" cy="338554"/>
              </a:xfrm>
              <a:prstGeom prst="rect">
                <a:avLst/>
              </a:prstGeom>
              <a:blipFill>
                <a:blip r:embed="rId7"/>
                <a:stretch>
                  <a:fillRect t="-5455" r="-3226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31E2DC59-DE3F-443A-998D-330B0BB4E985}"/>
              </a:ext>
            </a:extLst>
          </p:cNvPr>
          <p:cNvSpPr txBox="1"/>
          <p:nvPr/>
        </p:nvSpPr>
        <p:spPr>
          <a:xfrm>
            <a:off x="5487062" y="1617211"/>
            <a:ext cx="430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D4E137F-0C43-404B-BF19-EA2C7205D58E}"/>
              </a:ext>
            </a:extLst>
          </p:cNvPr>
          <p:cNvSpPr txBox="1"/>
          <p:nvPr/>
        </p:nvSpPr>
        <p:spPr>
          <a:xfrm>
            <a:off x="5488798" y="3973061"/>
            <a:ext cx="58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ADAED22-76DD-402C-BEB3-CA96AA03CFDA}"/>
              </a:ext>
            </a:extLst>
          </p:cNvPr>
          <p:cNvCxnSpPr>
            <a:cxnSpLocks/>
          </p:cNvCxnSpPr>
          <p:nvPr/>
        </p:nvCxnSpPr>
        <p:spPr>
          <a:xfrm>
            <a:off x="9870440" y="2715699"/>
            <a:ext cx="934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9FEC118-4849-46EA-B513-2BD666979AB1}"/>
              </a:ext>
            </a:extLst>
          </p:cNvPr>
          <p:cNvCxnSpPr>
            <a:cxnSpLocks/>
          </p:cNvCxnSpPr>
          <p:nvPr/>
        </p:nvCxnSpPr>
        <p:spPr>
          <a:xfrm>
            <a:off x="9870440" y="3254179"/>
            <a:ext cx="934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BACF671-3AB9-4C4F-A89B-AC37E0E0A2C9}"/>
              </a:ext>
            </a:extLst>
          </p:cNvPr>
          <p:cNvSpPr txBox="1"/>
          <p:nvPr/>
        </p:nvSpPr>
        <p:spPr>
          <a:xfrm>
            <a:off x="10374108" y="2868676"/>
            <a:ext cx="58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2265B8-55C8-4F29-8CD2-56ED4B976187}"/>
              </a:ext>
            </a:extLst>
          </p:cNvPr>
          <p:cNvSpPr txBox="1"/>
          <p:nvPr/>
        </p:nvSpPr>
        <p:spPr>
          <a:xfrm>
            <a:off x="10374108" y="2362552"/>
            <a:ext cx="430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07281B1F-0ED8-44DC-9EAD-0FCF75924F1A}"/>
              </a:ext>
            </a:extLst>
          </p:cNvPr>
          <p:cNvCxnSpPr/>
          <p:nvPr/>
        </p:nvCxnSpPr>
        <p:spPr>
          <a:xfrm>
            <a:off x="10337692" y="2715699"/>
            <a:ext cx="0" cy="528635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307EFFAE-9FD6-4F64-9F13-798BA80E0B77}"/>
              </a:ext>
            </a:extLst>
          </p:cNvPr>
          <p:cNvCxnSpPr>
            <a:cxnSpLocks/>
          </p:cNvCxnSpPr>
          <p:nvPr/>
        </p:nvCxnSpPr>
        <p:spPr>
          <a:xfrm>
            <a:off x="9431867" y="1575137"/>
            <a:ext cx="905825" cy="1111939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9A030C6-5CC7-4615-8664-1DF46C3A755F}"/>
              </a:ext>
            </a:extLst>
          </p:cNvPr>
          <p:cNvCxnSpPr>
            <a:cxnSpLocks/>
          </p:cNvCxnSpPr>
          <p:nvPr/>
        </p:nvCxnSpPr>
        <p:spPr>
          <a:xfrm flipH="1">
            <a:off x="9482667" y="3283341"/>
            <a:ext cx="855025" cy="136928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8398A7A-018A-4A55-AF53-49FEC1C8723B}"/>
              </a:ext>
            </a:extLst>
          </p:cNvPr>
          <p:cNvCxnSpPr>
            <a:cxnSpLocks/>
          </p:cNvCxnSpPr>
          <p:nvPr/>
        </p:nvCxnSpPr>
        <p:spPr>
          <a:xfrm flipV="1">
            <a:off x="6974417" y="1276350"/>
            <a:ext cx="0" cy="343501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E1A2E4F-519C-4AF4-843F-C5DBBD6F1C34}"/>
              </a:ext>
            </a:extLst>
          </p:cNvPr>
          <p:cNvCxnSpPr>
            <a:cxnSpLocks/>
          </p:cNvCxnSpPr>
          <p:nvPr/>
        </p:nvCxnSpPr>
        <p:spPr>
          <a:xfrm>
            <a:off x="9270607" y="2320974"/>
            <a:ext cx="0" cy="234681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4990A8EB-ECEB-4594-8630-EA96833E9C49}"/>
              </a:ext>
            </a:extLst>
          </p:cNvPr>
          <p:cNvSpPr txBox="1"/>
          <p:nvPr/>
        </p:nvSpPr>
        <p:spPr>
          <a:xfrm>
            <a:off x="8126952" y="2517799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532 nm</a:t>
            </a:r>
            <a:endParaRPr lang="zh-CN" alt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D05DA00-4CF0-42F1-9C52-37952655C541}"/>
              </a:ext>
            </a:extLst>
          </p:cNvPr>
          <p:cNvCxnSpPr>
            <a:cxnSpLocks/>
          </p:cNvCxnSpPr>
          <p:nvPr/>
        </p:nvCxnSpPr>
        <p:spPr>
          <a:xfrm>
            <a:off x="6677191" y="4066756"/>
            <a:ext cx="2888234" cy="0"/>
          </a:xfrm>
          <a:prstGeom prst="line">
            <a:avLst/>
          </a:prstGeom>
          <a:ln w="19050">
            <a:solidFill>
              <a:schemeClr val="bg1">
                <a:lumMod val="50000"/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440FD9F-387A-43B0-9C3A-A75AA07A7676}"/>
              </a:ext>
            </a:extLst>
          </p:cNvPr>
          <p:cNvCxnSpPr>
            <a:cxnSpLocks/>
          </p:cNvCxnSpPr>
          <p:nvPr/>
        </p:nvCxnSpPr>
        <p:spPr>
          <a:xfrm>
            <a:off x="5556862" y="1976544"/>
            <a:ext cx="617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78FFB54F-C3C7-4DFB-B1AD-EC6EDB2E5190}"/>
              </a:ext>
            </a:extLst>
          </p:cNvPr>
          <p:cNvCxnSpPr>
            <a:cxnSpLocks/>
          </p:cNvCxnSpPr>
          <p:nvPr/>
        </p:nvCxnSpPr>
        <p:spPr>
          <a:xfrm>
            <a:off x="5556862" y="4376615"/>
            <a:ext cx="617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E44DED2-F8C6-48FA-842C-B278442CCF65}"/>
              </a:ext>
            </a:extLst>
          </p:cNvPr>
          <p:cNvCxnSpPr>
            <a:cxnSpLocks/>
          </p:cNvCxnSpPr>
          <p:nvPr/>
        </p:nvCxnSpPr>
        <p:spPr>
          <a:xfrm>
            <a:off x="6201046" y="4376615"/>
            <a:ext cx="442121" cy="3347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9B01B31-5E5F-4D20-8AD7-585079477561}"/>
              </a:ext>
            </a:extLst>
          </p:cNvPr>
          <p:cNvCxnSpPr>
            <a:cxnSpLocks/>
          </p:cNvCxnSpPr>
          <p:nvPr/>
        </p:nvCxnSpPr>
        <p:spPr>
          <a:xfrm flipV="1">
            <a:off x="6210863" y="1651521"/>
            <a:ext cx="432304" cy="3116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4ABD80F-F18F-448E-A002-5ED97588B2D4}"/>
              </a:ext>
            </a:extLst>
          </p:cNvPr>
          <p:cNvCxnSpPr>
            <a:cxnSpLocks/>
          </p:cNvCxnSpPr>
          <p:nvPr/>
        </p:nvCxnSpPr>
        <p:spPr>
          <a:xfrm flipV="1">
            <a:off x="6210863" y="4066757"/>
            <a:ext cx="432304" cy="2796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FA332701-9550-4F43-9240-58BFB895F308}"/>
              </a:ext>
            </a:extLst>
          </p:cNvPr>
          <p:cNvCxnSpPr>
            <a:cxnSpLocks/>
          </p:cNvCxnSpPr>
          <p:nvPr/>
        </p:nvCxnSpPr>
        <p:spPr>
          <a:xfrm>
            <a:off x="6219917" y="1991317"/>
            <a:ext cx="420858" cy="2513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B904E35D-C2D4-44EA-8AE9-D9CDD30E9AB6}"/>
              </a:ext>
            </a:extLst>
          </p:cNvPr>
          <p:cNvCxnSpPr>
            <a:cxnSpLocks/>
          </p:cNvCxnSpPr>
          <p:nvPr/>
        </p:nvCxnSpPr>
        <p:spPr>
          <a:xfrm>
            <a:off x="7277947" y="2320974"/>
            <a:ext cx="0" cy="234681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389262ED-64B3-4DD1-A870-108EBFF997BB}"/>
              </a:ext>
            </a:extLst>
          </p:cNvPr>
          <p:cNvCxnSpPr>
            <a:cxnSpLocks/>
          </p:cNvCxnSpPr>
          <p:nvPr/>
        </p:nvCxnSpPr>
        <p:spPr>
          <a:xfrm flipV="1">
            <a:off x="8941647" y="1041401"/>
            <a:ext cx="0" cy="3025355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31B3A250-F272-45E9-AD7C-C761CDFE697F}"/>
              </a:ext>
            </a:extLst>
          </p:cNvPr>
          <p:cNvSpPr txBox="1"/>
          <p:nvPr/>
        </p:nvSpPr>
        <p:spPr>
          <a:xfrm>
            <a:off x="7314677" y="3088807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532 nm</a:t>
            </a:r>
            <a:endParaRPr lang="zh-CN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68D2E8A6-1DB8-4F5E-82F7-EF1927E7D13F}"/>
              </a:ext>
            </a:extLst>
          </p:cNvPr>
          <p:cNvCxnSpPr>
            <a:cxnSpLocks/>
          </p:cNvCxnSpPr>
          <p:nvPr/>
        </p:nvCxnSpPr>
        <p:spPr>
          <a:xfrm>
            <a:off x="8314477" y="3884161"/>
            <a:ext cx="0" cy="371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C088CA2-2A60-4CEB-AC4E-11E9202F9469}"/>
                  </a:ext>
                </a:extLst>
              </p:cNvPr>
              <p:cNvSpPr txBox="1"/>
              <p:nvPr/>
            </p:nvSpPr>
            <p:spPr>
              <a:xfrm>
                <a:off x="8068515" y="4264327"/>
                <a:ext cx="519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C088CA2-2A60-4CEB-AC4E-11E9202F9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515" y="4264327"/>
                <a:ext cx="519694" cy="338554"/>
              </a:xfrm>
              <a:prstGeom prst="rect">
                <a:avLst/>
              </a:prstGeom>
              <a:blipFill>
                <a:blip r:embed="rId8"/>
                <a:stretch>
                  <a:fillRect l="-7059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81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文本框 131">
            <a:extLst>
              <a:ext uri="{FF2B5EF4-FFF2-40B4-BE49-F238E27FC236}">
                <a16:creationId xmlns:a16="http://schemas.microsoft.com/office/drawing/2014/main" id="{F786AA77-2CC5-45DF-AB5C-F086E68FA947}"/>
              </a:ext>
            </a:extLst>
          </p:cNvPr>
          <p:cNvSpPr txBox="1"/>
          <p:nvPr/>
        </p:nvSpPr>
        <p:spPr>
          <a:xfrm>
            <a:off x="5781368" y="2250494"/>
            <a:ext cx="41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9591F8E-B3A0-4AC9-9515-A2243E53B09D}"/>
              </a:ext>
            </a:extLst>
          </p:cNvPr>
          <p:cNvCxnSpPr>
            <a:cxnSpLocks/>
          </p:cNvCxnSpPr>
          <p:nvPr/>
        </p:nvCxnSpPr>
        <p:spPr>
          <a:xfrm>
            <a:off x="2256367" y="3304606"/>
            <a:ext cx="1112295" cy="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7C4329-1742-46B9-AB09-995E84A6686A}"/>
              </a:ext>
            </a:extLst>
          </p:cNvPr>
          <p:cNvGrpSpPr/>
          <p:nvPr/>
        </p:nvGrpSpPr>
        <p:grpSpPr>
          <a:xfrm>
            <a:off x="3869214" y="3519825"/>
            <a:ext cx="2753584" cy="2753584"/>
            <a:chOff x="8209517" y="3542017"/>
            <a:chExt cx="4561200" cy="45612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BC3B45F-8DD8-43B4-A314-27B1E5B5B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9517" y="3542017"/>
              <a:ext cx="4561200" cy="456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623CF3C-6155-4D61-8DEC-4F1F2B63E905}"/>
                </a:ext>
              </a:extLst>
            </p:cNvPr>
            <p:cNvSpPr/>
            <p:nvPr/>
          </p:nvSpPr>
          <p:spPr>
            <a:xfrm>
              <a:off x="8212592" y="6769317"/>
              <a:ext cx="4536000" cy="1321200"/>
            </a:xfrm>
            <a:prstGeom prst="rect">
              <a:avLst/>
            </a:prstGeom>
            <a:solidFill>
              <a:srgbClr val="C05046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598695D-9FFD-4238-AB45-5583B958A72E}"/>
              </a:ext>
            </a:extLst>
          </p:cNvPr>
          <p:cNvGrpSpPr/>
          <p:nvPr/>
        </p:nvGrpSpPr>
        <p:grpSpPr>
          <a:xfrm>
            <a:off x="667896" y="3529742"/>
            <a:ext cx="2753584" cy="2753584"/>
            <a:chOff x="6448274" y="4419014"/>
            <a:chExt cx="4561200" cy="45612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AB0BB61-D774-402B-A793-6414F0F99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8274" y="4419014"/>
              <a:ext cx="4561200" cy="456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1668B9FC-08A4-4447-B45B-240C6C9CB004}"/>
                </a:ext>
              </a:extLst>
            </p:cNvPr>
            <p:cNvSpPr/>
            <p:nvPr/>
          </p:nvSpPr>
          <p:spPr>
            <a:xfrm>
              <a:off x="8074265" y="4534826"/>
              <a:ext cx="1044000" cy="4438162"/>
            </a:xfrm>
            <a:custGeom>
              <a:avLst/>
              <a:gdLst>
                <a:gd name="connsiteX0" fmla="*/ 0 w 952500"/>
                <a:gd name="connsiteY0" fmla="*/ 0 h 4506378"/>
                <a:gd name="connsiteX1" fmla="*/ 952500 w 952500"/>
                <a:gd name="connsiteY1" fmla="*/ 0 h 4506378"/>
                <a:gd name="connsiteX2" fmla="*/ 952500 w 952500"/>
                <a:gd name="connsiteY2" fmla="*/ 4506378 h 4506378"/>
                <a:gd name="connsiteX3" fmla="*/ 0 w 952500"/>
                <a:gd name="connsiteY3" fmla="*/ 4506378 h 4506378"/>
                <a:gd name="connsiteX4" fmla="*/ 0 w 952500"/>
                <a:gd name="connsiteY4" fmla="*/ 0 h 4506378"/>
                <a:gd name="connsiteX0-1" fmla="*/ 0 w 952500"/>
                <a:gd name="connsiteY0-2" fmla="*/ 2381 h 4508759"/>
                <a:gd name="connsiteX1-3" fmla="*/ 135731 w 952500"/>
                <a:gd name="connsiteY1-4" fmla="*/ 0 h 4508759"/>
                <a:gd name="connsiteX2-5" fmla="*/ 952500 w 952500"/>
                <a:gd name="connsiteY2-6" fmla="*/ 2381 h 4508759"/>
                <a:gd name="connsiteX3-7" fmla="*/ 952500 w 952500"/>
                <a:gd name="connsiteY3-8" fmla="*/ 4508759 h 4508759"/>
                <a:gd name="connsiteX4-9" fmla="*/ 0 w 952500"/>
                <a:gd name="connsiteY4-10" fmla="*/ 4508759 h 4508759"/>
                <a:gd name="connsiteX5" fmla="*/ 0 w 952500"/>
                <a:gd name="connsiteY5" fmla="*/ 2381 h 4508759"/>
                <a:gd name="connsiteX0-11" fmla="*/ 126206 w 1078706"/>
                <a:gd name="connsiteY0-12" fmla="*/ 128587 h 4634965"/>
                <a:gd name="connsiteX1-13" fmla="*/ 0 w 1078706"/>
                <a:gd name="connsiteY1-14" fmla="*/ 0 h 4634965"/>
                <a:gd name="connsiteX2-15" fmla="*/ 1078706 w 1078706"/>
                <a:gd name="connsiteY2-16" fmla="*/ 128587 h 4634965"/>
                <a:gd name="connsiteX3-17" fmla="*/ 1078706 w 1078706"/>
                <a:gd name="connsiteY3-18" fmla="*/ 4634965 h 4634965"/>
                <a:gd name="connsiteX4-19" fmla="*/ 126206 w 1078706"/>
                <a:gd name="connsiteY4-20" fmla="*/ 4634965 h 4634965"/>
                <a:gd name="connsiteX5-21" fmla="*/ 126206 w 1078706"/>
                <a:gd name="connsiteY5-22" fmla="*/ 128587 h 4634965"/>
                <a:gd name="connsiteX0-23" fmla="*/ 126206 w 1078706"/>
                <a:gd name="connsiteY0-24" fmla="*/ 128587 h 4634965"/>
                <a:gd name="connsiteX1-25" fmla="*/ 0 w 1078706"/>
                <a:gd name="connsiteY1-26" fmla="*/ 0 h 4634965"/>
                <a:gd name="connsiteX2-27" fmla="*/ 914400 w 1078706"/>
                <a:gd name="connsiteY2-28" fmla="*/ 107157 h 4634965"/>
                <a:gd name="connsiteX3-29" fmla="*/ 1078706 w 1078706"/>
                <a:gd name="connsiteY3-30" fmla="*/ 128587 h 4634965"/>
                <a:gd name="connsiteX4-31" fmla="*/ 1078706 w 1078706"/>
                <a:gd name="connsiteY4-32" fmla="*/ 4634965 h 4634965"/>
                <a:gd name="connsiteX5-33" fmla="*/ 126206 w 1078706"/>
                <a:gd name="connsiteY5-34" fmla="*/ 4634965 h 4634965"/>
                <a:gd name="connsiteX6" fmla="*/ 126206 w 1078706"/>
                <a:gd name="connsiteY6" fmla="*/ 128587 h 4634965"/>
                <a:gd name="connsiteX0-35" fmla="*/ 126206 w 1085850"/>
                <a:gd name="connsiteY0-36" fmla="*/ 195261 h 4701639"/>
                <a:gd name="connsiteX1-37" fmla="*/ 0 w 1085850"/>
                <a:gd name="connsiteY1-38" fmla="*/ 66674 h 4701639"/>
                <a:gd name="connsiteX2-39" fmla="*/ 1085850 w 1085850"/>
                <a:gd name="connsiteY2-40" fmla="*/ 0 h 4701639"/>
                <a:gd name="connsiteX3-41" fmla="*/ 1078706 w 1085850"/>
                <a:gd name="connsiteY3-42" fmla="*/ 195261 h 4701639"/>
                <a:gd name="connsiteX4-43" fmla="*/ 1078706 w 1085850"/>
                <a:gd name="connsiteY4-44" fmla="*/ 4701639 h 4701639"/>
                <a:gd name="connsiteX5-45" fmla="*/ 126206 w 1085850"/>
                <a:gd name="connsiteY5-46" fmla="*/ 4701639 h 4701639"/>
                <a:gd name="connsiteX6-47" fmla="*/ 126206 w 1085850"/>
                <a:gd name="connsiteY6-48" fmla="*/ 195261 h 4701639"/>
                <a:gd name="connsiteX0-49" fmla="*/ 126206 w 1085850"/>
                <a:gd name="connsiteY0-50" fmla="*/ 195261 h 4701639"/>
                <a:gd name="connsiteX1-51" fmla="*/ 0 w 1085850"/>
                <a:gd name="connsiteY1-52" fmla="*/ 66674 h 4701639"/>
                <a:gd name="connsiteX2-53" fmla="*/ 195262 w 1085850"/>
                <a:gd name="connsiteY2-54" fmla="*/ 59531 h 4701639"/>
                <a:gd name="connsiteX3-55" fmla="*/ 1085850 w 1085850"/>
                <a:gd name="connsiteY3-56" fmla="*/ 0 h 4701639"/>
                <a:gd name="connsiteX4-57" fmla="*/ 1078706 w 1085850"/>
                <a:gd name="connsiteY4-58" fmla="*/ 195261 h 4701639"/>
                <a:gd name="connsiteX5-59" fmla="*/ 1078706 w 1085850"/>
                <a:gd name="connsiteY5-60" fmla="*/ 4701639 h 4701639"/>
                <a:gd name="connsiteX6-61" fmla="*/ 126206 w 1085850"/>
                <a:gd name="connsiteY6-62" fmla="*/ 4701639 h 4701639"/>
                <a:gd name="connsiteX7" fmla="*/ 126206 w 1085850"/>
                <a:gd name="connsiteY7" fmla="*/ 195261 h 4701639"/>
                <a:gd name="connsiteX0-63" fmla="*/ 690563 w 1650207"/>
                <a:gd name="connsiteY0-64" fmla="*/ 195261 h 4701639"/>
                <a:gd name="connsiteX1-65" fmla="*/ 564357 w 1650207"/>
                <a:gd name="connsiteY1-66" fmla="*/ 66674 h 4701639"/>
                <a:gd name="connsiteX2-67" fmla="*/ 0 w 1650207"/>
                <a:gd name="connsiteY2-68" fmla="*/ 69056 h 4701639"/>
                <a:gd name="connsiteX3-69" fmla="*/ 1650207 w 1650207"/>
                <a:gd name="connsiteY3-70" fmla="*/ 0 h 4701639"/>
                <a:gd name="connsiteX4-71" fmla="*/ 1643063 w 1650207"/>
                <a:gd name="connsiteY4-72" fmla="*/ 195261 h 4701639"/>
                <a:gd name="connsiteX5-73" fmla="*/ 1643063 w 1650207"/>
                <a:gd name="connsiteY5-74" fmla="*/ 4701639 h 4701639"/>
                <a:gd name="connsiteX6-75" fmla="*/ 690563 w 1650207"/>
                <a:gd name="connsiteY6-76" fmla="*/ 4701639 h 4701639"/>
                <a:gd name="connsiteX7-77" fmla="*/ 690563 w 1650207"/>
                <a:gd name="connsiteY7-78" fmla="*/ 195261 h 4701639"/>
                <a:gd name="connsiteX0-79" fmla="*/ 690563 w 1650207"/>
                <a:gd name="connsiteY0-80" fmla="*/ 392327 h 4898705"/>
                <a:gd name="connsiteX1-81" fmla="*/ 564357 w 1650207"/>
                <a:gd name="connsiteY1-82" fmla="*/ 263740 h 4898705"/>
                <a:gd name="connsiteX2-83" fmla="*/ 0 w 1650207"/>
                <a:gd name="connsiteY2-84" fmla="*/ 266122 h 4898705"/>
                <a:gd name="connsiteX3-85" fmla="*/ 1650207 w 1650207"/>
                <a:gd name="connsiteY3-86" fmla="*/ 197066 h 4898705"/>
                <a:gd name="connsiteX4-87" fmla="*/ 1643063 w 1650207"/>
                <a:gd name="connsiteY4-88" fmla="*/ 392327 h 4898705"/>
                <a:gd name="connsiteX5-89" fmla="*/ 1643063 w 1650207"/>
                <a:gd name="connsiteY5-90" fmla="*/ 4898705 h 4898705"/>
                <a:gd name="connsiteX6-91" fmla="*/ 690563 w 1650207"/>
                <a:gd name="connsiteY6-92" fmla="*/ 4898705 h 4898705"/>
                <a:gd name="connsiteX7-93" fmla="*/ 690563 w 1650207"/>
                <a:gd name="connsiteY7-94" fmla="*/ 392327 h 4898705"/>
                <a:gd name="connsiteX0-95" fmla="*/ 703171 w 1662815"/>
                <a:gd name="connsiteY0-96" fmla="*/ 346162 h 4852540"/>
                <a:gd name="connsiteX1-97" fmla="*/ 576965 w 1662815"/>
                <a:gd name="connsiteY1-98" fmla="*/ 217575 h 4852540"/>
                <a:gd name="connsiteX2-99" fmla="*/ 12608 w 1662815"/>
                <a:gd name="connsiteY2-100" fmla="*/ 219957 h 4852540"/>
                <a:gd name="connsiteX3-101" fmla="*/ 310266 w 1662815"/>
                <a:gd name="connsiteY3-102" fmla="*/ 882 h 4852540"/>
                <a:gd name="connsiteX4-103" fmla="*/ 1662815 w 1662815"/>
                <a:gd name="connsiteY4-104" fmla="*/ 150901 h 4852540"/>
                <a:gd name="connsiteX5-105" fmla="*/ 1655671 w 1662815"/>
                <a:gd name="connsiteY5-106" fmla="*/ 346162 h 4852540"/>
                <a:gd name="connsiteX6-107" fmla="*/ 1655671 w 1662815"/>
                <a:gd name="connsiteY6-108" fmla="*/ 4852540 h 4852540"/>
                <a:gd name="connsiteX7-109" fmla="*/ 703171 w 1662815"/>
                <a:gd name="connsiteY7-110" fmla="*/ 4852540 h 4852540"/>
                <a:gd name="connsiteX8" fmla="*/ 703171 w 1662815"/>
                <a:gd name="connsiteY8" fmla="*/ 346162 h 4852540"/>
                <a:gd name="connsiteX0-111" fmla="*/ 1014682 w 1974326"/>
                <a:gd name="connsiteY0-112" fmla="*/ 386411 h 4892789"/>
                <a:gd name="connsiteX1-113" fmla="*/ 888476 w 1974326"/>
                <a:gd name="connsiteY1-114" fmla="*/ 257824 h 4892789"/>
                <a:gd name="connsiteX2-115" fmla="*/ 324119 w 1974326"/>
                <a:gd name="connsiteY2-116" fmla="*/ 260206 h 4892789"/>
                <a:gd name="connsiteX3-117" fmla="*/ 85996 w 1974326"/>
                <a:gd name="connsiteY3-118" fmla="*/ 649 h 4892789"/>
                <a:gd name="connsiteX4-119" fmla="*/ 1974326 w 1974326"/>
                <a:gd name="connsiteY4-120" fmla="*/ 191150 h 4892789"/>
                <a:gd name="connsiteX5-121" fmla="*/ 1967182 w 1974326"/>
                <a:gd name="connsiteY5-122" fmla="*/ 386411 h 4892789"/>
                <a:gd name="connsiteX6-123" fmla="*/ 1967182 w 1974326"/>
                <a:gd name="connsiteY6-124" fmla="*/ 4892789 h 4892789"/>
                <a:gd name="connsiteX7-125" fmla="*/ 1014682 w 1974326"/>
                <a:gd name="connsiteY7-126" fmla="*/ 4892789 h 4892789"/>
                <a:gd name="connsiteX8-127" fmla="*/ 1014682 w 1974326"/>
                <a:gd name="connsiteY8-128" fmla="*/ 386411 h 4892789"/>
                <a:gd name="connsiteX0-129" fmla="*/ 1014682 w 1974326"/>
                <a:gd name="connsiteY0-130" fmla="*/ 574575 h 5080953"/>
                <a:gd name="connsiteX1-131" fmla="*/ 888476 w 1974326"/>
                <a:gd name="connsiteY1-132" fmla="*/ 445988 h 5080953"/>
                <a:gd name="connsiteX2-133" fmla="*/ 324119 w 1974326"/>
                <a:gd name="connsiteY2-134" fmla="*/ 448370 h 5080953"/>
                <a:gd name="connsiteX3-135" fmla="*/ 85996 w 1974326"/>
                <a:gd name="connsiteY3-136" fmla="*/ 188813 h 5080953"/>
                <a:gd name="connsiteX4-137" fmla="*/ 1974326 w 1974326"/>
                <a:gd name="connsiteY4-138" fmla="*/ 379314 h 5080953"/>
                <a:gd name="connsiteX5-139" fmla="*/ 1967182 w 1974326"/>
                <a:gd name="connsiteY5-140" fmla="*/ 574575 h 5080953"/>
                <a:gd name="connsiteX6-141" fmla="*/ 1967182 w 1974326"/>
                <a:gd name="connsiteY6-142" fmla="*/ 5080953 h 5080953"/>
                <a:gd name="connsiteX7-143" fmla="*/ 1014682 w 1974326"/>
                <a:gd name="connsiteY7-144" fmla="*/ 5080953 h 5080953"/>
                <a:gd name="connsiteX8-145" fmla="*/ 1014682 w 1974326"/>
                <a:gd name="connsiteY8-146" fmla="*/ 574575 h 5080953"/>
                <a:gd name="connsiteX0-147" fmla="*/ 928686 w 1888330"/>
                <a:gd name="connsiteY0-148" fmla="*/ 574575 h 5080953"/>
                <a:gd name="connsiteX1-149" fmla="*/ 802480 w 1888330"/>
                <a:gd name="connsiteY1-150" fmla="*/ 445988 h 5080953"/>
                <a:gd name="connsiteX2-151" fmla="*/ 238123 w 1888330"/>
                <a:gd name="connsiteY2-152" fmla="*/ 448370 h 5080953"/>
                <a:gd name="connsiteX3-153" fmla="*/ 0 w 1888330"/>
                <a:gd name="connsiteY3-154" fmla="*/ 188813 h 5080953"/>
                <a:gd name="connsiteX4-155" fmla="*/ 1888330 w 1888330"/>
                <a:gd name="connsiteY4-156" fmla="*/ 379314 h 5080953"/>
                <a:gd name="connsiteX5-157" fmla="*/ 1881186 w 1888330"/>
                <a:gd name="connsiteY5-158" fmla="*/ 574575 h 5080953"/>
                <a:gd name="connsiteX6-159" fmla="*/ 1881186 w 1888330"/>
                <a:gd name="connsiteY6-160" fmla="*/ 5080953 h 5080953"/>
                <a:gd name="connsiteX7-161" fmla="*/ 928686 w 1888330"/>
                <a:gd name="connsiteY7-162" fmla="*/ 5080953 h 5080953"/>
                <a:gd name="connsiteX8-163" fmla="*/ 928686 w 1888330"/>
                <a:gd name="connsiteY8-164" fmla="*/ 574575 h 5080953"/>
                <a:gd name="connsiteX0-165" fmla="*/ 928686 w 1888330"/>
                <a:gd name="connsiteY0-166" fmla="*/ 495785 h 5002163"/>
                <a:gd name="connsiteX1-167" fmla="*/ 802480 w 1888330"/>
                <a:gd name="connsiteY1-168" fmla="*/ 367198 h 5002163"/>
                <a:gd name="connsiteX2-169" fmla="*/ 238123 w 1888330"/>
                <a:gd name="connsiteY2-170" fmla="*/ 369580 h 5002163"/>
                <a:gd name="connsiteX3-171" fmla="*/ 0 w 1888330"/>
                <a:gd name="connsiteY3-172" fmla="*/ 110023 h 5002163"/>
                <a:gd name="connsiteX4-173" fmla="*/ 304800 w 1888330"/>
                <a:gd name="connsiteY4-174" fmla="*/ 7630 h 5002163"/>
                <a:gd name="connsiteX5-175" fmla="*/ 1888330 w 1888330"/>
                <a:gd name="connsiteY5-176" fmla="*/ 300524 h 5002163"/>
                <a:gd name="connsiteX6-177" fmla="*/ 1881186 w 1888330"/>
                <a:gd name="connsiteY6-178" fmla="*/ 495785 h 5002163"/>
                <a:gd name="connsiteX7-179" fmla="*/ 1881186 w 1888330"/>
                <a:gd name="connsiteY7-180" fmla="*/ 5002163 h 5002163"/>
                <a:gd name="connsiteX8-181" fmla="*/ 928686 w 1888330"/>
                <a:gd name="connsiteY8-182" fmla="*/ 5002163 h 5002163"/>
                <a:gd name="connsiteX9" fmla="*/ 928686 w 1888330"/>
                <a:gd name="connsiteY9" fmla="*/ 495785 h 5002163"/>
                <a:gd name="connsiteX0-183" fmla="*/ 1075099 w 2034743"/>
                <a:gd name="connsiteY0-184" fmla="*/ 918222 h 5424600"/>
                <a:gd name="connsiteX1-185" fmla="*/ 948893 w 2034743"/>
                <a:gd name="connsiteY1-186" fmla="*/ 789635 h 5424600"/>
                <a:gd name="connsiteX2-187" fmla="*/ 384536 w 2034743"/>
                <a:gd name="connsiteY2-188" fmla="*/ 792017 h 5424600"/>
                <a:gd name="connsiteX3-189" fmla="*/ 146413 w 2034743"/>
                <a:gd name="connsiteY3-190" fmla="*/ 532460 h 5424600"/>
                <a:gd name="connsiteX4-191" fmla="*/ 134507 w 2034743"/>
                <a:gd name="connsiteY4-192" fmla="*/ 1442 h 5424600"/>
                <a:gd name="connsiteX5-193" fmla="*/ 2034743 w 2034743"/>
                <a:gd name="connsiteY5-194" fmla="*/ 722961 h 5424600"/>
                <a:gd name="connsiteX6-195" fmla="*/ 2027599 w 2034743"/>
                <a:gd name="connsiteY6-196" fmla="*/ 918222 h 5424600"/>
                <a:gd name="connsiteX7-197" fmla="*/ 2027599 w 2034743"/>
                <a:gd name="connsiteY7-198" fmla="*/ 5424600 h 5424600"/>
                <a:gd name="connsiteX8-199" fmla="*/ 1075099 w 2034743"/>
                <a:gd name="connsiteY8-200" fmla="*/ 5424600 h 5424600"/>
                <a:gd name="connsiteX9-201" fmla="*/ 1075099 w 2034743"/>
                <a:gd name="connsiteY9-202" fmla="*/ 918222 h 5424600"/>
                <a:gd name="connsiteX0-203" fmla="*/ 940592 w 1900236"/>
                <a:gd name="connsiteY0-204" fmla="*/ 916780 h 5423158"/>
                <a:gd name="connsiteX1-205" fmla="*/ 814386 w 1900236"/>
                <a:gd name="connsiteY1-206" fmla="*/ 788193 h 5423158"/>
                <a:gd name="connsiteX2-207" fmla="*/ 250029 w 1900236"/>
                <a:gd name="connsiteY2-208" fmla="*/ 790575 h 5423158"/>
                <a:gd name="connsiteX3-209" fmla="*/ 11906 w 1900236"/>
                <a:gd name="connsiteY3-210" fmla="*/ 531018 h 5423158"/>
                <a:gd name="connsiteX4-211" fmla="*/ 0 w 1900236"/>
                <a:gd name="connsiteY4-212" fmla="*/ 0 h 5423158"/>
                <a:gd name="connsiteX5-213" fmla="*/ 1900236 w 1900236"/>
                <a:gd name="connsiteY5-214" fmla="*/ 721519 h 5423158"/>
                <a:gd name="connsiteX6-215" fmla="*/ 1893092 w 1900236"/>
                <a:gd name="connsiteY6-216" fmla="*/ 916780 h 5423158"/>
                <a:gd name="connsiteX7-217" fmla="*/ 1893092 w 1900236"/>
                <a:gd name="connsiteY7-218" fmla="*/ 5423158 h 5423158"/>
                <a:gd name="connsiteX8-219" fmla="*/ 940592 w 1900236"/>
                <a:gd name="connsiteY8-220" fmla="*/ 5423158 h 5423158"/>
                <a:gd name="connsiteX9-221" fmla="*/ 940592 w 1900236"/>
                <a:gd name="connsiteY9-222" fmla="*/ 916780 h 5423158"/>
                <a:gd name="connsiteX0-223" fmla="*/ 933448 w 1893092"/>
                <a:gd name="connsiteY0-224" fmla="*/ 1776412 h 6282790"/>
                <a:gd name="connsiteX1-225" fmla="*/ 807242 w 1893092"/>
                <a:gd name="connsiteY1-226" fmla="*/ 1647825 h 6282790"/>
                <a:gd name="connsiteX2-227" fmla="*/ 242885 w 1893092"/>
                <a:gd name="connsiteY2-228" fmla="*/ 1650207 h 6282790"/>
                <a:gd name="connsiteX3-229" fmla="*/ 4762 w 1893092"/>
                <a:gd name="connsiteY3-230" fmla="*/ 1390650 h 6282790"/>
                <a:gd name="connsiteX4-231" fmla="*/ 0 w 1893092"/>
                <a:gd name="connsiteY4-232" fmla="*/ 0 h 6282790"/>
                <a:gd name="connsiteX5-233" fmla="*/ 1893092 w 1893092"/>
                <a:gd name="connsiteY5-234" fmla="*/ 1581151 h 6282790"/>
                <a:gd name="connsiteX6-235" fmla="*/ 1885948 w 1893092"/>
                <a:gd name="connsiteY6-236" fmla="*/ 1776412 h 6282790"/>
                <a:gd name="connsiteX7-237" fmla="*/ 1885948 w 1893092"/>
                <a:gd name="connsiteY7-238" fmla="*/ 6282790 h 6282790"/>
                <a:gd name="connsiteX8-239" fmla="*/ 933448 w 1893092"/>
                <a:gd name="connsiteY8-240" fmla="*/ 6282790 h 6282790"/>
                <a:gd name="connsiteX9-241" fmla="*/ 933448 w 1893092"/>
                <a:gd name="connsiteY9-242" fmla="*/ 1776412 h 6282790"/>
                <a:gd name="connsiteX0-243" fmla="*/ 928686 w 1888330"/>
                <a:gd name="connsiteY0-244" fmla="*/ 2819400 h 7325778"/>
                <a:gd name="connsiteX1-245" fmla="*/ 802480 w 1888330"/>
                <a:gd name="connsiteY1-246" fmla="*/ 2690813 h 7325778"/>
                <a:gd name="connsiteX2-247" fmla="*/ 238123 w 1888330"/>
                <a:gd name="connsiteY2-248" fmla="*/ 2693195 h 7325778"/>
                <a:gd name="connsiteX3-249" fmla="*/ 0 w 1888330"/>
                <a:gd name="connsiteY3-250" fmla="*/ 2433638 h 7325778"/>
                <a:gd name="connsiteX4-251" fmla="*/ 14288 w 1888330"/>
                <a:gd name="connsiteY4-252" fmla="*/ 0 h 7325778"/>
                <a:gd name="connsiteX5-253" fmla="*/ 1888330 w 1888330"/>
                <a:gd name="connsiteY5-254" fmla="*/ 2624139 h 7325778"/>
                <a:gd name="connsiteX6-255" fmla="*/ 1881186 w 1888330"/>
                <a:gd name="connsiteY6-256" fmla="*/ 2819400 h 7325778"/>
                <a:gd name="connsiteX7-257" fmla="*/ 1881186 w 1888330"/>
                <a:gd name="connsiteY7-258" fmla="*/ 7325778 h 7325778"/>
                <a:gd name="connsiteX8-259" fmla="*/ 928686 w 1888330"/>
                <a:gd name="connsiteY8-260" fmla="*/ 7325778 h 7325778"/>
                <a:gd name="connsiteX9-261" fmla="*/ 928686 w 1888330"/>
                <a:gd name="connsiteY9-262" fmla="*/ 2819400 h 7325778"/>
                <a:gd name="connsiteX0-263" fmla="*/ 928686 w 1888330"/>
                <a:gd name="connsiteY0-264" fmla="*/ 3271838 h 7778216"/>
                <a:gd name="connsiteX1-265" fmla="*/ 802480 w 1888330"/>
                <a:gd name="connsiteY1-266" fmla="*/ 3143251 h 7778216"/>
                <a:gd name="connsiteX2-267" fmla="*/ 238123 w 1888330"/>
                <a:gd name="connsiteY2-268" fmla="*/ 3145633 h 7778216"/>
                <a:gd name="connsiteX3-269" fmla="*/ 0 w 1888330"/>
                <a:gd name="connsiteY3-270" fmla="*/ 2886076 h 7778216"/>
                <a:gd name="connsiteX4-271" fmla="*/ 19050 w 1888330"/>
                <a:gd name="connsiteY4-272" fmla="*/ 0 h 7778216"/>
                <a:gd name="connsiteX5-273" fmla="*/ 1888330 w 1888330"/>
                <a:gd name="connsiteY5-274" fmla="*/ 3076577 h 7778216"/>
                <a:gd name="connsiteX6-275" fmla="*/ 1881186 w 1888330"/>
                <a:gd name="connsiteY6-276" fmla="*/ 3271838 h 7778216"/>
                <a:gd name="connsiteX7-277" fmla="*/ 1881186 w 1888330"/>
                <a:gd name="connsiteY7-278" fmla="*/ 7778216 h 7778216"/>
                <a:gd name="connsiteX8-279" fmla="*/ 928686 w 1888330"/>
                <a:gd name="connsiteY8-280" fmla="*/ 7778216 h 7778216"/>
                <a:gd name="connsiteX9-281" fmla="*/ 928686 w 1888330"/>
                <a:gd name="connsiteY9-282" fmla="*/ 3271838 h 7778216"/>
                <a:gd name="connsiteX0-283" fmla="*/ 928686 w 1888330"/>
                <a:gd name="connsiteY0-284" fmla="*/ 3271838 h 7778216"/>
                <a:gd name="connsiteX1-285" fmla="*/ 802480 w 1888330"/>
                <a:gd name="connsiteY1-286" fmla="*/ 3143251 h 7778216"/>
                <a:gd name="connsiteX2-287" fmla="*/ 238123 w 1888330"/>
                <a:gd name="connsiteY2-288" fmla="*/ 3145633 h 7778216"/>
                <a:gd name="connsiteX3-289" fmla="*/ 0 w 1888330"/>
                <a:gd name="connsiteY3-290" fmla="*/ 2886076 h 7778216"/>
                <a:gd name="connsiteX4-291" fmla="*/ 19050 w 1888330"/>
                <a:gd name="connsiteY4-292" fmla="*/ 0 h 7778216"/>
                <a:gd name="connsiteX5-293" fmla="*/ 1888330 w 1888330"/>
                <a:gd name="connsiteY5-294" fmla="*/ 3076577 h 7778216"/>
                <a:gd name="connsiteX6-295" fmla="*/ 1881186 w 1888330"/>
                <a:gd name="connsiteY6-296" fmla="*/ 3271838 h 7778216"/>
                <a:gd name="connsiteX7-297" fmla="*/ 1881186 w 1888330"/>
                <a:gd name="connsiteY7-298" fmla="*/ 7778216 h 7778216"/>
                <a:gd name="connsiteX8-299" fmla="*/ 928686 w 1888330"/>
                <a:gd name="connsiteY8-300" fmla="*/ 7778216 h 7778216"/>
                <a:gd name="connsiteX9-301" fmla="*/ 928686 w 1888330"/>
                <a:gd name="connsiteY9-302" fmla="*/ 3271838 h 7778216"/>
                <a:gd name="connsiteX0-303" fmla="*/ 928686 w 1888330"/>
                <a:gd name="connsiteY0-304" fmla="*/ 3536532 h 8042910"/>
                <a:gd name="connsiteX1-305" fmla="*/ 802480 w 1888330"/>
                <a:gd name="connsiteY1-306" fmla="*/ 3407945 h 8042910"/>
                <a:gd name="connsiteX2-307" fmla="*/ 238123 w 1888330"/>
                <a:gd name="connsiteY2-308" fmla="*/ 3410327 h 8042910"/>
                <a:gd name="connsiteX3-309" fmla="*/ 0 w 1888330"/>
                <a:gd name="connsiteY3-310" fmla="*/ 3150770 h 8042910"/>
                <a:gd name="connsiteX4-311" fmla="*/ 19050 w 1888330"/>
                <a:gd name="connsiteY4-312" fmla="*/ 264694 h 8042910"/>
                <a:gd name="connsiteX5-313" fmla="*/ 230981 w 1888330"/>
                <a:gd name="connsiteY5-314" fmla="*/ 479008 h 8042910"/>
                <a:gd name="connsiteX6-315" fmla="*/ 1888330 w 1888330"/>
                <a:gd name="connsiteY6-316" fmla="*/ 3341271 h 8042910"/>
                <a:gd name="connsiteX7-317" fmla="*/ 1881186 w 1888330"/>
                <a:gd name="connsiteY7-318" fmla="*/ 3536532 h 8042910"/>
                <a:gd name="connsiteX8-319" fmla="*/ 1881186 w 1888330"/>
                <a:gd name="connsiteY8-320" fmla="*/ 8042910 h 8042910"/>
                <a:gd name="connsiteX9-321" fmla="*/ 928686 w 1888330"/>
                <a:gd name="connsiteY9-322" fmla="*/ 8042910 h 8042910"/>
                <a:gd name="connsiteX10" fmla="*/ 928686 w 1888330"/>
                <a:gd name="connsiteY10" fmla="*/ 3536532 h 8042910"/>
                <a:gd name="connsiteX0-323" fmla="*/ 928686 w 1888330"/>
                <a:gd name="connsiteY0-324" fmla="*/ 3757913 h 8264291"/>
                <a:gd name="connsiteX1-325" fmla="*/ 802480 w 1888330"/>
                <a:gd name="connsiteY1-326" fmla="*/ 3629326 h 8264291"/>
                <a:gd name="connsiteX2-327" fmla="*/ 238123 w 1888330"/>
                <a:gd name="connsiteY2-328" fmla="*/ 3631708 h 8264291"/>
                <a:gd name="connsiteX3-329" fmla="*/ 0 w 1888330"/>
                <a:gd name="connsiteY3-330" fmla="*/ 3372151 h 8264291"/>
                <a:gd name="connsiteX4-331" fmla="*/ 19050 w 1888330"/>
                <a:gd name="connsiteY4-332" fmla="*/ 486075 h 8264291"/>
                <a:gd name="connsiteX5-333" fmla="*/ 211931 w 1888330"/>
                <a:gd name="connsiteY5-334" fmla="*/ 276527 h 8264291"/>
                <a:gd name="connsiteX6-335" fmla="*/ 1888330 w 1888330"/>
                <a:gd name="connsiteY6-336" fmla="*/ 3562652 h 8264291"/>
                <a:gd name="connsiteX7-337" fmla="*/ 1881186 w 1888330"/>
                <a:gd name="connsiteY7-338" fmla="*/ 3757913 h 8264291"/>
                <a:gd name="connsiteX8-339" fmla="*/ 1881186 w 1888330"/>
                <a:gd name="connsiteY8-340" fmla="*/ 8264291 h 8264291"/>
                <a:gd name="connsiteX9-341" fmla="*/ 928686 w 1888330"/>
                <a:gd name="connsiteY9-342" fmla="*/ 8264291 h 8264291"/>
                <a:gd name="connsiteX10-343" fmla="*/ 928686 w 1888330"/>
                <a:gd name="connsiteY10-344" fmla="*/ 3757913 h 8264291"/>
                <a:gd name="connsiteX0-345" fmla="*/ 928686 w 1888330"/>
                <a:gd name="connsiteY0-346" fmla="*/ 3487008 h 7993386"/>
                <a:gd name="connsiteX1-347" fmla="*/ 802480 w 1888330"/>
                <a:gd name="connsiteY1-348" fmla="*/ 3358421 h 7993386"/>
                <a:gd name="connsiteX2-349" fmla="*/ 238123 w 1888330"/>
                <a:gd name="connsiteY2-350" fmla="*/ 3360803 h 7993386"/>
                <a:gd name="connsiteX3-351" fmla="*/ 0 w 1888330"/>
                <a:gd name="connsiteY3-352" fmla="*/ 3101246 h 7993386"/>
                <a:gd name="connsiteX4-353" fmla="*/ 19050 w 1888330"/>
                <a:gd name="connsiteY4-354" fmla="*/ 215170 h 7993386"/>
                <a:gd name="connsiteX5-355" fmla="*/ 211931 w 1888330"/>
                <a:gd name="connsiteY5-356" fmla="*/ 5622 h 7993386"/>
                <a:gd name="connsiteX6-357" fmla="*/ 1888330 w 1888330"/>
                <a:gd name="connsiteY6-358" fmla="*/ 3291747 h 7993386"/>
                <a:gd name="connsiteX7-359" fmla="*/ 1881186 w 1888330"/>
                <a:gd name="connsiteY7-360" fmla="*/ 3487008 h 7993386"/>
                <a:gd name="connsiteX8-361" fmla="*/ 1881186 w 1888330"/>
                <a:gd name="connsiteY8-362" fmla="*/ 7993386 h 7993386"/>
                <a:gd name="connsiteX9-363" fmla="*/ 928686 w 1888330"/>
                <a:gd name="connsiteY9-364" fmla="*/ 7993386 h 7993386"/>
                <a:gd name="connsiteX10-365" fmla="*/ 928686 w 1888330"/>
                <a:gd name="connsiteY10-366" fmla="*/ 3487008 h 7993386"/>
                <a:gd name="connsiteX0-367" fmla="*/ 928686 w 1888330"/>
                <a:gd name="connsiteY0-368" fmla="*/ 3481386 h 7987764"/>
                <a:gd name="connsiteX1-369" fmla="*/ 802480 w 1888330"/>
                <a:gd name="connsiteY1-370" fmla="*/ 3352799 h 7987764"/>
                <a:gd name="connsiteX2-371" fmla="*/ 238123 w 1888330"/>
                <a:gd name="connsiteY2-372" fmla="*/ 3355181 h 7987764"/>
                <a:gd name="connsiteX3-373" fmla="*/ 0 w 1888330"/>
                <a:gd name="connsiteY3-374" fmla="*/ 3095624 h 7987764"/>
                <a:gd name="connsiteX4-375" fmla="*/ 19050 w 1888330"/>
                <a:gd name="connsiteY4-376" fmla="*/ 209548 h 7987764"/>
                <a:gd name="connsiteX5-377" fmla="*/ 211931 w 1888330"/>
                <a:gd name="connsiteY5-378" fmla="*/ 0 h 7987764"/>
                <a:gd name="connsiteX6-379" fmla="*/ 1888330 w 1888330"/>
                <a:gd name="connsiteY6-380" fmla="*/ 3286125 h 7987764"/>
                <a:gd name="connsiteX7-381" fmla="*/ 1881186 w 1888330"/>
                <a:gd name="connsiteY7-382" fmla="*/ 3481386 h 7987764"/>
                <a:gd name="connsiteX8-383" fmla="*/ 1881186 w 1888330"/>
                <a:gd name="connsiteY8-384" fmla="*/ 7987764 h 7987764"/>
                <a:gd name="connsiteX9-385" fmla="*/ 928686 w 1888330"/>
                <a:gd name="connsiteY9-386" fmla="*/ 7987764 h 7987764"/>
                <a:gd name="connsiteX10-387" fmla="*/ 928686 w 1888330"/>
                <a:gd name="connsiteY10-388" fmla="*/ 3481386 h 7987764"/>
                <a:gd name="connsiteX0-389" fmla="*/ 928686 w 1888330"/>
                <a:gd name="connsiteY0-390" fmla="*/ 3509207 h 8015585"/>
                <a:gd name="connsiteX1-391" fmla="*/ 802480 w 1888330"/>
                <a:gd name="connsiteY1-392" fmla="*/ 3380620 h 8015585"/>
                <a:gd name="connsiteX2-393" fmla="*/ 238123 w 1888330"/>
                <a:gd name="connsiteY2-394" fmla="*/ 3383002 h 8015585"/>
                <a:gd name="connsiteX3-395" fmla="*/ 0 w 1888330"/>
                <a:gd name="connsiteY3-396" fmla="*/ 3123445 h 8015585"/>
                <a:gd name="connsiteX4-397" fmla="*/ 19050 w 1888330"/>
                <a:gd name="connsiteY4-398" fmla="*/ 237369 h 8015585"/>
                <a:gd name="connsiteX5-399" fmla="*/ 211931 w 1888330"/>
                <a:gd name="connsiteY5-400" fmla="*/ 27821 h 8015585"/>
                <a:gd name="connsiteX6-401" fmla="*/ 1888330 w 1888330"/>
                <a:gd name="connsiteY6-402" fmla="*/ 3313946 h 8015585"/>
                <a:gd name="connsiteX7-403" fmla="*/ 1881186 w 1888330"/>
                <a:gd name="connsiteY7-404" fmla="*/ 3509207 h 8015585"/>
                <a:gd name="connsiteX8-405" fmla="*/ 1881186 w 1888330"/>
                <a:gd name="connsiteY8-406" fmla="*/ 8015585 h 8015585"/>
                <a:gd name="connsiteX9-407" fmla="*/ 928686 w 1888330"/>
                <a:gd name="connsiteY9-408" fmla="*/ 8015585 h 8015585"/>
                <a:gd name="connsiteX10-409" fmla="*/ 928686 w 1888330"/>
                <a:gd name="connsiteY10-410" fmla="*/ 3509207 h 8015585"/>
                <a:gd name="connsiteX0-411" fmla="*/ 928686 w 1888330"/>
                <a:gd name="connsiteY0-412" fmla="*/ 3572971 h 8079349"/>
                <a:gd name="connsiteX1-413" fmla="*/ 802480 w 1888330"/>
                <a:gd name="connsiteY1-414" fmla="*/ 3444384 h 8079349"/>
                <a:gd name="connsiteX2-415" fmla="*/ 238123 w 1888330"/>
                <a:gd name="connsiteY2-416" fmla="*/ 3446766 h 8079349"/>
                <a:gd name="connsiteX3-417" fmla="*/ 0 w 1888330"/>
                <a:gd name="connsiteY3-418" fmla="*/ 3187209 h 8079349"/>
                <a:gd name="connsiteX4-419" fmla="*/ 19050 w 1888330"/>
                <a:gd name="connsiteY4-420" fmla="*/ 301133 h 8079349"/>
                <a:gd name="connsiteX5-421" fmla="*/ 211931 w 1888330"/>
                <a:gd name="connsiteY5-422" fmla="*/ 91585 h 8079349"/>
                <a:gd name="connsiteX6-423" fmla="*/ 1888330 w 1888330"/>
                <a:gd name="connsiteY6-424" fmla="*/ 3377710 h 8079349"/>
                <a:gd name="connsiteX7-425" fmla="*/ 1881186 w 1888330"/>
                <a:gd name="connsiteY7-426" fmla="*/ 3572971 h 8079349"/>
                <a:gd name="connsiteX8-427" fmla="*/ 1881186 w 1888330"/>
                <a:gd name="connsiteY8-428" fmla="*/ 8079349 h 8079349"/>
                <a:gd name="connsiteX9-429" fmla="*/ 928686 w 1888330"/>
                <a:gd name="connsiteY9-430" fmla="*/ 8079349 h 8079349"/>
                <a:gd name="connsiteX10-431" fmla="*/ 928686 w 1888330"/>
                <a:gd name="connsiteY10-432" fmla="*/ 3572971 h 8079349"/>
                <a:gd name="connsiteX0-433" fmla="*/ 928686 w 1888330"/>
                <a:gd name="connsiteY0-434" fmla="*/ 3527563 h 8033941"/>
                <a:gd name="connsiteX1-435" fmla="*/ 802480 w 1888330"/>
                <a:gd name="connsiteY1-436" fmla="*/ 3398976 h 8033941"/>
                <a:gd name="connsiteX2-437" fmla="*/ 238123 w 1888330"/>
                <a:gd name="connsiteY2-438" fmla="*/ 3401358 h 8033941"/>
                <a:gd name="connsiteX3-439" fmla="*/ 0 w 1888330"/>
                <a:gd name="connsiteY3-440" fmla="*/ 3141801 h 8033941"/>
                <a:gd name="connsiteX4-441" fmla="*/ 19050 w 1888330"/>
                <a:gd name="connsiteY4-442" fmla="*/ 255725 h 8033941"/>
                <a:gd name="connsiteX5-443" fmla="*/ 211931 w 1888330"/>
                <a:gd name="connsiteY5-444" fmla="*/ 46177 h 8033941"/>
                <a:gd name="connsiteX6-445" fmla="*/ 1888330 w 1888330"/>
                <a:gd name="connsiteY6-446" fmla="*/ 3332302 h 8033941"/>
                <a:gd name="connsiteX7-447" fmla="*/ 1881186 w 1888330"/>
                <a:gd name="connsiteY7-448" fmla="*/ 3527563 h 8033941"/>
                <a:gd name="connsiteX8-449" fmla="*/ 1881186 w 1888330"/>
                <a:gd name="connsiteY8-450" fmla="*/ 8033941 h 8033941"/>
                <a:gd name="connsiteX9-451" fmla="*/ 928686 w 1888330"/>
                <a:gd name="connsiteY9-452" fmla="*/ 8033941 h 8033941"/>
                <a:gd name="connsiteX10-453" fmla="*/ 928686 w 1888330"/>
                <a:gd name="connsiteY10-454" fmla="*/ 3527563 h 8033941"/>
                <a:gd name="connsiteX0-455" fmla="*/ 928686 w 1888330"/>
                <a:gd name="connsiteY0-456" fmla="*/ 3481386 h 7987764"/>
                <a:gd name="connsiteX1-457" fmla="*/ 802480 w 1888330"/>
                <a:gd name="connsiteY1-458" fmla="*/ 3352799 h 7987764"/>
                <a:gd name="connsiteX2-459" fmla="*/ 238123 w 1888330"/>
                <a:gd name="connsiteY2-460" fmla="*/ 3355181 h 7987764"/>
                <a:gd name="connsiteX3-461" fmla="*/ 0 w 1888330"/>
                <a:gd name="connsiteY3-462" fmla="*/ 3095624 h 7987764"/>
                <a:gd name="connsiteX4-463" fmla="*/ 19050 w 1888330"/>
                <a:gd name="connsiteY4-464" fmla="*/ 209548 h 7987764"/>
                <a:gd name="connsiteX5-465" fmla="*/ 211931 w 1888330"/>
                <a:gd name="connsiteY5-466" fmla="*/ 0 h 7987764"/>
                <a:gd name="connsiteX6-467" fmla="*/ 1888330 w 1888330"/>
                <a:gd name="connsiteY6-468" fmla="*/ 3286125 h 7987764"/>
                <a:gd name="connsiteX7-469" fmla="*/ 1881186 w 1888330"/>
                <a:gd name="connsiteY7-470" fmla="*/ 3481386 h 7987764"/>
                <a:gd name="connsiteX8-471" fmla="*/ 1881186 w 1888330"/>
                <a:gd name="connsiteY8-472" fmla="*/ 7987764 h 7987764"/>
                <a:gd name="connsiteX9-473" fmla="*/ 928686 w 1888330"/>
                <a:gd name="connsiteY9-474" fmla="*/ 7987764 h 7987764"/>
                <a:gd name="connsiteX10-475" fmla="*/ 928686 w 1888330"/>
                <a:gd name="connsiteY10-476" fmla="*/ 3481386 h 7987764"/>
                <a:gd name="connsiteX0-477" fmla="*/ 928686 w 1888330"/>
                <a:gd name="connsiteY0-478" fmla="*/ 3481396 h 7987774"/>
                <a:gd name="connsiteX1-479" fmla="*/ 802480 w 1888330"/>
                <a:gd name="connsiteY1-480" fmla="*/ 3352809 h 7987774"/>
                <a:gd name="connsiteX2-481" fmla="*/ 238123 w 1888330"/>
                <a:gd name="connsiteY2-482" fmla="*/ 3355191 h 7987774"/>
                <a:gd name="connsiteX3-483" fmla="*/ 0 w 1888330"/>
                <a:gd name="connsiteY3-484" fmla="*/ 3095634 h 7987774"/>
                <a:gd name="connsiteX4-485" fmla="*/ 19050 w 1888330"/>
                <a:gd name="connsiteY4-486" fmla="*/ 209558 h 7987774"/>
                <a:gd name="connsiteX5-487" fmla="*/ 211931 w 1888330"/>
                <a:gd name="connsiteY5-488" fmla="*/ 10 h 7987774"/>
                <a:gd name="connsiteX6-489" fmla="*/ 1888330 w 1888330"/>
                <a:gd name="connsiteY6-490" fmla="*/ 3286135 h 7987774"/>
                <a:gd name="connsiteX7-491" fmla="*/ 1881186 w 1888330"/>
                <a:gd name="connsiteY7-492" fmla="*/ 3481396 h 7987774"/>
                <a:gd name="connsiteX8-493" fmla="*/ 1881186 w 1888330"/>
                <a:gd name="connsiteY8-494" fmla="*/ 7987774 h 7987774"/>
                <a:gd name="connsiteX9-495" fmla="*/ 928686 w 1888330"/>
                <a:gd name="connsiteY9-496" fmla="*/ 7987774 h 7987774"/>
                <a:gd name="connsiteX10-497" fmla="*/ 928686 w 1888330"/>
                <a:gd name="connsiteY10-498" fmla="*/ 3481396 h 7987774"/>
                <a:gd name="connsiteX0-499" fmla="*/ 928686 w 1888330"/>
                <a:gd name="connsiteY0-500" fmla="*/ 3520135 h 8026513"/>
                <a:gd name="connsiteX1-501" fmla="*/ 802480 w 1888330"/>
                <a:gd name="connsiteY1-502" fmla="*/ 3391548 h 8026513"/>
                <a:gd name="connsiteX2-503" fmla="*/ 238123 w 1888330"/>
                <a:gd name="connsiteY2-504" fmla="*/ 3393930 h 8026513"/>
                <a:gd name="connsiteX3-505" fmla="*/ 0 w 1888330"/>
                <a:gd name="connsiteY3-506" fmla="*/ 3134373 h 8026513"/>
                <a:gd name="connsiteX4-507" fmla="*/ 19050 w 1888330"/>
                <a:gd name="connsiteY4-508" fmla="*/ 248297 h 8026513"/>
                <a:gd name="connsiteX5-509" fmla="*/ 211931 w 1888330"/>
                <a:gd name="connsiteY5-510" fmla="*/ 38749 h 8026513"/>
                <a:gd name="connsiteX6-511" fmla="*/ 742950 w 1888330"/>
                <a:gd name="connsiteY6-512" fmla="*/ 360217 h 8026513"/>
                <a:gd name="connsiteX7-513" fmla="*/ 1888330 w 1888330"/>
                <a:gd name="connsiteY7-514" fmla="*/ 3324874 h 8026513"/>
                <a:gd name="connsiteX8-515" fmla="*/ 1881186 w 1888330"/>
                <a:gd name="connsiteY8-516" fmla="*/ 3520135 h 8026513"/>
                <a:gd name="connsiteX9-517" fmla="*/ 1881186 w 1888330"/>
                <a:gd name="connsiteY9-518" fmla="*/ 8026513 h 8026513"/>
                <a:gd name="connsiteX10-519" fmla="*/ 928686 w 1888330"/>
                <a:gd name="connsiteY10-520" fmla="*/ 8026513 h 8026513"/>
                <a:gd name="connsiteX11" fmla="*/ 928686 w 1888330"/>
                <a:gd name="connsiteY11" fmla="*/ 3520135 h 8026513"/>
                <a:gd name="connsiteX0-521" fmla="*/ 928686 w 1888330"/>
                <a:gd name="connsiteY0-522" fmla="*/ 3713607 h 8219985"/>
                <a:gd name="connsiteX1-523" fmla="*/ 802480 w 1888330"/>
                <a:gd name="connsiteY1-524" fmla="*/ 3585020 h 8219985"/>
                <a:gd name="connsiteX2-525" fmla="*/ 238123 w 1888330"/>
                <a:gd name="connsiteY2-526" fmla="*/ 3587402 h 8219985"/>
                <a:gd name="connsiteX3-527" fmla="*/ 0 w 1888330"/>
                <a:gd name="connsiteY3-528" fmla="*/ 3327845 h 8219985"/>
                <a:gd name="connsiteX4-529" fmla="*/ 19050 w 1888330"/>
                <a:gd name="connsiteY4-530" fmla="*/ 441769 h 8219985"/>
                <a:gd name="connsiteX5-531" fmla="*/ 211931 w 1888330"/>
                <a:gd name="connsiteY5-532" fmla="*/ 232221 h 8219985"/>
                <a:gd name="connsiteX6-533" fmla="*/ 1493044 w 1888330"/>
                <a:gd name="connsiteY6-534" fmla="*/ 241745 h 8219985"/>
                <a:gd name="connsiteX7-535" fmla="*/ 1888330 w 1888330"/>
                <a:gd name="connsiteY7-536" fmla="*/ 3518346 h 8219985"/>
                <a:gd name="connsiteX8-537" fmla="*/ 1881186 w 1888330"/>
                <a:gd name="connsiteY8-538" fmla="*/ 3713607 h 8219985"/>
                <a:gd name="connsiteX9-539" fmla="*/ 1881186 w 1888330"/>
                <a:gd name="connsiteY9-540" fmla="*/ 8219985 h 8219985"/>
                <a:gd name="connsiteX10-541" fmla="*/ 928686 w 1888330"/>
                <a:gd name="connsiteY10-542" fmla="*/ 8219985 h 8219985"/>
                <a:gd name="connsiteX11-543" fmla="*/ 928686 w 1888330"/>
                <a:gd name="connsiteY11-544" fmla="*/ 3713607 h 8219985"/>
                <a:gd name="connsiteX0-545" fmla="*/ 928686 w 1888330"/>
                <a:gd name="connsiteY0-546" fmla="*/ 3481386 h 7987764"/>
                <a:gd name="connsiteX1-547" fmla="*/ 802480 w 1888330"/>
                <a:gd name="connsiteY1-548" fmla="*/ 3352799 h 7987764"/>
                <a:gd name="connsiteX2-549" fmla="*/ 238123 w 1888330"/>
                <a:gd name="connsiteY2-550" fmla="*/ 3355181 h 7987764"/>
                <a:gd name="connsiteX3-551" fmla="*/ 0 w 1888330"/>
                <a:gd name="connsiteY3-552" fmla="*/ 3095624 h 7987764"/>
                <a:gd name="connsiteX4-553" fmla="*/ 19050 w 1888330"/>
                <a:gd name="connsiteY4-554" fmla="*/ 209548 h 7987764"/>
                <a:gd name="connsiteX5-555" fmla="*/ 211931 w 1888330"/>
                <a:gd name="connsiteY5-556" fmla="*/ 0 h 7987764"/>
                <a:gd name="connsiteX6-557" fmla="*/ 1493044 w 1888330"/>
                <a:gd name="connsiteY6-558" fmla="*/ 9524 h 7987764"/>
                <a:gd name="connsiteX7-559" fmla="*/ 1888330 w 1888330"/>
                <a:gd name="connsiteY7-560" fmla="*/ 3286125 h 7987764"/>
                <a:gd name="connsiteX8-561" fmla="*/ 1881186 w 1888330"/>
                <a:gd name="connsiteY8-562" fmla="*/ 3481386 h 7987764"/>
                <a:gd name="connsiteX9-563" fmla="*/ 1881186 w 1888330"/>
                <a:gd name="connsiteY9-564" fmla="*/ 7987764 h 7987764"/>
                <a:gd name="connsiteX10-565" fmla="*/ 928686 w 1888330"/>
                <a:gd name="connsiteY10-566" fmla="*/ 7987764 h 7987764"/>
                <a:gd name="connsiteX11-567" fmla="*/ 928686 w 1888330"/>
                <a:gd name="connsiteY11-568" fmla="*/ 3481386 h 7987764"/>
                <a:gd name="connsiteX0-569" fmla="*/ 928686 w 1888330"/>
                <a:gd name="connsiteY0-570" fmla="*/ 3481386 h 7987764"/>
                <a:gd name="connsiteX1-571" fmla="*/ 802480 w 1888330"/>
                <a:gd name="connsiteY1-572" fmla="*/ 3352799 h 7987764"/>
                <a:gd name="connsiteX2-573" fmla="*/ 238123 w 1888330"/>
                <a:gd name="connsiteY2-574" fmla="*/ 3355181 h 7987764"/>
                <a:gd name="connsiteX3-575" fmla="*/ 0 w 1888330"/>
                <a:gd name="connsiteY3-576" fmla="*/ 3095624 h 7987764"/>
                <a:gd name="connsiteX4-577" fmla="*/ 19050 w 1888330"/>
                <a:gd name="connsiteY4-578" fmla="*/ 209548 h 7987764"/>
                <a:gd name="connsiteX5-579" fmla="*/ 211931 w 1888330"/>
                <a:gd name="connsiteY5-580" fmla="*/ 0 h 7987764"/>
                <a:gd name="connsiteX6-581" fmla="*/ 1493044 w 1888330"/>
                <a:gd name="connsiteY6-582" fmla="*/ 9524 h 7987764"/>
                <a:gd name="connsiteX7-583" fmla="*/ 1888330 w 1888330"/>
                <a:gd name="connsiteY7-584" fmla="*/ 3286125 h 7987764"/>
                <a:gd name="connsiteX8-585" fmla="*/ 1881186 w 1888330"/>
                <a:gd name="connsiteY8-586" fmla="*/ 3481386 h 7987764"/>
                <a:gd name="connsiteX9-587" fmla="*/ 1881186 w 1888330"/>
                <a:gd name="connsiteY9-588" fmla="*/ 7987764 h 7987764"/>
                <a:gd name="connsiteX10-589" fmla="*/ 928686 w 1888330"/>
                <a:gd name="connsiteY10-590" fmla="*/ 7987764 h 7987764"/>
                <a:gd name="connsiteX11-591" fmla="*/ 928686 w 1888330"/>
                <a:gd name="connsiteY11-592" fmla="*/ 3481386 h 7987764"/>
                <a:gd name="connsiteX0-593" fmla="*/ 928686 w 1888330"/>
                <a:gd name="connsiteY0-594" fmla="*/ 3476623 h 7983001"/>
                <a:gd name="connsiteX1-595" fmla="*/ 802480 w 1888330"/>
                <a:gd name="connsiteY1-596" fmla="*/ 3348036 h 7983001"/>
                <a:gd name="connsiteX2-597" fmla="*/ 238123 w 1888330"/>
                <a:gd name="connsiteY2-598" fmla="*/ 3350418 h 7983001"/>
                <a:gd name="connsiteX3-599" fmla="*/ 0 w 1888330"/>
                <a:gd name="connsiteY3-600" fmla="*/ 3090861 h 7983001"/>
                <a:gd name="connsiteX4-601" fmla="*/ 19050 w 1888330"/>
                <a:gd name="connsiteY4-602" fmla="*/ 204785 h 7983001"/>
                <a:gd name="connsiteX5-603" fmla="*/ 207169 w 1888330"/>
                <a:gd name="connsiteY5-604" fmla="*/ 0 h 7983001"/>
                <a:gd name="connsiteX6-605" fmla="*/ 1493044 w 1888330"/>
                <a:gd name="connsiteY6-606" fmla="*/ 4761 h 7983001"/>
                <a:gd name="connsiteX7-607" fmla="*/ 1888330 w 1888330"/>
                <a:gd name="connsiteY7-608" fmla="*/ 3281362 h 7983001"/>
                <a:gd name="connsiteX8-609" fmla="*/ 1881186 w 1888330"/>
                <a:gd name="connsiteY8-610" fmla="*/ 3476623 h 7983001"/>
                <a:gd name="connsiteX9-611" fmla="*/ 1881186 w 1888330"/>
                <a:gd name="connsiteY9-612" fmla="*/ 7983001 h 7983001"/>
                <a:gd name="connsiteX10-613" fmla="*/ 928686 w 1888330"/>
                <a:gd name="connsiteY10-614" fmla="*/ 7983001 h 7983001"/>
                <a:gd name="connsiteX11-615" fmla="*/ 928686 w 1888330"/>
                <a:gd name="connsiteY11-616" fmla="*/ 3476623 h 7983001"/>
                <a:gd name="connsiteX0-617" fmla="*/ 928686 w 1888330"/>
                <a:gd name="connsiteY0-618" fmla="*/ 3476623 h 7983001"/>
                <a:gd name="connsiteX1-619" fmla="*/ 802480 w 1888330"/>
                <a:gd name="connsiteY1-620" fmla="*/ 3348036 h 7983001"/>
                <a:gd name="connsiteX2-621" fmla="*/ 238123 w 1888330"/>
                <a:gd name="connsiteY2-622" fmla="*/ 3350418 h 7983001"/>
                <a:gd name="connsiteX3-623" fmla="*/ 0 w 1888330"/>
                <a:gd name="connsiteY3-624" fmla="*/ 3090861 h 7983001"/>
                <a:gd name="connsiteX4-625" fmla="*/ 19050 w 1888330"/>
                <a:gd name="connsiteY4-626" fmla="*/ 204785 h 7983001"/>
                <a:gd name="connsiteX5-627" fmla="*/ 207169 w 1888330"/>
                <a:gd name="connsiteY5-628" fmla="*/ 0 h 7983001"/>
                <a:gd name="connsiteX6-629" fmla="*/ 1493044 w 1888330"/>
                <a:gd name="connsiteY6-630" fmla="*/ 4761 h 7983001"/>
                <a:gd name="connsiteX7-631" fmla="*/ 1888330 w 1888330"/>
                <a:gd name="connsiteY7-632" fmla="*/ 3281362 h 7983001"/>
                <a:gd name="connsiteX8-633" fmla="*/ 1881186 w 1888330"/>
                <a:gd name="connsiteY8-634" fmla="*/ 3476623 h 7983001"/>
                <a:gd name="connsiteX9-635" fmla="*/ 1881186 w 1888330"/>
                <a:gd name="connsiteY9-636" fmla="*/ 7983001 h 7983001"/>
                <a:gd name="connsiteX10-637" fmla="*/ 928686 w 1888330"/>
                <a:gd name="connsiteY10-638" fmla="*/ 7983001 h 7983001"/>
                <a:gd name="connsiteX11-639" fmla="*/ 928686 w 1888330"/>
                <a:gd name="connsiteY11-640" fmla="*/ 3476623 h 7983001"/>
                <a:gd name="connsiteX0-641" fmla="*/ 928686 w 1888330"/>
                <a:gd name="connsiteY0-642" fmla="*/ 3577026 h 8083404"/>
                <a:gd name="connsiteX1-643" fmla="*/ 802480 w 1888330"/>
                <a:gd name="connsiteY1-644" fmla="*/ 3448439 h 8083404"/>
                <a:gd name="connsiteX2-645" fmla="*/ 238123 w 1888330"/>
                <a:gd name="connsiteY2-646" fmla="*/ 3450821 h 8083404"/>
                <a:gd name="connsiteX3-647" fmla="*/ 0 w 1888330"/>
                <a:gd name="connsiteY3-648" fmla="*/ 3191264 h 8083404"/>
                <a:gd name="connsiteX4-649" fmla="*/ 19050 w 1888330"/>
                <a:gd name="connsiteY4-650" fmla="*/ 305188 h 8083404"/>
                <a:gd name="connsiteX5-651" fmla="*/ 207169 w 1888330"/>
                <a:gd name="connsiteY5-652" fmla="*/ 100403 h 8083404"/>
                <a:gd name="connsiteX6-653" fmla="*/ 1493044 w 1888330"/>
                <a:gd name="connsiteY6-654" fmla="*/ 105164 h 8083404"/>
                <a:gd name="connsiteX7-655" fmla="*/ 1559718 w 1888330"/>
                <a:gd name="connsiteY7-656" fmla="*/ 293283 h 8083404"/>
                <a:gd name="connsiteX8-657" fmla="*/ 1888330 w 1888330"/>
                <a:gd name="connsiteY8-658" fmla="*/ 3381765 h 8083404"/>
                <a:gd name="connsiteX9-659" fmla="*/ 1881186 w 1888330"/>
                <a:gd name="connsiteY9-660" fmla="*/ 3577026 h 8083404"/>
                <a:gd name="connsiteX10-661" fmla="*/ 1881186 w 1888330"/>
                <a:gd name="connsiteY10-662" fmla="*/ 8083404 h 8083404"/>
                <a:gd name="connsiteX11-663" fmla="*/ 928686 w 1888330"/>
                <a:gd name="connsiteY11-664" fmla="*/ 8083404 h 8083404"/>
                <a:gd name="connsiteX12" fmla="*/ 928686 w 1888330"/>
                <a:gd name="connsiteY12" fmla="*/ 3577026 h 8083404"/>
                <a:gd name="connsiteX0-665" fmla="*/ 928686 w 1888330"/>
                <a:gd name="connsiteY0-666" fmla="*/ 3595135 h 8101513"/>
                <a:gd name="connsiteX1-667" fmla="*/ 802480 w 1888330"/>
                <a:gd name="connsiteY1-668" fmla="*/ 3466548 h 8101513"/>
                <a:gd name="connsiteX2-669" fmla="*/ 238123 w 1888330"/>
                <a:gd name="connsiteY2-670" fmla="*/ 3468930 h 8101513"/>
                <a:gd name="connsiteX3-671" fmla="*/ 0 w 1888330"/>
                <a:gd name="connsiteY3-672" fmla="*/ 3209373 h 8101513"/>
                <a:gd name="connsiteX4-673" fmla="*/ 19050 w 1888330"/>
                <a:gd name="connsiteY4-674" fmla="*/ 323297 h 8101513"/>
                <a:gd name="connsiteX5-675" fmla="*/ 207169 w 1888330"/>
                <a:gd name="connsiteY5-676" fmla="*/ 118512 h 8101513"/>
                <a:gd name="connsiteX6-677" fmla="*/ 1493044 w 1888330"/>
                <a:gd name="connsiteY6-678" fmla="*/ 123273 h 8101513"/>
                <a:gd name="connsiteX7-679" fmla="*/ 1490662 w 1888330"/>
                <a:gd name="connsiteY7-680" fmla="*/ 282817 h 8101513"/>
                <a:gd name="connsiteX8-681" fmla="*/ 1888330 w 1888330"/>
                <a:gd name="connsiteY8-682" fmla="*/ 3399874 h 8101513"/>
                <a:gd name="connsiteX9-683" fmla="*/ 1881186 w 1888330"/>
                <a:gd name="connsiteY9-684" fmla="*/ 3595135 h 8101513"/>
                <a:gd name="connsiteX10-685" fmla="*/ 1881186 w 1888330"/>
                <a:gd name="connsiteY10-686" fmla="*/ 8101513 h 8101513"/>
                <a:gd name="connsiteX11-687" fmla="*/ 928686 w 1888330"/>
                <a:gd name="connsiteY11-688" fmla="*/ 8101513 h 8101513"/>
                <a:gd name="connsiteX12-689" fmla="*/ 928686 w 1888330"/>
                <a:gd name="connsiteY12-690" fmla="*/ 3595135 h 8101513"/>
                <a:gd name="connsiteX0-691" fmla="*/ 928686 w 1888330"/>
                <a:gd name="connsiteY0-692" fmla="*/ 3476623 h 7983001"/>
                <a:gd name="connsiteX1-693" fmla="*/ 802480 w 1888330"/>
                <a:gd name="connsiteY1-694" fmla="*/ 3348036 h 7983001"/>
                <a:gd name="connsiteX2-695" fmla="*/ 238123 w 1888330"/>
                <a:gd name="connsiteY2-696" fmla="*/ 3350418 h 7983001"/>
                <a:gd name="connsiteX3-697" fmla="*/ 0 w 1888330"/>
                <a:gd name="connsiteY3-698" fmla="*/ 3090861 h 7983001"/>
                <a:gd name="connsiteX4-699" fmla="*/ 19050 w 1888330"/>
                <a:gd name="connsiteY4-700" fmla="*/ 204785 h 7983001"/>
                <a:gd name="connsiteX5-701" fmla="*/ 207169 w 1888330"/>
                <a:gd name="connsiteY5-702" fmla="*/ 0 h 7983001"/>
                <a:gd name="connsiteX6-703" fmla="*/ 1493044 w 1888330"/>
                <a:gd name="connsiteY6-704" fmla="*/ 4761 h 7983001"/>
                <a:gd name="connsiteX7-705" fmla="*/ 1490662 w 1888330"/>
                <a:gd name="connsiteY7-706" fmla="*/ 164305 h 7983001"/>
                <a:gd name="connsiteX8-707" fmla="*/ 1888330 w 1888330"/>
                <a:gd name="connsiteY8-708" fmla="*/ 3281362 h 7983001"/>
                <a:gd name="connsiteX9-709" fmla="*/ 1881186 w 1888330"/>
                <a:gd name="connsiteY9-710" fmla="*/ 3476623 h 7983001"/>
                <a:gd name="connsiteX10-711" fmla="*/ 1881186 w 1888330"/>
                <a:gd name="connsiteY10-712" fmla="*/ 7983001 h 7983001"/>
                <a:gd name="connsiteX11-713" fmla="*/ 928686 w 1888330"/>
                <a:gd name="connsiteY11-714" fmla="*/ 7983001 h 7983001"/>
                <a:gd name="connsiteX12-715" fmla="*/ 928686 w 1888330"/>
                <a:gd name="connsiteY12-716" fmla="*/ 3476623 h 7983001"/>
                <a:gd name="connsiteX0-717" fmla="*/ 928686 w 1888330"/>
                <a:gd name="connsiteY0-718" fmla="*/ 3476623 h 7983001"/>
                <a:gd name="connsiteX1-719" fmla="*/ 802480 w 1888330"/>
                <a:gd name="connsiteY1-720" fmla="*/ 3348036 h 7983001"/>
                <a:gd name="connsiteX2-721" fmla="*/ 238123 w 1888330"/>
                <a:gd name="connsiteY2-722" fmla="*/ 3350418 h 7983001"/>
                <a:gd name="connsiteX3-723" fmla="*/ 0 w 1888330"/>
                <a:gd name="connsiteY3-724" fmla="*/ 3090861 h 7983001"/>
                <a:gd name="connsiteX4-725" fmla="*/ 19050 w 1888330"/>
                <a:gd name="connsiteY4-726" fmla="*/ 204785 h 7983001"/>
                <a:gd name="connsiteX5-727" fmla="*/ 207169 w 1888330"/>
                <a:gd name="connsiteY5-728" fmla="*/ 0 h 7983001"/>
                <a:gd name="connsiteX6-729" fmla="*/ 1493044 w 1888330"/>
                <a:gd name="connsiteY6-730" fmla="*/ 4761 h 7983001"/>
                <a:gd name="connsiteX7-731" fmla="*/ 1490662 w 1888330"/>
                <a:gd name="connsiteY7-732" fmla="*/ 164305 h 7983001"/>
                <a:gd name="connsiteX8-733" fmla="*/ 1888330 w 1888330"/>
                <a:gd name="connsiteY8-734" fmla="*/ 3281362 h 7983001"/>
                <a:gd name="connsiteX9-735" fmla="*/ 1881186 w 1888330"/>
                <a:gd name="connsiteY9-736" fmla="*/ 3476623 h 7983001"/>
                <a:gd name="connsiteX10-737" fmla="*/ 1881186 w 1888330"/>
                <a:gd name="connsiteY10-738" fmla="*/ 7983001 h 7983001"/>
                <a:gd name="connsiteX11-739" fmla="*/ 928686 w 1888330"/>
                <a:gd name="connsiteY11-740" fmla="*/ 7983001 h 7983001"/>
                <a:gd name="connsiteX12-741" fmla="*/ 928686 w 1888330"/>
                <a:gd name="connsiteY12-742" fmla="*/ 3476623 h 7983001"/>
                <a:gd name="connsiteX0-743" fmla="*/ 928686 w 1888330"/>
                <a:gd name="connsiteY0-744" fmla="*/ 3476623 h 7983001"/>
                <a:gd name="connsiteX1-745" fmla="*/ 802480 w 1888330"/>
                <a:gd name="connsiteY1-746" fmla="*/ 3348036 h 7983001"/>
                <a:gd name="connsiteX2-747" fmla="*/ 238123 w 1888330"/>
                <a:gd name="connsiteY2-748" fmla="*/ 3350418 h 7983001"/>
                <a:gd name="connsiteX3-749" fmla="*/ 0 w 1888330"/>
                <a:gd name="connsiteY3-750" fmla="*/ 3090861 h 7983001"/>
                <a:gd name="connsiteX4-751" fmla="*/ 19050 w 1888330"/>
                <a:gd name="connsiteY4-752" fmla="*/ 204785 h 7983001"/>
                <a:gd name="connsiteX5-753" fmla="*/ 207169 w 1888330"/>
                <a:gd name="connsiteY5-754" fmla="*/ 0 h 7983001"/>
                <a:gd name="connsiteX6-755" fmla="*/ 1493044 w 1888330"/>
                <a:gd name="connsiteY6-756" fmla="*/ 4761 h 7983001"/>
                <a:gd name="connsiteX7-757" fmla="*/ 1490662 w 1888330"/>
                <a:gd name="connsiteY7-758" fmla="*/ 164305 h 7983001"/>
                <a:gd name="connsiteX8-759" fmla="*/ 1888330 w 1888330"/>
                <a:gd name="connsiteY8-760" fmla="*/ 3281362 h 7983001"/>
                <a:gd name="connsiteX9-761" fmla="*/ 1881186 w 1888330"/>
                <a:gd name="connsiteY9-762" fmla="*/ 3476623 h 7983001"/>
                <a:gd name="connsiteX10-763" fmla="*/ 1881186 w 1888330"/>
                <a:gd name="connsiteY10-764" fmla="*/ 7983001 h 7983001"/>
                <a:gd name="connsiteX11-765" fmla="*/ 928686 w 1888330"/>
                <a:gd name="connsiteY11-766" fmla="*/ 7983001 h 7983001"/>
                <a:gd name="connsiteX12-767" fmla="*/ 928686 w 1888330"/>
                <a:gd name="connsiteY12-768" fmla="*/ 3476623 h 7983001"/>
                <a:gd name="connsiteX0-769" fmla="*/ 928686 w 1888330"/>
                <a:gd name="connsiteY0-770" fmla="*/ 3476623 h 7983001"/>
                <a:gd name="connsiteX1-771" fmla="*/ 802480 w 1888330"/>
                <a:gd name="connsiteY1-772" fmla="*/ 3348036 h 7983001"/>
                <a:gd name="connsiteX2-773" fmla="*/ 238123 w 1888330"/>
                <a:gd name="connsiteY2-774" fmla="*/ 3350418 h 7983001"/>
                <a:gd name="connsiteX3-775" fmla="*/ 0 w 1888330"/>
                <a:gd name="connsiteY3-776" fmla="*/ 3090861 h 7983001"/>
                <a:gd name="connsiteX4-777" fmla="*/ 19050 w 1888330"/>
                <a:gd name="connsiteY4-778" fmla="*/ 204785 h 7983001"/>
                <a:gd name="connsiteX5-779" fmla="*/ 207169 w 1888330"/>
                <a:gd name="connsiteY5-780" fmla="*/ 0 h 7983001"/>
                <a:gd name="connsiteX6-781" fmla="*/ 1493044 w 1888330"/>
                <a:gd name="connsiteY6-782" fmla="*/ 4761 h 7983001"/>
                <a:gd name="connsiteX7-783" fmla="*/ 1490662 w 1888330"/>
                <a:gd name="connsiteY7-784" fmla="*/ 164305 h 7983001"/>
                <a:gd name="connsiteX8-785" fmla="*/ 1888330 w 1888330"/>
                <a:gd name="connsiteY8-786" fmla="*/ 3281362 h 7983001"/>
                <a:gd name="connsiteX9-787" fmla="*/ 1881186 w 1888330"/>
                <a:gd name="connsiteY9-788" fmla="*/ 3476623 h 7983001"/>
                <a:gd name="connsiteX10-789" fmla="*/ 1881186 w 1888330"/>
                <a:gd name="connsiteY10-790" fmla="*/ 7983001 h 7983001"/>
                <a:gd name="connsiteX11-791" fmla="*/ 928686 w 1888330"/>
                <a:gd name="connsiteY11-792" fmla="*/ 7983001 h 7983001"/>
                <a:gd name="connsiteX12-793" fmla="*/ 928686 w 1888330"/>
                <a:gd name="connsiteY12-794" fmla="*/ 3476623 h 7983001"/>
                <a:gd name="connsiteX0-795" fmla="*/ 928686 w 1888330"/>
                <a:gd name="connsiteY0-796" fmla="*/ 3476623 h 7983001"/>
                <a:gd name="connsiteX1-797" fmla="*/ 802480 w 1888330"/>
                <a:gd name="connsiteY1-798" fmla="*/ 3348036 h 7983001"/>
                <a:gd name="connsiteX2-799" fmla="*/ 238123 w 1888330"/>
                <a:gd name="connsiteY2-800" fmla="*/ 3350418 h 7983001"/>
                <a:gd name="connsiteX3-801" fmla="*/ 0 w 1888330"/>
                <a:gd name="connsiteY3-802" fmla="*/ 3090861 h 7983001"/>
                <a:gd name="connsiteX4-803" fmla="*/ 19050 w 1888330"/>
                <a:gd name="connsiteY4-804" fmla="*/ 204785 h 7983001"/>
                <a:gd name="connsiteX5-805" fmla="*/ 207169 w 1888330"/>
                <a:gd name="connsiteY5-806" fmla="*/ 0 h 7983001"/>
                <a:gd name="connsiteX6-807" fmla="*/ 1493044 w 1888330"/>
                <a:gd name="connsiteY6-808" fmla="*/ 4761 h 7983001"/>
                <a:gd name="connsiteX7-809" fmla="*/ 1490662 w 1888330"/>
                <a:gd name="connsiteY7-810" fmla="*/ 164305 h 7983001"/>
                <a:gd name="connsiteX8-811" fmla="*/ 1888330 w 1888330"/>
                <a:gd name="connsiteY8-812" fmla="*/ 3281362 h 7983001"/>
                <a:gd name="connsiteX9-813" fmla="*/ 1881186 w 1888330"/>
                <a:gd name="connsiteY9-814" fmla="*/ 3476623 h 7983001"/>
                <a:gd name="connsiteX10-815" fmla="*/ 1881186 w 1888330"/>
                <a:gd name="connsiteY10-816" fmla="*/ 7983001 h 7983001"/>
                <a:gd name="connsiteX11-817" fmla="*/ 928686 w 1888330"/>
                <a:gd name="connsiteY11-818" fmla="*/ 7983001 h 7983001"/>
                <a:gd name="connsiteX12-819" fmla="*/ 928686 w 1888330"/>
                <a:gd name="connsiteY12-820" fmla="*/ 3476623 h 7983001"/>
                <a:gd name="connsiteX0-821" fmla="*/ 928686 w 1888330"/>
                <a:gd name="connsiteY0-822" fmla="*/ 3476623 h 7983001"/>
                <a:gd name="connsiteX1-823" fmla="*/ 802480 w 1888330"/>
                <a:gd name="connsiteY1-824" fmla="*/ 3348036 h 7983001"/>
                <a:gd name="connsiteX2-825" fmla="*/ 238123 w 1888330"/>
                <a:gd name="connsiteY2-826" fmla="*/ 3350418 h 7983001"/>
                <a:gd name="connsiteX3-827" fmla="*/ 0 w 1888330"/>
                <a:gd name="connsiteY3-828" fmla="*/ 3090861 h 7983001"/>
                <a:gd name="connsiteX4-829" fmla="*/ 19050 w 1888330"/>
                <a:gd name="connsiteY4-830" fmla="*/ 204785 h 7983001"/>
                <a:gd name="connsiteX5-831" fmla="*/ 207169 w 1888330"/>
                <a:gd name="connsiteY5-832" fmla="*/ 0 h 7983001"/>
                <a:gd name="connsiteX6-833" fmla="*/ 1493044 w 1888330"/>
                <a:gd name="connsiteY6-834" fmla="*/ 4761 h 7983001"/>
                <a:gd name="connsiteX7-835" fmla="*/ 1490662 w 1888330"/>
                <a:gd name="connsiteY7-836" fmla="*/ 164305 h 7983001"/>
                <a:gd name="connsiteX8-837" fmla="*/ 1888330 w 1888330"/>
                <a:gd name="connsiteY8-838" fmla="*/ 3281362 h 7983001"/>
                <a:gd name="connsiteX9-839" fmla="*/ 1881186 w 1888330"/>
                <a:gd name="connsiteY9-840" fmla="*/ 3476623 h 7983001"/>
                <a:gd name="connsiteX10-841" fmla="*/ 1881186 w 1888330"/>
                <a:gd name="connsiteY10-842" fmla="*/ 7983001 h 7983001"/>
                <a:gd name="connsiteX11-843" fmla="*/ 928686 w 1888330"/>
                <a:gd name="connsiteY11-844" fmla="*/ 7983001 h 7983001"/>
                <a:gd name="connsiteX12-845" fmla="*/ 928686 w 1888330"/>
                <a:gd name="connsiteY12-846" fmla="*/ 3476623 h 7983001"/>
                <a:gd name="connsiteX0-847" fmla="*/ 928686 w 1888330"/>
                <a:gd name="connsiteY0-848" fmla="*/ 3476623 h 7983001"/>
                <a:gd name="connsiteX1-849" fmla="*/ 802480 w 1888330"/>
                <a:gd name="connsiteY1-850" fmla="*/ 3348036 h 7983001"/>
                <a:gd name="connsiteX2-851" fmla="*/ 238123 w 1888330"/>
                <a:gd name="connsiteY2-852" fmla="*/ 3350418 h 7983001"/>
                <a:gd name="connsiteX3-853" fmla="*/ 0 w 1888330"/>
                <a:gd name="connsiteY3-854" fmla="*/ 3090861 h 7983001"/>
                <a:gd name="connsiteX4-855" fmla="*/ 19050 w 1888330"/>
                <a:gd name="connsiteY4-856" fmla="*/ 204785 h 7983001"/>
                <a:gd name="connsiteX5-857" fmla="*/ 207169 w 1888330"/>
                <a:gd name="connsiteY5-858" fmla="*/ 0 h 7983001"/>
                <a:gd name="connsiteX6-859" fmla="*/ 1493044 w 1888330"/>
                <a:gd name="connsiteY6-860" fmla="*/ 4761 h 7983001"/>
                <a:gd name="connsiteX7-861" fmla="*/ 1490662 w 1888330"/>
                <a:gd name="connsiteY7-862" fmla="*/ 164305 h 7983001"/>
                <a:gd name="connsiteX8-863" fmla="*/ 1888330 w 1888330"/>
                <a:gd name="connsiteY8-864" fmla="*/ 3281362 h 7983001"/>
                <a:gd name="connsiteX9-865" fmla="*/ 1881186 w 1888330"/>
                <a:gd name="connsiteY9-866" fmla="*/ 3476623 h 7983001"/>
                <a:gd name="connsiteX10-867" fmla="*/ 1881186 w 1888330"/>
                <a:gd name="connsiteY10-868" fmla="*/ 7983001 h 7983001"/>
                <a:gd name="connsiteX11-869" fmla="*/ 928686 w 1888330"/>
                <a:gd name="connsiteY11-870" fmla="*/ 7983001 h 7983001"/>
                <a:gd name="connsiteX12-871" fmla="*/ 928686 w 1888330"/>
                <a:gd name="connsiteY12-872" fmla="*/ 3476623 h 7983001"/>
                <a:gd name="connsiteX0-873" fmla="*/ 928686 w 1888330"/>
                <a:gd name="connsiteY0-874" fmla="*/ 3476623 h 7983001"/>
                <a:gd name="connsiteX1-875" fmla="*/ 802480 w 1888330"/>
                <a:gd name="connsiteY1-876" fmla="*/ 3348036 h 7983001"/>
                <a:gd name="connsiteX2-877" fmla="*/ 238123 w 1888330"/>
                <a:gd name="connsiteY2-878" fmla="*/ 3350418 h 7983001"/>
                <a:gd name="connsiteX3-879" fmla="*/ 0 w 1888330"/>
                <a:gd name="connsiteY3-880" fmla="*/ 3090861 h 7983001"/>
                <a:gd name="connsiteX4-881" fmla="*/ 19050 w 1888330"/>
                <a:gd name="connsiteY4-882" fmla="*/ 204785 h 7983001"/>
                <a:gd name="connsiteX5-883" fmla="*/ 207169 w 1888330"/>
                <a:gd name="connsiteY5-884" fmla="*/ 0 h 7983001"/>
                <a:gd name="connsiteX6-885" fmla="*/ 1493044 w 1888330"/>
                <a:gd name="connsiteY6-886" fmla="*/ 4761 h 7983001"/>
                <a:gd name="connsiteX7-887" fmla="*/ 1490662 w 1888330"/>
                <a:gd name="connsiteY7-888" fmla="*/ 164305 h 7983001"/>
                <a:gd name="connsiteX8-889" fmla="*/ 1888330 w 1888330"/>
                <a:gd name="connsiteY8-890" fmla="*/ 3281362 h 7983001"/>
                <a:gd name="connsiteX9-891" fmla="*/ 1881186 w 1888330"/>
                <a:gd name="connsiteY9-892" fmla="*/ 3476623 h 7983001"/>
                <a:gd name="connsiteX10-893" fmla="*/ 1881186 w 1888330"/>
                <a:gd name="connsiteY10-894" fmla="*/ 7983001 h 7983001"/>
                <a:gd name="connsiteX11-895" fmla="*/ 928686 w 1888330"/>
                <a:gd name="connsiteY11-896" fmla="*/ 7983001 h 7983001"/>
                <a:gd name="connsiteX12-897" fmla="*/ 928686 w 1888330"/>
                <a:gd name="connsiteY12-898" fmla="*/ 3476623 h 7983001"/>
                <a:gd name="connsiteX0-899" fmla="*/ 928686 w 1888330"/>
                <a:gd name="connsiteY0-900" fmla="*/ 3476623 h 7983001"/>
                <a:gd name="connsiteX1-901" fmla="*/ 802480 w 1888330"/>
                <a:gd name="connsiteY1-902" fmla="*/ 3348036 h 7983001"/>
                <a:gd name="connsiteX2-903" fmla="*/ 238123 w 1888330"/>
                <a:gd name="connsiteY2-904" fmla="*/ 3350418 h 7983001"/>
                <a:gd name="connsiteX3-905" fmla="*/ 0 w 1888330"/>
                <a:gd name="connsiteY3-906" fmla="*/ 3090861 h 7983001"/>
                <a:gd name="connsiteX4-907" fmla="*/ 19050 w 1888330"/>
                <a:gd name="connsiteY4-908" fmla="*/ 204785 h 7983001"/>
                <a:gd name="connsiteX5-909" fmla="*/ 207169 w 1888330"/>
                <a:gd name="connsiteY5-910" fmla="*/ 0 h 7983001"/>
                <a:gd name="connsiteX6-911" fmla="*/ 1493044 w 1888330"/>
                <a:gd name="connsiteY6-912" fmla="*/ 4761 h 7983001"/>
                <a:gd name="connsiteX7-913" fmla="*/ 1490662 w 1888330"/>
                <a:gd name="connsiteY7-914" fmla="*/ 164305 h 7983001"/>
                <a:gd name="connsiteX8-915" fmla="*/ 1423987 w 1888330"/>
                <a:gd name="connsiteY8-916" fmla="*/ 533400 h 7983001"/>
                <a:gd name="connsiteX9-917" fmla="*/ 1888330 w 1888330"/>
                <a:gd name="connsiteY9-918" fmla="*/ 3281362 h 7983001"/>
                <a:gd name="connsiteX10-919" fmla="*/ 1881186 w 1888330"/>
                <a:gd name="connsiteY10-920" fmla="*/ 3476623 h 7983001"/>
                <a:gd name="connsiteX11-921" fmla="*/ 1881186 w 1888330"/>
                <a:gd name="connsiteY11-922" fmla="*/ 7983001 h 7983001"/>
                <a:gd name="connsiteX12-923" fmla="*/ 928686 w 1888330"/>
                <a:gd name="connsiteY12-924" fmla="*/ 7983001 h 7983001"/>
                <a:gd name="connsiteX13" fmla="*/ 928686 w 1888330"/>
                <a:gd name="connsiteY13" fmla="*/ 3476623 h 7983001"/>
                <a:gd name="connsiteX0-925" fmla="*/ 928686 w 1888330"/>
                <a:gd name="connsiteY0-926" fmla="*/ 3515632 h 8022010"/>
                <a:gd name="connsiteX1-927" fmla="*/ 802480 w 1888330"/>
                <a:gd name="connsiteY1-928" fmla="*/ 3387045 h 8022010"/>
                <a:gd name="connsiteX2-929" fmla="*/ 238123 w 1888330"/>
                <a:gd name="connsiteY2-930" fmla="*/ 3389427 h 8022010"/>
                <a:gd name="connsiteX3-931" fmla="*/ 0 w 1888330"/>
                <a:gd name="connsiteY3-932" fmla="*/ 3129870 h 8022010"/>
                <a:gd name="connsiteX4-933" fmla="*/ 19050 w 1888330"/>
                <a:gd name="connsiteY4-934" fmla="*/ 243794 h 8022010"/>
                <a:gd name="connsiteX5-935" fmla="*/ 207169 w 1888330"/>
                <a:gd name="connsiteY5-936" fmla="*/ 39009 h 8022010"/>
                <a:gd name="connsiteX6-937" fmla="*/ 1493044 w 1888330"/>
                <a:gd name="connsiteY6-938" fmla="*/ 43770 h 8022010"/>
                <a:gd name="connsiteX7-939" fmla="*/ 1490662 w 1888330"/>
                <a:gd name="connsiteY7-940" fmla="*/ 203314 h 8022010"/>
                <a:gd name="connsiteX8-941" fmla="*/ 335756 w 1888330"/>
                <a:gd name="connsiteY8-942" fmla="*/ 215222 h 8022010"/>
                <a:gd name="connsiteX9-943" fmla="*/ 1888330 w 1888330"/>
                <a:gd name="connsiteY9-944" fmla="*/ 3320371 h 8022010"/>
                <a:gd name="connsiteX10-945" fmla="*/ 1881186 w 1888330"/>
                <a:gd name="connsiteY10-946" fmla="*/ 3515632 h 8022010"/>
                <a:gd name="connsiteX11-947" fmla="*/ 1881186 w 1888330"/>
                <a:gd name="connsiteY11-948" fmla="*/ 8022010 h 8022010"/>
                <a:gd name="connsiteX12-949" fmla="*/ 928686 w 1888330"/>
                <a:gd name="connsiteY12-950" fmla="*/ 8022010 h 8022010"/>
                <a:gd name="connsiteX13-951" fmla="*/ 928686 w 1888330"/>
                <a:gd name="connsiteY13-952" fmla="*/ 3515632 h 8022010"/>
                <a:gd name="connsiteX0-953" fmla="*/ 928686 w 1888330"/>
                <a:gd name="connsiteY0-954" fmla="*/ 3476623 h 7983001"/>
                <a:gd name="connsiteX1-955" fmla="*/ 802480 w 1888330"/>
                <a:gd name="connsiteY1-956" fmla="*/ 3348036 h 7983001"/>
                <a:gd name="connsiteX2-957" fmla="*/ 238123 w 1888330"/>
                <a:gd name="connsiteY2-958" fmla="*/ 3350418 h 7983001"/>
                <a:gd name="connsiteX3-959" fmla="*/ 0 w 1888330"/>
                <a:gd name="connsiteY3-960" fmla="*/ 3090861 h 7983001"/>
                <a:gd name="connsiteX4-961" fmla="*/ 19050 w 1888330"/>
                <a:gd name="connsiteY4-962" fmla="*/ 204785 h 7983001"/>
                <a:gd name="connsiteX5-963" fmla="*/ 207169 w 1888330"/>
                <a:gd name="connsiteY5-964" fmla="*/ 0 h 7983001"/>
                <a:gd name="connsiteX6-965" fmla="*/ 1493044 w 1888330"/>
                <a:gd name="connsiteY6-966" fmla="*/ 4761 h 7983001"/>
                <a:gd name="connsiteX7-967" fmla="*/ 1490662 w 1888330"/>
                <a:gd name="connsiteY7-968" fmla="*/ 164305 h 7983001"/>
                <a:gd name="connsiteX8-969" fmla="*/ 335756 w 1888330"/>
                <a:gd name="connsiteY8-970" fmla="*/ 176213 h 7983001"/>
                <a:gd name="connsiteX9-971" fmla="*/ 1888330 w 1888330"/>
                <a:gd name="connsiteY9-972" fmla="*/ 3281362 h 7983001"/>
                <a:gd name="connsiteX10-973" fmla="*/ 1881186 w 1888330"/>
                <a:gd name="connsiteY10-974" fmla="*/ 3476623 h 7983001"/>
                <a:gd name="connsiteX11-975" fmla="*/ 1881186 w 1888330"/>
                <a:gd name="connsiteY11-976" fmla="*/ 7983001 h 7983001"/>
                <a:gd name="connsiteX12-977" fmla="*/ 928686 w 1888330"/>
                <a:gd name="connsiteY12-978" fmla="*/ 7983001 h 7983001"/>
                <a:gd name="connsiteX13-979" fmla="*/ 928686 w 1888330"/>
                <a:gd name="connsiteY13-980" fmla="*/ 3476623 h 7983001"/>
                <a:gd name="connsiteX0-981" fmla="*/ 928686 w 1888330"/>
                <a:gd name="connsiteY0-982" fmla="*/ 3476623 h 7983001"/>
                <a:gd name="connsiteX1-983" fmla="*/ 802480 w 1888330"/>
                <a:gd name="connsiteY1-984" fmla="*/ 3348036 h 7983001"/>
                <a:gd name="connsiteX2-985" fmla="*/ 238123 w 1888330"/>
                <a:gd name="connsiteY2-986" fmla="*/ 3350418 h 7983001"/>
                <a:gd name="connsiteX3-987" fmla="*/ 0 w 1888330"/>
                <a:gd name="connsiteY3-988" fmla="*/ 3090861 h 7983001"/>
                <a:gd name="connsiteX4-989" fmla="*/ 19050 w 1888330"/>
                <a:gd name="connsiteY4-990" fmla="*/ 204785 h 7983001"/>
                <a:gd name="connsiteX5-991" fmla="*/ 207169 w 1888330"/>
                <a:gd name="connsiteY5-992" fmla="*/ 0 h 7983001"/>
                <a:gd name="connsiteX6-993" fmla="*/ 1493044 w 1888330"/>
                <a:gd name="connsiteY6-994" fmla="*/ 4761 h 7983001"/>
                <a:gd name="connsiteX7-995" fmla="*/ 1490662 w 1888330"/>
                <a:gd name="connsiteY7-996" fmla="*/ 164305 h 7983001"/>
                <a:gd name="connsiteX8-997" fmla="*/ 335756 w 1888330"/>
                <a:gd name="connsiteY8-998" fmla="*/ 176213 h 7983001"/>
                <a:gd name="connsiteX9-999" fmla="*/ 1888330 w 1888330"/>
                <a:gd name="connsiteY9-1000" fmla="*/ 3281362 h 7983001"/>
                <a:gd name="connsiteX10-1001" fmla="*/ 1881186 w 1888330"/>
                <a:gd name="connsiteY10-1002" fmla="*/ 3476623 h 7983001"/>
                <a:gd name="connsiteX11-1003" fmla="*/ 1881186 w 1888330"/>
                <a:gd name="connsiteY11-1004" fmla="*/ 7983001 h 7983001"/>
                <a:gd name="connsiteX12-1005" fmla="*/ 928686 w 1888330"/>
                <a:gd name="connsiteY12-1006" fmla="*/ 7983001 h 7983001"/>
                <a:gd name="connsiteX13-1007" fmla="*/ 928686 w 1888330"/>
                <a:gd name="connsiteY13-1008" fmla="*/ 3476623 h 7983001"/>
                <a:gd name="connsiteX0-1009" fmla="*/ 928686 w 1888330"/>
                <a:gd name="connsiteY0-1010" fmla="*/ 3476623 h 7983001"/>
                <a:gd name="connsiteX1-1011" fmla="*/ 802480 w 1888330"/>
                <a:gd name="connsiteY1-1012" fmla="*/ 3348036 h 7983001"/>
                <a:gd name="connsiteX2-1013" fmla="*/ 238123 w 1888330"/>
                <a:gd name="connsiteY2-1014" fmla="*/ 3350418 h 7983001"/>
                <a:gd name="connsiteX3-1015" fmla="*/ 0 w 1888330"/>
                <a:gd name="connsiteY3-1016" fmla="*/ 3090861 h 7983001"/>
                <a:gd name="connsiteX4-1017" fmla="*/ 19050 w 1888330"/>
                <a:gd name="connsiteY4-1018" fmla="*/ 204785 h 7983001"/>
                <a:gd name="connsiteX5-1019" fmla="*/ 207169 w 1888330"/>
                <a:gd name="connsiteY5-1020" fmla="*/ 0 h 7983001"/>
                <a:gd name="connsiteX6-1021" fmla="*/ 1493044 w 1888330"/>
                <a:gd name="connsiteY6-1022" fmla="*/ 4761 h 7983001"/>
                <a:gd name="connsiteX7-1023" fmla="*/ 1490662 w 1888330"/>
                <a:gd name="connsiteY7-1024" fmla="*/ 164305 h 7983001"/>
                <a:gd name="connsiteX8-1025" fmla="*/ 335756 w 1888330"/>
                <a:gd name="connsiteY8-1026" fmla="*/ 176213 h 7983001"/>
                <a:gd name="connsiteX9-1027" fmla="*/ 431006 w 1888330"/>
                <a:gd name="connsiteY9-1028" fmla="*/ 473869 h 7983001"/>
                <a:gd name="connsiteX10-1029" fmla="*/ 1888330 w 1888330"/>
                <a:gd name="connsiteY10-1030" fmla="*/ 3281362 h 7983001"/>
                <a:gd name="connsiteX11-1031" fmla="*/ 1881186 w 1888330"/>
                <a:gd name="connsiteY11-1032" fmla="*/ 3476623 h 7983001"/>
                <a:gd name="connsiteX12-1033" fmla="*/ 1881186 w 1888330"/>
                <a:gd name="connsiteY12-1034" fmla="*/ 7983001 h 7983001"/>
                <a:gd name="connsiteX13-1035" fmla="*/ 928686 w 1888330"/>
                <a:gd name="connsiteY13-1036" fmla="*/ 7983001 h 7983001"/>
                <a:gd name="connsiteX14" fmla="*/ 928686 w 1888330"/>
                <a:gd name="connsiteY14" fmla="*/ 3476623 h 7983001"/>
                <a:gd name="connsiteX0-1037" fmla="*/ 928686 w 1888330"/>
                <a:gd name="connsiteY0-1038" fmla="*/ 3476623 h 7983001"/>
                <a:gd name="connsiteX1-1039" fmla="*/ 802480 w 1888330"/>
                <a:gd name="connsiteY1-1040" fmla="*/ 3348036 h 7983001"/>
                <a:gd name="connsiteX2-1041" fmla="*/ 238123 w 1888330"/>
                <a:gd name="connsiteY2-1042" fmla="*/ 3350418 h 7983001"/>
                <a:gd name="connsiteX3-1043" fmla="*/ 0 w 1888330"/>
                <a:gd name="connsiteY3-1044" fmla="*/ 3090861 h 7983001"/>
                <a:gd name="connsiteX4-1045" fmla="*/ 19050 w 1888330"/>
                <a:gd name="connsiteY4-1046" fmla="*/ 204785 h 7983001"/>
                <a:gd name="connsiteX5-1047" fmla="*/ 207169 w 1888330"/>
                <a:gd name="connsiteY5-1048" fmla="*/ 0 h 7983001"/>
                <a:gd name="connsiteX6-1049" fmla="*/ 1493044 w 1888330"/>
                <a:gd name="connsiteY6-1050" fmla="*/ 4761 h 7983001"/>
                <a:gd name="connsiteX7-1051" fmla="*/ 1490662 w 1888330"/>
                <a:gd name="connsiteY7-1052" fmla="*/ 164305 h 7983001"/>
                <a:gd name="connsiteX8-1053" fmla="*/ 335756 w 1888330"/>
                <a:gd name="connsiteY8-1054" fmla="*/ 176213 h 7983001"/>
                <a:gd name="connsiteX9-1055" fmla="*/ 190500 w 1888330"/>
                <a:gd name="connsiteY9-1056" fmla="*/ 295276 h 7983001"/>
                <a:gd name="connsiteX10-1057" fmla="*/ 1888330 w 1888330"/>
                <a:gd name="connsiteY10-1058" fmla="*/ 3281362 h 7983001"/>
                <a:gd name="connsiteX11-1059" fmla="*/ 1881186 w 1888330"/>
                <a:gd name="connsiteY11-1060" fmla="*/ 3476623 h 7983001"/>
                <a:gd name="connsiteX12-1061" fmla="*/ 1881186 w 1888330"/>
                <a:gd name="connsiteY12-1062" fmla="*/ 7983001 h 7983001"/>
                <a:gd name="connsiteX13-1063" fmla="*/ 928686 w 1888330"/>
                <a:gd name="connsiteY13-1064" fmla="*/ 7983001 h 7983001"/>
                <a:gd name="connsiteX14-1065" fmla="*/ 928686 w 1888330"/>
                <a:gd name="connsiteY14-1066" fmla="*/ 3476623 h 7983001"/>
                <a:gd name="connsiteX0-1067" fmla="*/ 928686 w 1888330"/>
                <a:gd name="connsiteY0-1068" fmla="*/ 3476623 h 7983001"/>
                <a:gd name="connsiteX1-1069" fmla="*/ 802480 w 1888330"/>
                <a:gd name="connsiteY1-1070" fmla="*/ 3348036 h 7983001"/>
                <a:gd name="connsiteX2-1071" fmla="*/ 238123 w 1888330"/>
                <a:gd name="connsiteY2-1072" fmla="*/ 3350418 h 7983001"/>
                <a:gd name="connsiteX3-1073" fmla="*/ 0 w 1888330"/>
                <a:gd name="connsiteY3-1074" fmla="*/ 3090861 h 7983001"/>
                <a:gd name="connsiteX4-1075" fmla="*/ 19050 w 1888330"/>
                <a:gd name="connsiteY4-1076" fmla="*/ 204785 h 7983001"/>
                <a:gd name="connsiteX5-1077" fmla="*/ 207169 w 1888330"/>
                <a:gd name="connsiteY5-1078" fmla="*/ 0 h 7983001"/>
                <a:gd name="connsiteX6-1079" fmla="*/ 1493044 w 1888330"/>
                <a:gd name="connsiteY6-1080" fmla="*/ 4761 h 7983001"/>
                <a:gd name="connsiteX7-1081" fmla="*/ 1490662 w 1888330"/>
                <a:gd name="connsiteY7-1082" fmla="*/ 164305 h 7983001"/>
                <a:gd name="connsiteX8-1083" fmla="*/ 335756 w 1888330"/>
                <a:gd name="connsiteY8-1084" fmla="*/ 176213 h 7983001"/>
                <a:gd name="connsiteX9-1085" fmla="*/ 190500 w 1888330"/>
                <a:gd name="connsiteY9-1086" fmla="*/ 295276 h 7983001"/>
                <a:gd name="connsiteX10-1087" fmla="*/ 1888330 w 1888330"/>
                <a:gd name="connsiteY10-1088" fmla="*/ 3281362 h 7983001"/>
                <a:gd name="connsiteX11-1089" fmla="*/ 1881186 w 1888330"/>
                <a:gd name="connsiteY11-1090" fmla="*/ 3476623 h 7983001"/>
                <a:gd name="connsiteX12-1091" fmla="*/ 1881186 w 1888330"/>
                <a:gd name="connsiteY12-1092" fmla="*/ 7983001 h 7983001"/>
                <a:gd name="connsiteX13-1093" fmla="*/ 928686 w 1888330"/>
                <a:gd name="connsiteY13-1094" fmla="*/ 7983001 h 7983001"/>
                <a:gd name="connsiteX14-1095" fmla="*/ 928686 w 1888330"/>
                <a:gd name="connsiteY14-1096" fmla="*/ 3476623 h 7983001"/>
                <a:gd name="connsiteX0-1097" fmla="*/ 928686 w 1888330"/>
                <a:gd name="connsiteY0-1098" fmla="*/ 3476623 h 7983001"/>
                <a:gd name="connsiteX1-1099" fmla="*/ 802480 w 1888330"/>
                <a:gd name="connsiteY1-1100" fmla="*/ 3348036 h 7983001"/>
                <a:gd name="connsiteX2-1101" fmla="*/ 238123 w 1888330"/>
                <a:gd name="connsiteY2-1102" fmla="*/ 3350418 h 7983001"/>
                <a:gd name="connsiteX3-1103" fmla="*/ 0 w 1888330"/>
                <a:gd name="connsiteY3-1104" fmla="*/ 3090861 h 7983001"/>
                <a:gd name="connsiteX4-1105" fmla="*/ 19050 w 1888330"/>
                <a:gd name="connsiteY4-1106" fmla="*/ 204785 h 7983001"/>
                <a:gd name="connsiteX5-1107" fmla="*/ 207169 w 1888330"/>
                <a:gd name="connsiteY5-1108" fmla="*/ 0 h 7983001"/>
                <a:gd name="connsiteX6-1109" fmla="*/ 1493044 w 1888330"/>
                <a:gd name="connsiteY6-1110" fmla="*/ 4761 h 7983001"/>
                <a:gd name="connsiteX7-1111" fmla="*/ 1490662 w 1888330"/>
                <a:gd name="connsiteY7-1112" fmla="*/ 164305 h 7983001"/>
                <a:gd name="connsiteX8-1113" fmla="*/ 335756 w 1888330"/>
                <a:gd name="connsiteY8-1114" fmla="*/ 176213 h 7983001"/>
                <a:gd name="connsiteX9-1115" fmla="*/ 190500 w 1888330"/>
                <a:gd name="connsiteY9-1116" fmla="*/ 295276 h 7983001"/>
                <a:gd name="connsiteX10-1117" fmla="*/ 1888330 w 1888330"/>
                <a:gd name="connsiteY10-1118" fmla="*/ 3281362 h 7983001"/>
                <a:gd name="connsiteX11-1119" fmla="*/ 1881186 w 1888330"/>
                <a:gd name="connsiteY11-1120" fmla="*/ 3476623 h 7983001"/>
                <a:gd name="connsiteX12-1121" fmla="*/ 1881186 w 1888330"/>
                <a:gd name="connsiteY12-1122" fmla="*/ 7983001 h 7983001"/>
                <a:gd name="connsiteX13-1123" fmla="*/ 928686 w 1888330"/>
                <a:gd name="connsiteY13-1124" fmla="*/ 7983001 h 7983001"/>
                <a:gd name="connsiteX14-1125" fmla="*/ 928686 w 1888330"/>
                <a:gd name="connsiteY14-1126" fmla="*/ 3476623 h 7983001"/>
                <a:gd name="connsiteX0-1127" fmla="*/ 928686 w 1888330"/>
                <a:gd name="connsiteY0-1128" fmla="*/ 3476623 h 7983001"/>
                <a:gd name="connsiteX1-1129" fmla="*/ 802480 w 1888330"/>
                <a:gd name="connsiteY1-1130" fmla="*/ 3348036 h 7983001"/>
                <a:gd name="connsiteX2-1131" fmla="*/ 238123 w 1888330"/>
                <a:gd name="connsiteY2-1132" fmla="*/ 3350418 h 7983001"/>
                <a:gd name="connsiteX3-1133" fmla="*/ 0 w 1888330"/>
                <a:gd name="connsiteY3-1134" fmla="*/ 3090861 h 7983001"/>
                <a:gd name="connsiteX4-1135" fmla="*/ 19050 w 1888330"/>
                <a:gd name="connsiteY4-1136" fmla="*/ 204785 h 7983001"/>
                <a:gd name="connsiteX5-1137" fmla="*/ 207169 w 1888330"/>
                <a:gd name="connsiteY5-1138" fmla="*/ 0 h 7983001"/>
                <a:gd name="connsiteX6-1139" fmla="*/ 1493044 w 1888330"/>
                <a:gd name="connsiteY6-1140" fmla="*/ 4761 h 7983001"/>
                <a:gd name="connsiteX7-1141" fmla="*/ 1490662 w 1888330"/>
                <a:gd name="connsiteY7-1142" fmla="*/ 164305 h 7983001"/>
                <a:gd name="connsiteX8-1143" fmla="*/ 335756 w 1888330"/>
                <a:gd name="connsiteY8-1144" fmla="*/ 176213 h 7983001"/>
                <a:gd name="connsiteX9-1145" fmla="*/ 190500 w 1888330"/>
                <a:gd name="connsiteY9-1146" fmla="*/ 295276 h 7983001"/>
                <a:gd name="connsiteX10-1147" fmla="*/ 1888330 w 1888330"/>
                <a:gd name="connsiteY10-1148" fmla="*/ 3281362 h 7983001"/>
                <a:gd name="connsiteX11-1149" fmla="*/ 1881186 w 1888330"/>
                <a:gd name="connsiteY11-1150" fmla="*/ 3476623 h 7983001"/>
                <a:gd name="connsiteX12-1151" fmla="*/ 1881186 w 1888330"/>
                <a:gd name="connsiteY12-1152" fmla="*/ 7983001 h 7983001"/>
                <a:gd name="connsiteX13-1153" fmla="*/ 928686 w 1888330"/>
                <a:gd name="connsiteY13-1154" fmla="*/ 7983001 h 7983001"/>
                <a:gd name="connsiteX14-1155" fmla="*/ 928686 w 1888330"/>
                <a:gd name="connsiteY14-1156" fmla="*/ 3476623 h 7983001"/>
                <a:gd name="connsiteX0-1157" fmla="*/ 928686 w 1888330"/>
                <a:gd name="connsiteY0-1158" fmla="*/ 3476623 h 7983001"/>
                <a:gd name="connsiteX1-1159" fmla="*/ 802480 w 1888330"/>
                <a:gd name="connsiteY1-1160" fmla="*/ 3348036 h 7983001"/>
                <a:gd name="connsiteX2-1161" fmla="*/ 238123 w 1888330"/>
                <a:gd name="connsiteY2-1162" fmla="*/ 3350418 h 7983001"/>
                <a:gd name="connsiteX3-1163" fmla="*/ 0 w 1888330"/>
                <a:gd name="connsiteY3-1164" fmla="*/ 3090861 h 7983001"/>
                <a:gd name="connsiteX4-1165" fmla="*/ 19050 w 1888330"/>
                <a:gd name="connsiteY4-1166" fmla="*/ 204785 h 7983001"/>
                <a:gd name="connsiteX5-1167" fmla="*/ 207169 w 1888330"/>
                <a:gd name="connsiteY5-1168" fmla="*/ 0 h 7983001"/>
                <a:gd name="connsiteX6-1169" fmla="*/ 1493044 w 1888330"/>
                <a:gd name="connsiteY6-1170" fmla="*/ 4761 h 7983001"/>
                <a:gd name="connsiteX7-1171" fmla="*/ 1490662 w 1888330"/>
                <a:gd name="connsiteY7-1172" fmla="*/ 164305 h 7983001"/>
                <a:gd name="connsiteX8-1173" fmla="*/ 335756 w 1888330"/>
                <a:gd name="connsiteY8-1174" fmla="*/ 176213 h 7983001"/>
                <a:gd name="connsiteX9-1175" fmla="*/ 190500 w 1888330"/>
                <a:gd name="connsiteY9-1176" fmla="*/ 295276 h 7983001"/>
                <a:gd name="connsiteX10-1177" fmla="*/ 1888330 w 1888330"/>
                <a:gd name="connsiteY10-1178" fmla="*/ 3281362 h 7983001"/>
                <a:gd name="connsiteX11-1179" fmla="*/ 1881186 w 1888330"/>
                <a:gd name="connsiteY11-1180" fmla="*/ 3476623 h 7983001"/>
                <a:gd name="connsiteX12-1181" fmla="*/ 1881186 w 1888330"/>
                <a:gd name="connsiteY12-1182" fmla="*/ 7983001 h 7983001"/>
                <a:gd name="connsiteX13-1183" fmla="*/ 928686 w 1888330"/>
                <a:gd name="connsiteY13-1184" fmla="*/ 7983001 h 7983001"/>
                <a:gd name="connsiteX14-1185" fmla="*/ 928686 w 1888330"/>
                <a:gd name="connsiteY14-1186" fmla="*/ 3476623 h 7983001"/>
                <a:gd name="connsiteX0-1187" fmla="*/ 928686 w 1888330"/>
                <a:gd name="connsiteY0-1188" fmla="*/ 3476623 h 7983001"/>
                <a:gd name="connsiteX1-1189" fmla="*/ 802480 w 1888330"/>
                <a:gd name="connsiteY1-1190" fmla="*/ 3348036 h 7983001"/>
                <a:gd name="connsiteX2-1191" fmla="*/ 238123 w 1888330"/>
                <a:gd name="connsiteY2-1192" fmla="*/ 3350418 h 7983001"/>
                <a:gd name="connsiteX3-1193" fmla="*/ 0 w 1888330"/>
                <a:gd name="connsiteY3-1194" fmla="*/ 3090861 h 7983001"/>
                <a:gd name="connsiteX4-1195" fmla="*/ 19050 w 1888330"/>
                <a:gd name="connsiteY4-1196" fmla="*/ 204785 h 7983001"/>
                <a:gd name="connsiteX5-1197" fmla="*/ 207169 w 1888330"/>
                <a:gd name="connsiteY5-1198" fmla="*/ 0 h 7983001"/>
                <a:gd name="connsiteX6-1199" fmla="*/ 1493044 w 1888330"/>
                <a:gd name="connsiteY6-1200" fmla="*/ 4761 h 7983001"/>
                <a:gd name="connsiteX7-1201" fmla="*/ 1490662 w 1888330"/>
                <a:gd name="connsiteY7-1202" fmla="*/ 164305 h 7983001"/>
                <a:gd name="connsiteX8-1203" fmla="*/ 335756 w 1888330"/>
                <a:gd name="connsiteY8-1204" fmla="*/ 176213 h 7983001"/>
                <a:gd name="connsiteX9-1205" fmla="*/ 190500 w 1888330"/>
                <a:gd name="connsiteY9-1206" fmla="*/ 295276 h 7983001"/>
                <a:gd name="connsiteX10-1207" fmla="*/ 1888330 w 1888330"/>
                <a:gd name="connsiteY10-1208" fmla="*/ 3281362 h 7983001"/>
                <a:gd name="connsiteX11-1209" fmla="*/ 1881186 w 1888330"/>
                <a:gd name="connsiteY11-1210" fmla="*/ 3476623 h 7983001"/>
                <a:gd name="connsiteX12-1211" fmla="*/ 1881186 w 1888330"/>
                <a:gd name="connsiteY12-1212" fmla="*/ 7983001 h 7983001"/>
                <a:gd name="connsiteX13-1213" fmla="*/ 928686 w 1888330"/>
                <a:gd name="connsiteY13-1214" fmla="*/ 7983001 h 7983001"/>
                <a:gd name="connsiteX14-1215" fmla="*/ 928686 w 1888330"/>
                <a:gd name="connsiteY14-1216" fmla="*/ 3476623 h 7983001"/>
                <a:gd name="connsiteX0-1217" fmla="*/ 928686 w 1888330"/>
                <a:gd name="connsiteY0-1218" fmla="*/ 3476623 h 7983001"/>
                <a:gd name="connsiteX1-1219" fmla="*/ 802480 w 1888330"/>
                <a:gd name="connsiteY1-1220" fmla="*/ 3348036 h 7983001"/>
                <a:gd name="connsiteX2-1221" fmla="*/ 238123 w 1888330"/>
                <a:gd name="connsiteY2-1222" fmla="*/ 3350418 h 7983001"/>
                <a:gd name="connsiteX3-1223" fmla="*/ 0 w 1888330"/>
                <a:gd name="connsiteY3-1224" fmla="*/ 3090861 h 7983001"/>
                <a:gd name="connsiteX4-1225" fmla="*/ 19050 w 1888330"/>
                <a:gd name="connsiteY4-1226" fmla="*/ 204785 h 7983001"/>
                <a:gd name="connsiteX5-1227" fmla="*/ 207169 w 1888330"/>
                <a:gd name="connsiteY5-1228" fmla="*/ 0 h 7983001"/>
                <a:gd name="connsiteX6-1229" fmla="*/ 1493044 w 1888330"/>
                <a:gd name="connsiteY6-1230" fmla="*/ 4761 h 7983001"/>
                <a:gd name="connsiteX7-1231" fmla="*/ 1490662 w 1888330"/>
                <a:gd name="connsiteY7-1232" fmla="*/ 164305 h 7983001"/>
                <a:gd name="connsiteX8-1233" fmla="*/ 335756 w 1888330"/>
                <a:gd name="connsiteY8-1234" fmla="*/ 176213 h 7983001"/>
                <a:gd name="connsiteX9-1235" fmla="*/ 190500 w 1888330"/>
                <a:gd name="connsiteY9-1236" fmla="*/ 295276 h 7983001"/>
                <a:gd name="connsiteX10-1237" fmla="*/ 1888330 w 1888330"/>
                <a:gd name="connsiteY10-1238" fmla="*/ 3281362 h 7983001"/>
                <a:gd name="connsiteX11-1239" fmla="*/ 1881186 w 1888330"/>
                <a:gd name="connsiteY11-1240" fmla="*/ 3476623 h 7983001"/>
                <a:gd name="connsiteX12-1241" fmla="*/ 1881186 w 1888330"/>
                <a:gd name="connsiteY12-1242" fmla="*/ 7983001 h 7983001"/>
                <a:gd name="connsiteX13-1243" fmla="*/ 928686 w 1888330"/>
                <a:gd name="connsiteY13-1244" fmla="*/ 7983001 h 7983001"/>
                <a:gd name="connsiteX14-1245" fmla="*/ 928686 w 1888330"/>
                <a:gd name="connsiteY14-1246" fmla="*/ 3476623 h 7983001"/>
                <a:gd name="connsiteX0-1247" fmla="*/ 928686 w 1888330"/>
                <a:gd name="connsiteY0-1248" fmla="*/ 3476623 h 7983001"/>
                <a:gd name="connsiteX1-1249" fmla="*/ 802480 w 1888330"/>
                <a:gd name="connsiteY1-1250" fmla="*/ 3348036 h 7983001"/>
                <a:gd name="connsiteX2-1251" fmla="*/ 238123 w 1888330"/>
                <a:gd name="connsiteY2-1252" fmla="*/ 3350418 h 7983001"/>
                <a:gd name="connsiteX3-1253" fmla="*/ 0 w 1888330"/>
                <a:gd name="connsiteY3-1254" fmla="*/ 3090861 h 7983001"/>
                <a:gd name="connsiteX4-1255" fmla="*/ 19050 w 1888330"/>
                <a:gd name="connsiteY4-1256" fmla="*/ 204785 h 7983001"/>
                <a:gd name="connsiteX5-1257" fmla="*/ 207169 w 1888330"/>
                <a:gd name="connsiteY5-1258" fmla="*/ 0 h 7983001"/>
                <a:gd name="connsiteX6-1259" fmla="*/ 1493044 w 1888330"/>
                <a:gd name="connsiteY6-1260" fmla="*/ 4761 h 7983001"/>
                <a:gd name="connsiteX7-1261" fmla="*/ 1490662 w 1888330"/>
                <a:gd name="connsiteY7-1262" fmla="*/ 164305 h 7983001"/>
                <a:gd name="connsiteX8-1263" fmla="*/ 335756 w 1888330"/>
                <a:gd name="connsiteY8-1264" fmla="*/ 176213 h 7983001"/>
                <a:gd name="connsiteX9-1265" fmla="*/ 190500 w 1888330"/>
                <a:gd name="connsiteY9-1266" fmla="*/ 295276 h 7983001"/>
                <a:gd name="connsiteX10-1267" fmla="*/ 1888330 w 1888330"/>
                <a:gd name="connsiteY10-1268" fmla="*/ 3281362 h 7983001"/>
                <a:gd name="connsiteX11-1269" fmla="*/ 1881186 w 1888330"/>
                <a:gd name="connsiteY11-1270" fmla="*/ 3476623 h 7983001"/>
                <a:gd name="connsiteX12-1271" fmla="*/ 1881186 w 1888330"/>
                <a:gd name="connsiteY12-1272" fmla="*/ 7983001 h 7983001"/>
                <a:gd name="connsiteX13-1273" fmla="*/ 928686 w 1888330"/>
                <a:gd name="connsiteY13-1274" fmla="*/ 7983001 h 7983001"/>
                <a:gd name="connsiteX14-1275" fmla="*/ 928686 w 1888330"/>
                <a:gd name="connsiteY14-1276" fmla="*/ 3476623 h 7983001"/>
                <a:gd name="connsiteX0-1277" fmla="*/ 928686 w 1888330"/>
                <a:gd name="connsiteY0-1278" fmla="*/ 3476623 h 7983001"/>
                <a:gd name="connsiteX1-1279" fmla="*/ 802480 w 1888330"/>
                <a:gd name="connsiteY1-1280" fmla="*/ 3348036 h 7983001"/>
                <a:gd name="connsiteX2-1281" fmla="*/ 238123 w 1888330"/>
                <a:gd name="connsiteY2-1282" fmla="*/ 3350418 h 7983001"/>
                <a:gd name="connsiteX3-1283" fmla="*/ 0 w 1888330"/>
                <a:gd name="connsiteY3-1284" fmla="*/ 3090861 h 7983001"/>
                <a:gd name="connsiteX4-1285" fmla="*/ 19050 w 1888330"/>
                <a:gd name="connsiteY4-1286" fmla="*/ 204785 h 7983001"/>
                <a:gd name="connsiteX5-1287" fmla="*/ 207169 w 1888330"/>
                <a:gd name="connsiteY5-1288" fmla="*/ 0 h 7983001"/>
                <a:gd name="connsiteX6-1289" fmla="*/ 1493044 w 1888330"/>
                <a:gd name="connsiteY6-1290" fmla="*/ 4761 h 7983001"/>
                <a:gd name="connsiteX7-1291" fmla="*/ 1490662 w 1888330"/>
                <a:gd name="connsiteY7-1292" fmla="*/ 164305 h 7983001"/>
                <a:gd name="connsiteX8-1293" fmla="*/ 335756 w 1888330"/>
                <a:gd name="connsiteY8-1294" fmla="*/ 176213 h 7983001"/>
                <a:gd name="connsiteX9-1295" fmla="*/ 190500 w 1888330"/>
                <a:gd name="connsiteY9-1296" fmla="*/ 295276 h 7983001"/>
                <a:gd name="connsiteX10-1297" fmla="*/ 1888330 w 1888330"/>
                <a:gd name="connsiteY10-1298" fmla="*/ 3281362 h 7983001"/>
                <a:gd name="connsiteX11-1299" fmla="*/ 1881186 w 1888330"/>
                <a:gd name="connsiteY11-1300" fmla="*/ 3476623 h 7983001"/>
                <a:gd name="connsiteX12-1301" fmla="*/ 1881186 w 1888330"/>
                <a:gd name="connsiteY12-1302" fmla="*/ 7983001 h 7983001"/>
                <a:gd name="connsiteX13-1303" fmla="*/ 928686 w 1888330"/>
                <a:gd name="connsiteY13-1304" fmla="*/ 7983001 h 7983001"/>
                <a:gd name="connsiteX14-1305" fmla="*/ 928686 w 1888330"/>
                <a:gd name="connsiteY14-1306" fmla="*/ 3476623 h 7983001"/>
                <a:gd name="connsiteX0-1307" fmla="*/ 928686 w 1888330"/>
                <a:gd name="connsiteY0-1308" fmla="*/ 3476623 h 7983001"/>
                <a:gd name="connsiteX1-1309" fmla="*/ 802480 w 1888330"/>
                <a:gd name="connsiteY1-1310" fmla="*/ 3348036 h 7983001"/>
                <a:gd name="connsiteX2-1311" fmla="*/ 238123 w 1888330"/>
                <a:gd name="connsiteY2-1312" fmla="*/ 3350418 h 7983001"/>
                <a:gd name="connsiteX3-1313" fmla="*/ 0 w 1888330"/>
                <a:gd name="connsiteY3-1314" fmla="*/ 3090861 h 7983001"/>
                <a:gd name="connsiteX4-1315" fmla="*/ 19050 w 1888330"/>
                <a:gd name="connsiteY4-1316" fmla="*/ 204785 h 7983001"/>
                <a:gd name="connsiteX5-1317" fmla="*/ 207169 w 1888330"/>
                <a:gd name="connsiteY5-1318" fmla="*/ 0 h 7983001"/>
                <a:gd name="connsiteX6-1319" fmla="*/ 1493044 w 1888330"/>
                <a:gd name="connsiteY6-1320" fmla="*/ 4761 h 7983001"/>
                <a:gd name="connsiteX7-1321" fmla="*/ 1490662 w 1888330"/>
                <a:gd name="connsiteY7-1322" fmla="*/ 164305 h 7983001"/>
                <a:gd name="connsiteX8-1323" fmla="*/ 335756 w 1888330"/>
                <a:gd name="connsiteY8-1324" fmla="*/ 176213 h 7983001"/>
                <a:gd name="connsiteX9-1325" fmla="*/ 190500 w 1888330"/>
                <a:gd name="connsiteY9-1326" fmla="*/ 295276 h 7983001"/>
                <a:gd name="connsiteX10-1327" fmla="*/ 1062037 w 1888330"/>
                <a:gd name="connsiteY10-1328" fmla="*/ 2024062 h 7983001"/>
                <a:gd name="connsiteX11-1329" fmla="*/ 1888330 w 1888330"/>
                <a:gd name="connsiteY11-1330" fmla="*/ 3281362 h 7983001"/>
                <a:gd name="connsiteX12-1331" fmla="*/ 1881186 w 1888330"/>
                <a:gd name="connsiteY12-1332" fmla="*/ 3476623 h 7983001"/>
                <a:gd name="connsiteX13-1333" fmla="*/ 1881186 w 1888330"/>
                <a:gd name="connsiteY13-1334" fmla="*/ 7983001 h 7983001"/>
                <a:gd name="connsiteX14-1335" fmla="*/ 928686 w 1888330"/>
                <a:gd name="connsiteY14-1336" fmla="*/ 7983001 h 7983001"/>
                <a:gd name="connsiteX15" fmla="*/ 928686 w 1888330"/>
                <a:gd name="connsiteY15" fmla="*/ 3476623 h 7983001"/>
                <a:gd name="connsiteX0-1337" fmla="*/ 928686 w 1888330"/>
                <a:gd name="connsiteY0-1338" fmla="*/ 3476623 h 7983001"/>
                <a:gd name="connsiteX1-1339" fmla="*/ 802480 w 1888330"/>
                <a:gd name="connsiteY1-1340" fmla="*/ 3348036 h 7983001"/>
                <a:gd name="connsiteX2-1341" fmla="*/ 238123 w 1888330"/>
                <a:gd name="connsiteY2-1342" fmla="*/ 3350418 h 7983001"/>
                <a:gd name="connsiteX3-1343" fmla="*/ 0 w 1888330"/>
                <a:gd name="connsiteY3-1344" fmla="*/ 3090861 h 7983001"/>
                <a:gd name="connsiteX4-1345" fmla="*/ 19050 w 1888330"/>
                <a:gd name="connsiteY4-1346" fmla="*/ 204785 h 7983001"/>
                <a:gd name="connsiteX5-1347" fmla="*/ 207169 w 1888330"/>
                <a:gd name="connsiteY5-1348" fmla="*/ 0 h 7983001"/>
                <a:gd name="connsiteX6-1349" fmla="*/ 1493044 w 1888330"/>
                <a:gd name="connsiteY6-1350" fmla="*/ 4761 h 7983001"/>
                <a:gd name="connsiteX7-1351" fmla="*/ 1490662 w 1888330"/>
                <a:gd name="connsiteY7-1352" fmla="*/ 164305 h 7983001"/>
                <a:gd name="connsiteX8-1353" fmla="*/ 335756 w 1888330"/>
                <a:gd name="connsiteY8-1354" fmla="*/ 176213 h 7983001"/>
                <a:gd name="connsiteX9-1355" fmla="*/ 190500 w 1888330"/>
                <a:gd name="connsiteY9-1356" fmla="*/ 295276 h 7983001"/>
                <a:gd name="connsiteX10-1357" fmla="*/ 176212 w 1888330"/>
                <a:gd name="connsiteY10-1358" fmla="*/ 2378868 h 7983001"/>
                <a:gd name="connsiteX11-1359" fmla="*/ 1888330 w 1888330"/>
                <a:gd name="connsiteY11-1360" fmla="*/ 3281362 h 7983001"/>
                <a:gd name="connsiteX12-1361" fmla="*/ 1881186 w 1888330"/>
                <a:gd name="connsiteY12-1362" fmla="*/ 3476623 h 7983001"/>
                <a:gd name="connsiteX13-1363" fmla="*/ 1881186 w 1888330"/>
                <a:gd name="connsiteY13-1364" fmla="*/ 7983001 h 7983001"/>
                <a:gd name="connsiteX14-1365" fmla="*/ 928686 w 1888330"/>
                <a:gd name="connsiteY14-1366" fmla="*/ 7983001 h 7983001"/>
                <a:gd name="connsiteX15-1367" fmla="*/ 928686 w 1888330"/>
                <a:gd name="connsiteY15-1368" fmla="*/ 3476623 h 7983001"/>
                <a:gd name="connsiteX0-1369" fmla="*/ 928686 w 1888330"/>
                <a:gd name="connsiteY0-1370" fmla="*/ 3476623 h 7983001"/>
                <a:gd name="connsiteX1-1371" fmla="*/ 802480 w 1888330"/>
                <a:gd name="connsiteY1-1372" fmla="*/ 3348036 h 7983001"/>
                <a:gd name="connsiteX2-1373" fmla="*/ 238123 w 1888330"/>
                <a:gd name="connsiteY2-1374" fmla="*/ 3350418 h 7983001"/>
                <a:gd name="connsiteX3-1375" fmla="*/ 0 w 1888330"/>
                <a:gd name="connsiteY3-1376" fmla="*/ 3090861 h 7983001"/>
                <a:gd name="connsiteX4-1377" fmla="*/ 19050 w 1888330"/>
                <a:gd name="connsiteY4-1378" fmla="*/ 204785 h 7983001"/>
                <a:gd name="connsiteX5-1379" fmla="*/ 207169 w 1888330"/>
                <a:gd name="connsiteY5-1380" fmla="*/ 0 h 7983001"/>
                <a:gd name="connsiteX6-1381" fmla="*/ 1493044 w 1888330"/>
                <a:gd name="connsiteY6-1382" fmla="*/ 4761 h 7983001"/>
                <a:gd name="connsiteX7-1383" fmla="*/ 1490662 w 1888330"/>
                <a:gd name="connsiteY7-1384" fmla="*/ 164305 h 7983001"/>
                <a:gd name="connsiteX8-1385" fmla="*/ 335756 w 1888330"/>
                <a:gd name="connsiteY8-1386" fmla="*/ 176213 h 7983001"/>
                <a:gd name="connsiteX9-1387" fmla="*/ 190500 w 1888330"/>
                <a:gd name="connsiteY9-1388" fmla="*/ 295276 h 7983001"/>
                <a:gd name="connsiteX10-1389" fmla="*/ 183355 w 1888330"/>
                <a:gd name="connsiteY10-1390" fmla="*/ 2988468 h 7983001"/>
                <a:gd name="connsiteX11-1391" fmla="*/ 1888330 w 1888330"/>
                <a:gd name="connsiteY11-1392" fmla="*/ 3281362 h 7983001"/>
                <a:gd name="connsiteX12-1393" fmla="*/ 1881186 w 1888330"/>
                <a:gd name="connsiteY12-1394" fmla="*/ 3476623 h 7983001"/>
                <a:gd name="connsiteX13-1395" fmla="*/ 1881186 w 1888330"/>
                <a:gd name="connsiteY13-1396" fmla="*/ 7983001 h 7983001"/>
                <a:gd name="connsiteX14-1397" fmla="*/ 928686 w 1888330"/>
                <a:gd name="connsiteY14-1398" fmla="*/ 7983001 h 7983001"/>
                <a:gd name="connsiteX15-1399" fmla="*/ 928686 w 1888330"/>
                <a:gd name="connsiteY15-1400" fmla="*/ 3476623 h 7983001"/>
                <a:gd name="connsiteX0-1401" fmla="*/ 928686 w 1888330"/>
                <a:gd name="connsiteY0-1402" fmla="*/ 3476623 h 7983001"/>
                <a:gd name="connsiteX1-1403" fmla="*/ 802480 w 1888330"/>
                <a:gd name="connsiteY1-1404" fmla="*/ 3348036 h 7983001"/>
                <a:gd name="connsiteX2-1405" fmla="*/ 238123 w 1888330"/>
                <a:gd name="connsiteY2-1406" fmla="*/ 3350418 h 7983001"/>
                <a:gd name="connsiteX3-1407" fmla="*/ 0 w 1888330"/>
                <a:gd name="connsiteY3-1408" fmla="*/ 3090861 h 7983001"/>
                <a:gd name="connsiteX4-1409" fmla="*/ 19050 w 1888330"/>
                <a:gd name="connsiteY4-1410" fmla="*/ 204785 h 7983001"/>
                <a:gd name="connsiteX5-1411" fmla="*/ 207169 w 1888330"/>
                <a:gd name="connsiteY5-1412" fmla="*/ 0 h 7983001"/>
                <a:gd name="connsiteX6-1413" fmla="*/ 1493044 w 1888330"/>
                <a:gd name="connsiteY6-1414" fmla="*/ 4761 h 7983001"/>
                <a:gd name="connsiteX7-1415" fmla="*/ 1490662 w 1888330"/>
                <a:gd name="connsiteY7-1416" fmla="*/ 164305 h 7983001"/>
                <a:gd name="connsiteX8-1417" fmla="*/ 335756 w 1888330"/>
                <a:gd name="connsiteY8-1418" fmla="*/ 176213 h 7983001"/>
                <a:gd name="connsiteX9-1419" fmla="*/ 190500 w 1888330"/>
                <a:gd name="connsiteY9-1420" fmla="*/ 295276 h 7983001"/>
                <a:gd name="connsiteX10-1421" fmla="*/ 183355 w 1888330"/>
                <a:gd name="connsiteY10-1422" fmla="*/ 2988468 h 7983001"/>
                <a:gd name="connsiteX11-1423" fmla="*/ 1888330 w 1888330"/>
                <a:gd name="connsiteY11-1424" fmla="*/ 3281362 h 7983001"/>
                <a:gd name="connsiteX12-1425" fmla="*/ 1881186 w 1888330"/>
                <a:gd name="connsiteY12-1426" fmla="*/ 3476623 h 7983001"/>
                <a:gd name="connsiteX13-1427" fmla="*/ 1881186 w 1888330"/>
                <a:gd name="connsiteY13-1428" fmla="*/ 7983001 h 7983001"/>
                <a:gd name="connsiteX14-1429" fmla="*/ 928686 w 1888330"/>
                <a:gd name="connsiteY14-1430" fmla="*/ 7983001 h 7983001"/>
                <a:gd name="connsiteX15-1431" fmla="*/ 928686 w 1888330"/>
                <a:gd name="connsiteY15-1432" fmla="*/ 3476623 h 7983001"/>
                <a:gd name="connsiteX0-1433" fmla="*/ 928686 w 1888330"/>
                <a:gd name="connsiteY0-1434" fmla="*/ 3476623 h 7983001"/>
                <a:gd name="connsiteX1-1435" fmla="*/ 802480 w 1888330"/>
                <a:gd name="connsiteY1-1436" fmla="*/ 3348036 h 7983001"/>
                <a:gd name="connsiteX2-1437" fmla="*/ 238123 w 1888330"/>
                <a:gd name="connsiteY2-1438" fmla="*/ 3350418 h 7983001"/>
                <a:gd name="connsiteX3-1439" fmla="*/ 0 w 1888330"/>
                <a:gd name="connsiteY3-1440" fmla="*/ 3090861 h 7983001"/>
                <a:gd name="connsiteX4-1441" fmla="*/ 19050 w 1888330"/>
                <a:gd name="connsiteY4-1442" fmla="*/ 204785 h 7983001"/>
                <a:gd name="connsiteX5-1443" fmla="*/ 207169 w 1888330"/>
                <a:gd name="connsiteY5-1444" fmla="*/ 0 h 7983001"/>
                <a:gd name="connsiteX6-1445" fmla="*/ 1493044 w 1888330"/>
                <a:gd name="connsiteY6-1446" fmla="*/ 4761 h 7983001"/>
                <a:gd name="connsiteX7-1447" fmla="*/ 1490662 w 1888330"/>
                <a:gd name="connsiteY7-1448" fmla="*/ 164305 h 7983001"/>
                <a:gd name="connsiteX8-1449" fmla="*/ 335756 w 1888330"/>
                <a:gd name="connsiteY8-1450" fmla="*/ 176213 h 7983001"/>
                <a:gd name="connsiteX9-1451" fmla="*/ 190500 w 1888330"/>
                <a:gd name="connsiteY9-1452" fmla="*/ 295276 h 7983001"/>
                <a:gd name="connsiteX10-1453" fmla="*/ 183355 w 1888330"/>
                <a:gd name="connsiteY10-1454" fmla="*/ 2988468 h 7983001"/>
                <a:gd name="connsiteX11-1455" fmla="*/ 1888330 w 1888330"/>
                <a:gd name="connsiteY11-1456" fmla="*/ 3281362 h 7983001"/>
                <a:gd name="connsiteX12-1457" fmla="*/ 1881186 w 1888330"/>
                <a:gd name="connsiteY12-1458" fmla="*/ 3476623 h 7983001"/>
                <a:gd name="connsiteX13-1459" fmla="*/ 1881186 w 1888330"/>
                <a:gd name="connsiteY13-1460" fmla="*/ 7983001 h 7983001"/>
                <a:gd name="connsiteX14-1461" fmla="*/ 928686 w 1888330"/>
                <a:gd name="connsiteY14-1462" fmla="*/ 7983001 h 7983001"/>
                <a:gd name="connsiteX15-1463" fmla="*/ 928686 w 1888330"/>
                <a:gd name="connsiteY15-1464" fmla="*/ 3476623 h 7983001"/>
                <a:gd name="connsiteX0-1465" fmla="*/ 928686 w 1888330"/>
                <a:gd name="connsiteY0-1466" fmla="*/ 3476623 h 7983001"/>
                <a:gd name="connsiteX1-1467" fmla="*/ 802480 w 1888330"/>
                <a:gd name="connsiteY1-1468" fmla="*/ 3348036 h 7983001"/>
                <a:gd name="connsiteX2-1469" fmla="*/ 238123 w 1888330"/>
                <a:gd name="connsiteY2-1470" fmla="*/ 3350418 h 7983001"/>
                <a:gd name="connsiteX3-1471" fmla="*/ 0 w 1888330"/>
                <a:gd name="connsiteY3-1472" fmla="*/ 3090861 h 7983001"/>
                <a:gd name="connsiteX4-1473" fmla="*/ 19050 w 1888330"/>
                <a:gd name="connsiteY4-1474" fmla="*/ 204785 h 7983001"/>
                <a:gd name="connsiteX5-1475" fmla="*/ 207169 w 1888330"/>
                <a:gd name="connsiteY5-1476" fmla="*/ 0 h 7983001"/>
                <a:gd name="connsiteX6-1477" fmla="*/ 1493044 w 1888330"/>
                <a:gd name="connsiteY6-1478" fmla="*/ 4761 h 7983001"/>
                <a:gd name="connsiteX7-1479" fmla="*/ 1490662 w 1888330"/>
                <a:gd name="connsiteY7-1480" fmla="*/ 164305 h 7983001"/>
                <a:gd name="connsiteX8-1481" fmla="*/ 335756 w 1888330"/>
                <a:gd name="connsiteY8-1482" fmla="*/ 176213 h 7983001"/>
                <a:gd name="connsiteX9-1483" fmla="*/ 190500 w 1888330"/>
                <a:gd name="connsiteY9-1484" fmla="*/ 295276 h 7983001"/>
                <a:gd name="connsiteX10-1485" fmla="*/ 183355 w 1888330"/>
                <a:gd name="connsiteY10-1486" fmla="*/ 2988468 h 7983001"/>
                <a:gd name="connsiteX11-1487" fmla="*/ 404812 w 1888330"/>
                <a:gd name="connsiteY11-1488" fmla="*/ 3167062 h 7983001"/>
                <a:gd name="connsiteX12-1489" fmla="*/ 1888330 w 1888330"/>
                <a:gd name="connsiteY12-1490" fmla="*/ 3281362 h 7983001"/>
                <a:gd name="connsiteX13-1491" fmla="*/ 1881186 w 1888330"/>
                <a:gd name="connsiteY13-1492" fmla="*/ 3476623 h 7983001"/>
                <a:gd name="connsiteX14-1493" fmla="*/ 1881186 w 1888330"/>
                <a:gd name="connsiteY14-1494" fmla="*/ 7983001 h 7983001"/>
                <a:gd name="connsiteX15-1495" fmla="*/ 928686 w 1888330"/>
                <a:gd name="connsiteY15-1496" fmla="*/ 7983001 h 7983001"/>
                <a:gd name="connsiteX16" fmla="*/ 928686 w 1888330"/>
                <a:gd name="connsiteY16" fmla="*/ 3476623 h 7983001"/>
                <a:gd name="connsiteX0-1497" fmla="*/ 928686 w 1888330"/>
                <a:gd name="connsiteY0-1498" fmla="*/ 3476623 h 7983001"/>
                <a:gd name="connsiteX1-1499" fmla="*/ 802480 w 1888330"/>
                <a:gd name="connsiteY1-1500" fmla="*/ 3348036 h 7983001"/>
                <a:gd name="connsiteX2-1501" fmla="*/ 238123 w 1888330"/>
                <a:gd name="connsiteY2-1502" fmla="*/ 3350418 h 7983001"/>
                <a:gd name="connsiteX3-1503" fmla="*/ 0 w 1888330"/>
                <a:gd name="connsiteY3-1504" fmla="*/ 3090861 h 7983001"/>
                <a:gd name="connsiteX4-1505" fmla="*/ 19050 w 1888330"/>
                <a:gd name="connsiteY4-1506" fmla="*/ 204785 h 7983001"/>
                <a:gd name="connsiteX5-1507" fmla="*/ 207169 w 1888330"/>
                <a:gd name="connsiteY5-1508" fmla="*/ 0 h 7983001"/>
                <a:gd name="connsiteX6-1509" fmla="*/ 1493044 w 1888330"/>
                <a:gd name="connsiteY6-1510" fmla="*/ 4761 h 7983001"/>
                <a:gd name="connsiteX7-1511" fmla="*/ 1490662 w 1888330"/>
                <a:gd name="connsiteY7-1512" fmla="*/ 164305 h 7983001"/>
                <a:gd name="connsiteX8-1513" fmla="*/ 335756 w 1888330"/>
                <a:gd name="connsiteY8-1514" fmla="*/ 176213 h 7983001"/>
                <a:gd name="connsiteX9-1515" fmla="*/ 190500 w 1888330"/>
                <a:gd name="connsiteY9-1516" fmla="*/ 295276 h 7983001"/>
                <a:gd name="connsiteX10-1517" fmla="*/ 183355 w 1888330"/>
                <a:gd name="connsiteY10-1518" fmla="*/ 2988468 h 7983001"/>
                <a:gd name="connsiteX11-1519" fmla="*/ 342900 w 1888330"/>
                <a:gd name="connsiteY11-1520" fmla="*/ 3157537 h 7983001"/>
                <a:gd name="connsiteX12-1521" fmla="*/ 1888330 w 1888330"/>
                <a:gd name="connsiteY12-1522" fmla="*/ 3281362 h 7983001"/>
                <a:gd name="connsiteX13-1523" fmla="*/ 1881186 w 1888330"/>
                <a:gd name="connsiteY13-1524" fmla="*/ 3476623 h 7983001"/>
                <a:gd name="connsiteX14-1525" fmla="*/ 1881186 w 1888330"/>
                <a:gd name="connsiteY14-1526" fmla="*/ 7983001 h 7983001"/>
                <a:gd name="connsiteX15-1527" fmla="*/ 928686 w 1888330"/>
                <a:gd name="connsiteY15-1528" fmla="*/ 7983001 h 7983001"/>
                <a:gd name="connsiteX16-1529" fmla="*/ 928686 w 1888330"/>
                <a:gd name="connsiteY16-1530" fmla="*/ 3476623 h 7983001"/>
                <a:gd name="connsiteX0-1531" fmla="*/ 928686 w 1888330"/>
                <a:gd name="connsiteY0-1532" fmla="*/ 3476623 h 7983001"/>
                <a:gd name="connsiteX1-1533" fmla="*/ 802480 w 1888330"/>
                <a:gd name="connsiteY1-1534" fmla="*/ 3348036 h 7983001"/>
                <a:gd name="connsiteX2-1535" fmla="*/ 238123 w 1888330"/>
                <a:gd name="connsiteY2-1536" fmla="*/ 3350418 h 7983001"/>
                <a:gd name="connsiteX3-1537" fmla="*/ 0 w 1888330"/>
                <a:gd name="connsiteY3-1538" fmla="*/ 3090861 h 7983001"/>
                <a:gd name="connsiteX4-1539" fmla="*/ 19050 w 1888330"/>
                <a:gd name="connsiteY4-1540" fmla="*/ 204785 h 7983001"/>
                <a:gd name="connsiteX5-1541" fmla="*/ 207169 w 1888330"/>
                <a:gd name="connsiteY5-1542" fmla="*/ 0 h 7983001"/>
                <a:gd name="connsiteX6-1543" fmla="*/ 1493044 w 1888330"/>
                <a:gd name="connsiteY6-1544" fmla="*/ 4761 h 7983001"/>
                <a:gd name="connsiteX7-1545" fmla="*/ 1490662 w 1888330"/>
                <a:gd name="connsiteY7-1546" fmla="*/ 164305 h 7983001"/>
                <a:gd name="connsiteX8-1547" fmla="*/ 335756 w 1888330"/>
                <a:gd name="connsiteY8-1548" fmla="*/ 176213 h 7983001"/>
                <a:gd name="connsiteX9-1549" fmla="*/ 190500 w 1888330"/>
                <a:gd name="connsiteY9-1550" fmla="*/ 295276 h 7983001"/>
                <a:gd name="connsiteX10-1551" fmla="*/ 183355 w 1888330"/>
                <a:gd name="connsiteY10-1552" fmla="*/ 2988468 h 7983001"/>
                <a:gd name="connsiteX11-1553" fmla="*/ 342900 w 1888330"/>
                <a:gd name="connsiteY11-1554" fmla="*/ 3157537 h 7983001"/>
                <a:gd name="connsiteX12-1555" fmla="*/ 807243 w 1888330"/>
                <a:gd name="connsiteY12-1556" fmla="*/ 3202781 h 7983001"/>
                <a:gd name="connsiteX13-1557" fmla="*/ 1888330 w 1888330"/>
                <a:gd name="connsiteY13-1558" fmla="*/ 3281362 h 7983001"/>
                <a:gd name="connsiteX14-1559" fmla="*/ 1881186 w 1888330"/>
                <a:gd name="connsiteY14-1560" fmla="*/ 3476623 h 7983001"/>
                <a:gd name="connsiteX15-1561" fmla="*/ 1881186 w 1888330"/>
                <a:gd name="connsiteY15-1562" fmla="*/ 7983001 h 7983001"/>
                <a:gd name="connsiteX16-1563" fmla="*/ 928686 w 1888330"/>
                <a:gd name="connsiteY16-1564" fmla="*/ 7983001 h 7983001"/>
                <a:gd name="connsiteX17" fmla="*/ 928686 w 1888330"/>
                <a:gd name="connsiteY17" fmla="*/ 3476623 h 7983001"/>
                <a:gd name="connsiteX0-1565" fmla="*/ 928686 w 1888330"/>
                <a:gd name="connsiteY0-1566" fmla="*/ 3476623 h 7983001"/>
                <a:gd name="connsiteX1-1567" fmla="*/ 802480 w 1888330"/>
                <a:gd name="connsiteY1-1568" fmla="*/ 3348036 h 7983001"/>
                <a:gd name="connsiteX2-1569" fmla="*/ 238123 w 1888330"/>
                <a:gd name="connsiteY2-1570" fmla="*/ 3350418 h 7983001"/>
                <a:gd name="connsiteX3-1571" fmla="*/ 0 w 1888330"/>
                <a:gd name="connsiteY3-1572" fmla="*/ 3090861 h 7983001"/>
                <a:gd name="connsiteX4-1573" fmla="*/ 19050 w 1888330"/>
                <a:gd name="connsiteY4-1574" fmla="*/ 204785 h 7983001"/>
                <a:gd name="connsiteX5-1575" fmla="*/ 207169 w 1888330"/>
                <a:gd name="connsiteY5-1576" fmla="*/ 0 h 7983001"/>
                <a:gd name="connsiteX6-1577" fmla="*/ 1493044 w 1888330"/>
                <a:gd name="connsiteY6-1578" fmla="*/ 4761 h 7983001"/>
                <a:gd name="connsiteX7-1579" fmla="*/ 1490662 w 1888330"/>
                <a:gd name="connsiteY7-1580" fmla="*/ 164305 h 7983001"/>
                <a:gd name="connsiteX8-1581" fmla="*/ 335756 w 1888330"/>
                <a:gd name="connsiteY8-1582" fmla="*/ 176213 h 7983001"/>
                <a:gd name="connsiteX9-1583" fmla="*/ 190500 w 1888330"/>
                <a:gd name="connsiteY9-1584" fmla="*/ 295276 h 7983001"/>
                <a:gd name="connsiteX10-1585" fmla="*/ 183355 w 1888330"/>
                <a:gd name="connsiteY10-1586" fmla="*/ 2988468 h 7983001"/>
                <a:gd name="connsiteX11-1587" fmla="*/ 342900 w 1888330"/>
                <a:gd name="connsiteY11-1588" fmla="*/ 3157537 h 7983001"/>
                <a:gd name="connsiteX12-1589" fmla="*/ 797718 w 1888330"/>
                <a:gd name="connsiteY12-1590" fmla="*/ 3178968 h 7983001"/>
                <a:gd name="connsiteX13-1591" fmla="*/ 1888330 w 1888330"/>
                <a:gd name="connsiteY13-1592" fmla="*/ 3281362 h 7983001"/>
                <a:gd name="connsiteX14-1593" fmla="*/ 1881186 w 1888330"/>
                <a:gd name="connsiteY14-1594" fmla="*/ 3476623 h 7983001"/>
                <a:gd name="connsiteX15-1595" fmla="*/ 1881186 w 1888330"/>
                <a:gd name="connsiteY15-1596" fmla="*/ 7983001 h 7983001"/>
                <a:gd name="connsiteX16-1597" fmla="*/ 928686 w 1888330"/>
                <a:gd name="connsiteY16-1598" fmla="*/ 7983001 h 7983001"/>
                <a:gd name="connsiteX17-1599" fmla="*/ 928686 w 1888330"/>
                <a:gd name="connsiteY17-1600" fmla="*/ 3476623 h 7983001"/>
                <a:gd name="connsiteX0-1601" fmla="*/ 928686 w 1888330"/>
                <a:gd name="connsiteY0-1602" fmla="*/ 3476623 h 7983001"/>
                <a:gd name="connsiteX1-1603" fmla="*/ 802480 w 1888330"/>
                <a:gd name="connsiteY1-1604" fmla="*/ 3348036 h 7983001"/>
                <a:gd name="connsiteX2-1605" fmla="*/ 238123 w 1888330"/>
                <a:gd name="connsiteY2-1606" fmla="*/ 3350418 h 7983001"/>
                <a:gd name="connsiteX3-1607" fmla="*/ 0 w 1888330"/>
                <a:gd name="connsiteY3-1608" fmla="*/ 3090861 h 7983001"/>
                <a:gd name="connsiteX4-1609" fmla="*/ 19050 w 1888330"/>
                <a:gd name="connsiteY4-1610" fmla="*/ 204785 h 7983001"/>
                <a:gd name="connsiteX5-1611" fmla="*/ 207169 w 1888330"/>
                <a:gd name="connsiteY5-1612" fmla="*/ 0 h 7983001"/>
                <a:gd name="connsiteX6-1613" fmla="*/ 1493044 w 1888330"/>
                <a:gd name="connsiteY6-1614" fmla="*/ 4761 h 7983001"/>
                <a:gd name="connsiteX7-1615" fmla="*/ 1490662 w 1888330"/>
                <a:gd name="connsiteY7-1616" fmla="*/ 164305 h 7983001"/>
                <a:gd name="connsiteX8-1617" fmla="*/ 335756 w 1888330"/>
                <a:gd name="connsiteY8-1618" fmla="*/ 176213 h 7983001"/>
                <a:gd name="connsiteX9-1619" fmla="*/ 190500 w 1888330"/>
                <a:gd name="connsiteY9-1620" fmla="*/ 295276 h 7983001"/>
                <a:gd name="connsiteX10-1621" fmla="*/ 183355 w 1888330"/>
                <a:gd name="connsiteY10-1622" fmla="*/ 2988468 h 7983001"/>
                <a:gd name="connsiteX11-1623" fmla="*/ 342900 w 1888330"/>
                <a:gd name="connsiteY11-1624" fmla="*/ 3157537 h 7983001"/>
                <a:gd name="connsiteX12-1625" fmla="*/ 797718 w 1888330"/>
                <a:gd name="connsiteY12-1626" fmla="*/ 3178968 h 7983001"/>
                <a:gd name="connsiteX13-1627" fmla="*/ 1169193 w 1888330"/>
                <a:gd name="connsiteY13-1628" fmla="*/ 3207544 h 7983001"/>
                <a:gd name="connsiteX14-1629" fmla="*/ 1888330 w 1888330"/>
                <a:gd name="connsiteY14-1630" fmla="*/ 3281362 h 7983001"/>
                <a:gd name="connsiteX15-1631" fmla="*/ 1881186 w 1888330"/>
                <a:gd name="connsiteY15-1632" fmla="*/ 3476623 h 7983001"/>
                <a:gd name="connsiteX16-1633" fmla="*/ 1881186 w 1888330"/>
                <a:gd name="connsiteY16-1634" fmla="*/ 7983001 h 7983001"/>
                <a:gd name="connsiteX17-1635" fmla="*/ 928686 w 1888330"/>
                <a:gd name="connsiteY17-1636" fmla="*/ 7983001 h 7983001"/>
                <a:gd name="connsiteX18" fmla="*/ 928686 w 1888330"/>
                <a:gd name="connsiteY18" fmla="*/ 3476623 h 7983001"/>
                <a:gd name="connsiteX0-1637" fmla="*/ 928686 w 1888330"/>
                <a:gd name="connsiteY0-1638" fmla="*/ 3476623 h 7983001"/>
                <a:gd name="connsiteX1-1639" fmla="*/ 802480 w 1888330"/>
                <a:gd name="connsiteY1-1640" fmla="*/ 3348036 h 7983001"/>
                <a:gd name="connsiteX2-1641" fmla="*/ 238123 w 1888330"/>
                <a:gd name="connsiteY2-1642" fmla="*/ 3350418 h 7983001"/>
                <a:gd name="connsiteX3-1643" fmla="*/ 0 w 1888330"/>
                <a:gd name="connsiteY3-1644" fmla="*/ 3090861 h 7983001"/>
                <a:gd name="connsiteX4-1645" fmla="*/ 19050 w 1888330"/>
                <a:gd name="connsiteY4-1646" fmla="*/ 204785 h 7983001"/>
                <a:gd name="connsiteX5-1647" fmla="*/ 207169 w 1888330"/>
                <a:gd name="connsiteY5-1648" fmla="*/ 0 h 7983001"/>
                <a:gd name="connsiteX6-1649" fmla="*/ 1493044 w 1888330"/>
                <a:gd name="connsiteY6-1650" fmla="*/ 4761 h 7983001"/>
                <a:gd name="connsiteX7-1651" fmla="*/ 1490662 w 1888330"/>
                <a:gd name="connsiteY7-1652" fmla="*/ 164305 h 7983001"/>
                <a:gd name="connsiteX8-1653" fmla="*/ 335756 w 1888330"/>
                <a:gd name="connsiteY8-1654" fmla="*/ 176213 h 7983001"/>
                <a:gd name="connsiteX9-1655" fmla="*/ 190500 w 1888330"/>
                <a:gd name="connsiteY9-1656" fmla="*/ 295276 h 7983001"/>
                <a:gd name="connsiteX10-1657" fmla="*/ 183355 w 1888330"/>
                <a:gd name="connsiteY10-1658" fmla="*/ 2988468 h 7983001"/>
                <a:gd name="connsiteX11-1659" fmla="*/ 342900 w 1888330"/>
                <a:gd name="connsiteY11-1660" fmla="*/ 3157537 h 7983001"/>
                <a:gd name="connsiteX12-1661" fmla="*/ 797718 w 1888330"/>
                <a:gd name="connsiteY12-1662" fmla="*/ 3178968 h 7983001"/>
                <a:gd name="connsiteX13-1663" fmla="*/ 1019174 w 1888330"/>
                <a:gd name="connsiteY13-1664" fmla="*/ 3040856 h 7983001"/>
                <a:gd name="connsiteX14-1665" fmla="*/ 1888330 w 1888330"/>
                <a:gd name="connsiteY14-1666" fmla="*/ 3281362 h 7983001"/>
                <a:gd name="connsiteX15-1667" fmla="*/ 1881186 w 1888330"/>
                <a:gd name="connsiteY15-1668" fmla="*/ 3476623 h 7983001"/>
                <a:gd name="connsiteX16-1669" fmla="*/ 1881186 w 1888330"/>
                <a:gd name="connsiteY16-1670" fmla="*/ 7983001 h 7983001"/>
                <a:gd name="connsiteX17-1671" fmla="*/ 928686 w 1888330"/>
                <a:gd name="connsiteY17-1672" fmla="*/ 7983001 h 7983001"/>
                <a:gd name="connsiteX18-1673" fmla="*/ 928686 w 1888330"/>
                <a:gd name="connsiteY18-1674" fmla="*/ 3476623 h 7983001"/>
                <a:gd name="connsiteX0-1675" fmla="*/ 928686 w 1888330"/>
                <a:gd name="connsiteY0-1676" fmla="*/ 3476623 h 7983001"/>
                <a:gd name="connsiteX1-1677" fmla="*/ 802480 w 1888330"/>
                <a:gd name="connsiteY1-1678" fmla="*/ 3348036 h 7983001"/>
                <a:gd name="connsiteX2-1679" fmla="*/ 238123 w 1888330"/>
                <a:gd name="connsiteY2-1680" fmla="*/ 3350418 h 7983001"/>
                <a:gd name="connsiteX3-1681" fmla="*/ 0 w 1888330"/>
                <a:gd name="connsiteY3-1682" fmla="*/ 3090861 h 7983001"/>
                <a:gd name="connsiteX4-1683" fmla="*/ 19050 w 1888330"/>
                <a:gd name="connsiteY4-1684" fmla="*/ 204785 h 7983001"/>
                <a:gd name="connsiteX5-1685" fmla="*/ 207169 w 1888330"/>
                <a:gd name="connsiteY5-1686" fmla="*/ 0 h 7983001"/>
                <a:gd name="connsiteX6-1687" fmla="*/ 1493044 w 1888330"/>
                <a:gd name="connsiteY6-1688" fmla="*/ 4761 h 7983001"/>
                <a:gd name="connsiteX7-1689" fmla="*/ 1490662 w 1888330"/>
                <a:gd name="connsiteY7-1690" fmla="*/ 164305 h 7983001"/>
                <a:gd name="connsiteX8-1691" fmla="*/ 335756 w 1888330"/>
                <a:gd name="connsiteY8-1692" fmla="*/ 176213 h 7983001"/>
                <a:gd name="connsiteX9-1693" fmla="*/ 190500 w 1888330"/>
                <a:gd name="connsiteY9-1694" fmla="*/ 295276 h 7983001"/>
                <a:gd name="connsiteX10-1695" fmla="*/ 183355 w 1888330"/>
                <a:gd name="connsiteY10-1696" fmla="*/ 2988468 h 7983001"/>
                <a:gd name="connsiteX11-1697" fmla="*/ 342900 w 1888330"/>
                <a:gd name="connsiteY11-1698" fmla="*/ 3157537 h 7983001"/>
                <a:gd name="connsiteX12-1699" fmla="*/ 797718 w 1888330"/>
                <a:gd name="connsiteY12-1700" fmla="*/ 3178968 h 7983001"/>
                <a:gd name="connsiteX13-1701" fmla="*/ 1019174 w 1888330"/>
                <a:gd name="connsiteY13-1702" fmla="*/ 3040856 h 7983001"/>
                <a:gd name="connsiteX14-1703" fmla="*/ 1409700 w 1888330"/>
                <a:gd name="connsiteY14-1704" fmla="*/ 3128962 h 7983001"/>
                <a:gd name="connsiteX15-1705" fmla="*/ 1888330 w 1888330"/>
                <a:gd name="connsiteY15-1706" fmla="*/ 3281362 h 7983001"/>
                <a:gd name="connsiteX16-1707" fmla="*/ 1881186 w 1888330"/>
                <a:gd name="connsiteY16-1708" fmla="*/ 3476623 h 7983001"/>
                <a:gd name="connsiteX17-1709" fmla="*/ 1881186 w 1888330"/>
                <a:gd name="connsiteY17-1710" fmla="*/ 7983001 h 7983001"/>
                <a:gd name="connsiteX18-1711" fmla="*/ 928686 w 1888330"/>
                <a:gd name="connsiteY18-1712" fmla="*/ 7983001 h 7983001"/>
                <a:gd name="connsiteX19" fmla="*/ 928686 w 1888330"/>
                <a:gd name="connsiteY19" fmla="*/ 3476623 h 7983001"/>
                <a:gd name="connsiteX0-1713" fmla="*/ 928686 w 1989832"/>
                <a:gd name="connsiteY0-1714" fmla="*/ 3476623 h 7983001"/>
                <a:gd name="connsiteX1-1715" fmla="*/ 802480 w 1989832"/>
                <a:gd name="connsiteY1-1716" fmla="*/ 3348036 h 7983001"/>
                <a:gd name="connsiteX2-1717" fmla="*/ 238123 w 1989832"/>
                <a:gd name="connsiteY2-1718" fmla="*/ 3350418 h 7983001"/>
                <a:gd name="connsiteX3-1719" fmla="*/ 0 w 1989832"/>
                <a:gd name="connsiteY3-1720" fmla="*/ 3090861 h 7983001"/>
                <a:gd name="connsiteX4-1721" fmla="*/ 19050 w 1989832"/>
                <a:gd name="connsiteY4-1722" fmla="*/ 204785 h 7983001"/>
                <a:gd name="connsiteX5-1723" fmla="*/ 207169 w 1989832"/>
                <a:gd name="connsiteY5-1724" fmla="*/ 0 h 7983001"/>
                <a:gd name="connsiteX6-1725" fmla="*/ 1493044 w 1989832"/>
                <a:gd name="connsiteY6-1726" fmla="*/ 4761 h 7983001"/>
                <a:gd name="connsiteX7-1727" fmla="*/ 1490662 w 1989832"/>
                <a:gd name="connsiteY7-1728" fmla="*/ 164305 h 7983001"/>
                <a:gd name="connsiteX8-1729" fmla="*/ 335756 w 1989832"/>
                <a:gd name="connsiteY8-1730" fmla="*/ 176213 h 7983001"/>
                <a:gd name="connsiteX9-1731" fmla="*/ 190500 w 1989832"/>
                <a:gd name="connsiteY9-1732" fmla="*/ 295276 h 7983001"/>
                <a:gd name="connsiteX10-1733" fmla="*/ 183355 w 1989832"/>
                <a:gd name="connsiteY10-1734" fmla="*/ 2988468 h 7983001"/>
                <a:gd name="connsiteX11-1735" fmla="*/ 342900 w 1989832"/>
                <a:gd name="connsiteY11-1736" fmla="*/ 3157537 h 7983001"/>
                <a:gd name="connsiteX12-1737" fmla="*/ 797718 w 1989832"/>
                <a:gd name="connsiteY12-1738" fmla="*/ 3178968 h 7983001"/>
                <a:gd name="connsiteX13-1739" fmla="*/ 1019174 w 1989832"/>
                <a:gd name="connsiteY13-1740" fmla="*/ 3040856 h 7983001"/>
                <a:gd name="connsiteX14-1741" fmla="*/ 1947863 w 1989832"/>
                <a:gd name="connsiteY14-1742" fmla="*/ 3040856 h 7983001"/>
                <a:gd name="connsiteX15-1743" fmla="*/ 1888330 w 1989832"/>
                <a:gd name="connsiteY15-1744" fmla="*/ 3281362 h 7983001"/>
                <a:gd name="connsiteX16-1745" fmla="*/ 1881186 w 1989832"/>
                <a:gd name="connsiteY16-1746" fmla="*/ 3476623 h 7983001"/>
                <a:gd name="connsiteX17-1747" fmla="*/ 1881186 w 1989832"/>
                <a:gd name="connsiteY17-1748" fmla="*/ 7983001 h 7983001"/>
                <a:gd name="connsiteX18-1749" fmla="*/ 928686 w 1989832"/>
                <a:gd name="connsiteY18-1750" fmla="*/ 7983001 h 7983001"/>
                <a:gd name="connsiteX19-1751" fmla="*/ 928686 w 1989832"/>
                <a:gd name="connsiteY19-1752" fmla="*/ 3476623 h 7983001"/>
                <a:gd name="connsiteX0-1753" fmla="*/ 928686 w 1989832"/>
                <a:gd name="connsiteY0-1754" fmla="*/ 3476623 h 7983001"/>
                <a:gd name="connsiteX1-1755" fmla="*/ 802480 w 1989832"/>
                <a:gd name="connsiteY1-1756" fmla="*/ 3348036 h 7983001"/>
                <a:gd name="connsiteX2-1757" fmla="*/ 238123 w 1989832"/>
                <a:gd name="connsiteY2-1758" fmla="*/ 3350418 h 7983001"/>
                <a:gd name="connsiteX3-1759" fmla="*/ 0 w 1989832"/>
                <a:gd name="connsiteY3-1760" fmla="*/ 3090861 h 7983001"/>
                <a:gd name="connsiteX4-1761" fmla="*/ 19050 w 1989832"/>
                <a:gd name="connsiteY4-1762" fmla="*/ 204785 h 7983001"/>
                <a:gd name="connsiteX5-1763" fmla="*/ 207169 w 1989832"/>
                <a:gd name="connsiteY5-1764" fmla="*/ 0 h 7983001"/>
                <a:gd name="connsiteX6-1765" fmla="*/ 1493044 w 1989832"/>
                <a:gd name="connsiteY6-1766" fmla="*/ 4761 h 7983001"/>
                <a:gd name="connsiteX7-1767" fmla="*/ 1490662 w 1989832"/>
                <a:gd name="connsiteY7-1768" fmla="*/ 164305 h 7983001"/>
                <a:gd name="connsiteX8-1769" fmla="*/ 335756 w 1989832"/>
                <a:gd name="connsiteY8-1770" fmla="*/ 176213 h 7983001"/>
                <a:gd name="connsiteX9-1771" fmla="*/ 190500 w 1989832"/>
                <a:gd name="connsiteY9-1772" fmla="*/ 295276 h 7983001"/>
                <a:gd name="connsiteX10-1773" fmla="*/ 183355 w 1989832"/>
                <a:gd name="connsiteY10-1774" fmla="*/ 2988468 h 7983001"/>
                <a:gd name="connsiteX11-1775" fmla="*/ 342900 w 1989832"/>
                <a:gd name="connsiteY11-1776" fmla="*/ 3157537 h 7983001"/>
                <a:gd name="connsiteX12-1777" fmla="*/ 797718 w 1989832"/>
                <a:gd name="connsiteY12-1778" fmla="*/ 3178968 h 7983001"/>
                <a:gd name="connsiteX13-1779" fmla="*/ 1019174 w 1989832"/>
                <a:gd name="connsiteY13-1780" fmla="*/ 3040856 h 7983001"/>
                <a:gd name="connsiteX14-1781" fmla="*/ 1947863 w 1989832"/>
                <a:gd name="connsiteY14-1782" fmla="*/ 3040856 h 7983001"/>
                <a:gd name="connsiteX15-1783" fmla="*/ 1888330 w 1989832"/>
                <a:gd name="connsiteY15-1784" fmla="*/ 3281362 h 7983001"/>
                <a:gd name="connsiteX16-1785" fmla="*/ 1881186 w 1989832"/>
                <a:gd name="connsiteY16-1786" fmla="*/ 3476623 h 7983001"/>
                <a:gd name="connsiteX17-1787" fmla="*/ 1881186 w 1989832"/>
                <a:gd name="connsiteY17-1788" fmla="*/ 7983001 h 7983001"/>
                <a:gd name="connsiteX18-1789" fmla="*/ 928686 w 1989832"/>
                <a:gd name="connsiteY18-1790" fmla="*/ 7983001 h 7983001"/>
                <a:gd name="connsiteX19-1791" fmla="*/ 928686 w 1989832"/>
                <a:gd name="connsiteY19-1792" fmla="*/ 3476623 h 7983001"/>
                <a:gd name="connsiteX0-1793" fmla="*/ 928686 w 1989832"/>
                <a:gd name="connsiteY0-1794" fmla="*/ 3476623 h 7983001"/>
                <a:gd name="connsiteX1-1795" fmla="*/ 802480 w 1989832"/>
                <a:gd name="connsiteY1-1796" fmla="*/ 3348036 h 7983001"/>
                <a:gd name="connsiteX2-1797" fmla="*/ 238123 w 1989832"/>
                <a:gd name="connsiteY2-1798" fmla="*/ 3350418 h 7983001"/>
                <a:gd name="connsiteX3-1799" fmla="*/ 0 w 1989832"/>
                <a:gd name="connsiteY3-1800" fmla="*/ 3090861 h 7983001"/>
                <a:gd name="connsiteX4-1801" fmla="*/ 19050 w 1989832"/>
                <a:gd name="connsiteY4-1802" fmla="*/ 204785 h 7983001"/>
                <a:gd name="connsiteX5-1803" fmla="*/ 207169 w 1989832"/>
                <a:gd name="connsiteY5-1804" fmla="*/ 0 h 7983001"/>
                <a:gd name="connsiteX6-1805" fmla="*/ 1493044 w 1989832"/>
                <a:gd name="connsiteY6-1806" fmla="*/ 4761 h 7983001"/>
                <a:gd name="connsiteX7-1807" fmla="*/ 1490662 w 1989832"/>
                <a:gd name="connsiteY7-1808" fmla="*/ 164305 h 7983001"/>
                <a:gd name="connsiteX8-1809" fmla="*/ 335756 w 1989832"/>
                <a:gd name="connsiteY8-1810" fmla="*/ 176213 h 7983001"/>
                <a:gd name="connsiteX9-1811" fmla="*/ 190500 w 1989832"/>
                <a:gd name="connsiteY9-1812" fmla="*/ 295276 h 7983001"/>
                <a:gd name="connsiteX10-1813" fmla="*/ 183355 w 1989832"/>
                <a:gd name="connsiteY10-1814" fmla="*/ 2988468 h 7983001"/>
                <a:gd name="connsiteX11-1815" fmla="*/ 342900 w 1989832"/>
                <a:gd name="connsiteY11-1816" fmla="*/ 3157537 h 7983001"/>
                <a:gd name="connsiteX12-1817" fmla="*/ 797718 w 1989832"/>
                <a:gd name="connsiteY12-1818" fmla="*/ 3178968 h 7983001"/>
                <a:gd name="connsiteX13-1819" fmla="*/ 1019174 w 1989832"/>
                <a:gd name="connsiteY13-1820" fmla="*/ 3040856 h 7983001"/>
                <a:gd name="connsiteX14-1821" fmla="*/ 1947863 w 1989832"/>
                <a:gd name="connsiteY14-1822" fmla="*/ 3040856 h 7983001"/>
                <a:gd name="connsiteX15-1823" fmla="*/ 1888330 w 1989832"/>
                <a:gd name="connsiteY15-1824" fmla="*/ 3281362 h 7983001"/>
                <a:gd name="connsiteX16-1825" fmla="*/ 1881186 w 1989832"/>
                <a:gd name="connsiteY16-1826" fmla="*/ 3476623 h 7983001"/>
                <a:gd name="connsiteX17-1827" fmla="*/ 1881186 w 1989832"/>
                <a:gd name="connsiteY17-1828" fmla="*/ 7983001 h 7983001"/>
                <a:gd name="connsiteX18-1829" fmla="*/ 928686 w 1989832"/>
                <a:gd name="connsiteY18-1830" fmla="*/ 7983001 h 7983001"/>
                <a:gd name="connsiteX19-1831" fmla="*/ 928686 w 1989832"/>
                <a:gd name="connsiteY19-1832" fmla="*/ 3476623 h 7983001"/>
                <a:gd name="connsiteX0-1833" fmla="*/ 928686 w 1989832"/>
                <a:gd name="connsiteY0-1834" fmla="*/ 3476623 h 7983001"/>
                <a:gd name="connsiteX1-1835" fmla="*/ 802480 w 1989832"/>
                <a:gd name="connsiteY1-1836" fmla="*/ 3348036 h 7983001"/>
                <a:gd name="connsiteX2-1837" fmla="*/ 238123 w 1989832"/>
                <a:gd name="connsiteY2-1838" fmla="*/ 3350418 h 7983001"/>
                <a:gd name="connsiteX3-1839" fmla="*/ 0 w 1989832"/>
                <a:gd name="connsiteY3-1840" fmla="*/ 3090861 h 7983001"/>
                <a:gd name="connsiteX4-1841" fmla="*/ 19050 w 1989832"/>
                <a:gd name="connsiteY4-1842" fmla="*/ 204785 h 7983001"/>
                <a:gd name="connsiteX5-1843" fmla="*/ 207169 w 1989832"/>
                <a:gd name="connsiteY5-1844" fmla="*/ 0 h 7983001"/>
                <a:gd name="connsiteX6-1845" fmla="*/ 1493044 w 1989832"/>
                <a:gd name="connsiteY6-1846" fmla="*/ 4761 h 7983001"/>
                <a:gd name="connsiteX7-1847" fmla="*/ 1490662 w 1989832"/>
                <a:gd name="connsiteY7-1848" fmla="*/ 164305 h 7983001"/>
                <a:gd name="connsiteX8-1849" fmla="*/ 335756 w 1989832"/>
                <a:gd name="connsiteY8-1850" fmla="*/ 176213 h 7983001"/>
                <a:gd name="connsiteX9-1851" fmla="*/ 190500 w 1989832"/>
                <a:gd name="connsiteY9-1852" fmla="*/ 295276 h 7983001"/>
                <a:gd name="connsiteX10-1853" fmla="*/ 183355 w 1989832"/>
                <a:gd name="connsiteY10-1854" fmla="*/ 2988468 h 7983001"/>
                <a:gd name="connsiteX11-1855" fmla="*/ 342900 w 1989832"/>
                <a:gd name="connsiteY11-1856" fmla="*/ 3157537 h 7983001"/>
                <a:gd name="connsiteX12-1857" fmla="*/ 797718 w 1989832"/>
                <a:gd name="connsiteY12-1858" fmla="*/ 3178968 h 7983001"/>
                <a:gd name="connsiteX13-1859" fmla="*/ 1019174 w 1989832"/>
                <a:gd name="connsiteY13-1860" fmla="*/ 3040856 h 7983001"/>
                <a:gd name="connsiteX14-1861" fmla="*/ 1947863 w 1989832"/>
                <a:gd name="connsiteY14-1862" fmla="*/ 3040856 h 7983001"/>
                <a:gd name="connsiteX15-1863" fmla="*/ 1888330 w 1989832"/>
                <a:gd name="connsiteY15-1864" fmla="*/ 3281362 h 7983001"/>
                <a:gd name="connsiteX16-1865" fmla="*/ 1881186 w 1989832"/>
                <a:gd name="connsiteY16-1866" fmla="*/ 3476623 h 7983001"/>
                <a:gd name="connsiteX17-1867" fmla="*/ 1881186 w 1989832"/>
                <a:gd name="connsiteY17-1868" fmla="*/ 7983001 h 7983001"/>
                <a:gd name="connsiteX18-1869" fmla="*/ 928686 w 1989832"/>
                <a:gd name="connsiteY18-1870" fmla="*/ 7983001 h 7983001"/>
                <a:gd name="connsiteX19-1871" fmla="*/ 928686 w 1989832"/>
                <a:gd name="connsiteY19-1872" fmla="*/ 3476623 h 7983001"/>
                <a:gd name="connsiteX0-1873" fmla="*/ 928686 w 1989832"/>
                <a:gd name="connsiteY0-1874" fmla="*/ 3476623 h 7983001"/>
                <a:gd name="connsiteX1-1875" fmla="*/ 802480 w 1989832"/>
                <a:gd name="connsiteY1-1876" fmla="*/ 3348036 h 7983001"/>
                <a:gd name="connsiteX2-1877" fmla="*/ 238123 w 1989832"/>
                <a:gd name="connsiteY2-1878" fmla="*/ 3350418 h 7983001"/>
                <a:gd name="connsiteX3-1879" fmla="*/ 0 w 1989832"/>
                <a:gd name="connsiteY3-1880" fmla="*/ 3090861 h 7983001"/>
                <a:gd name="connsiteX4-1881" fmla="*/ 19050 w 1989832"/>
                <a:gd name="connsiteY4-1882" fmla="*/ 204785 h 7983001"/>
                <a:gd name="connsiteX5-1883" fmla="*/ 207169 w 1989832"/>
                <a:gd name="connsiteY5-1884" fmla="*/ 0 h 7983001"/>
                <a:gd name="connsiteX6-1885" fmla="*/ 1493044 w 1989832"/>
                <a:gd name="connsiteY6-1886" fmla="*/ 4761 h 7983001"/>
                <a:gd name="connsiteX7-1887" fmla="*/ 1490662 w 1989832"/>
                <a:gd name="connsiteY7-1888" fmla="*/ 164305 h 7983001"/>
                <a:gd name="connsiteX8-1889" fmla="*/ 335756 w 1989832"/>
                <a:gd name="connsiteY8-1890" fmla="*/ 176213 h 7983001"/>
                <a:gd name="connsiteX9-1891" fmla="*/ 190500 w 1989832"/>
                <a:gd name="connsiteY9-1892" fmla="*/ 295276 h 7983001"/>
                <a:gd name="connsiteX10-1893" fmla="*/ 183355 w 1989832"/>
                <a:gd name="connsiteY10-1894" fmla="*/ 2988468 h 7983001"/>
                <a:gd name="connsiteX11-1895" fmla="*/ 342900 w 1989832"/>
                <a:gd name="connsiteY11-1896" fmla="*/ 3157537 h 7983001"/>
                <a:gd name="connsiteX12-1897" fmla="*/ 797718 w 1989832"/>
                <a:gd name="connsiteY12-1898" fmla="*/ 3178968 h 7983001"/>
                <a:gd name="connsiteX13-1899" fmla="*/ 1019174 w 1989832"/>
                <a:gd name="connsiteY13-1900" fmla="*/ 3040856 h 7983001"/>
                <a:gd name="connsiteX14-1901" fmla="*/ 1947863 w 1989832"/>
                <a:gd name="connsiteY14-1902" fmla="*/ 3040856 h 7983001"/>
                <a:gd name="connsiteX15-1903" fmla="*/ 1888330 w 1989832"/>
                <a:gd name="connsiteY15-1904" fmla="*/ 3281362 h 7983001"/>
                <a:gd name="connsiteX16-1905" fmla="*/ 1881186 w 1989832"/>
                <a:gd name="connsiteY16-1906" fmla="*/ 3476623 h 7983001"/>
                <a:gd name="connsiteX17-1907" fmla="*/ 1881186 w 1989832"/>
                <a:gd name="connsiteY17-1908" fmla="*/ 7983001 h 7983001"/>
                <a:gd name="connsiteX18-1909" fmla="*/ 928686 w 1989832"/>
                <a:gd name="connsiteY18-1910" fmla="*/ 7983001 h 7983001"/>
                <a:gd name="connsiteX19-1911" fmla="*/ 928686 w 1989832"/>
                <a:gd name="connsiteY19-1912" fmla="*/ 3476623 h 7983001"/>
                <a:gd name="connsiteX0-1913" fmla="*/ 928686 w 1989832"/>
                <a:gd name="connsiteY0-1914" fmla="*/ 3476623 h 7983001"/>
                <a:gd name="connsiteX1-1915" fmla="*/ 802480 w 1989832"/>
                <a:gd name="connsiteY1-1916" fmla="*/ 3348036 h 7983001"/>
                <a:gd name="connsiteX2-1917" fmla="*/ 238123 w 1989832"/>
                <a:gd name="connsiteY2-1918" fmla="*/ 3350418 h 7983001"/>
                <a:gd name="connsiteX3-1919" fmla="*/ 0 w 1989832"/>
                <a:gd name="connsiteY3-1920" fmla="*/ 3090861 h 7983001"/>
                <a:gd name="connsiteX4-1921" fmla="*/ 19050 w 1989832"/>
                <a:gd name="connsiteY4-1922" fmla="*/ 204785 h 7983001"/>
                <a:gd name="connsiteX5-1923" fmla="*/ 207169 w 1989832"/>
                <a:gd name="connsiteY5-1924" fmla="*/ 0 h 7983001"/>
                <a:gd name="connsiteX6-1925" fmla="*/ 1493044 w 1989832"/>
                <a:gd name="connsiteY6-1926" fmla="*/ 4761 h 7983001"/>
                <a:gd name="connsiteX7-1927" fmla="*/ 1490662 w 1989832"/>
                <a:gd name="connsiteY7-1928" fmla="*/ 164305 h 7983001"/>
                <a:gd name="connsiteX8-1929" fmla="*/ 335756 w 1989832"/>
                <a:gd name="connsiteY8-1930" fmla="*/ 176213 h 7983001"/>
                <a:gd name="connsiteX9-1931" fmla="*/ 190500 w 1989832"/>
                <a:gd name="connsiteY9-1932" fmla="*/ 295276 h 7983001"/>
                <a:gd name="connsiteX10-1933" fmla="*/ 183355 w 1989832"/>
                <a:gd name="connsiteY10-1934" fmla="*/ 2988468 h 7983001"/>
                <a:gd name="connsiteX11-1935" fmla="*/ 342900 w 1989832"/>
                <a:gd name="connsiteY11-1936" fmla="*/ 3157537 h 7983001"/>
                <a:gd name="connsiteX12-1937" fmla="*/ 804862 w 1989832"/>
                <a:gd name="connsiteY12-1938" fmla="*/ 3167062 h 7983001"/>
                <a:gd name="connsiteX13-1939" fmla="*/ 1019174 w 1989832"/>
                <a:gd name="connsiteY13-1940" fmla="*/ 3040856 h 7983001"/>
                <a:gd name="connsiteX14-1941" fmla="*/ 1947863 w 1989832"/>
                <a:gd name="connsiteY14-1942" fmla="*/ 3040856 h 7983001"/>
                <a:gd name="connsiteX15-1943" fmla="*/ 1888330 w 1989832"/>
                <a:gd name="connsiteY15-1944" fmla="*/ 3281362 h 7983001"/>
                <a:gd name="connsiteX16-1945" fmla="*/ 1881186 w 1989832"/>
                <a:gd name="connsiteY16-1946" fmla="*/ 3476623 h 7983001"/>
                <a:gd name="connsiteX17-1947" fmla="*/ 1881186 w 1989832"/>
                <a:gd name="connsiteY17-1948" fmla="*/ 7983001 h 7983001"/>
                <a:gd name="connsiteX18-1949" fmla="*/ 928686 w 1989832"/>
                <a:gd name="connsiteY18-1950" fmla="*/ 7983001 h 7983001"/>
                <a:gd name="connsiteX19-1951" fmla="*/ 928686 w 1989832"/>
                <a:gd name="connsiteY19-1952" fmla="*/ 3476623 h 7983001"/>
                <a:gd name="connsiteX0-1953" fmla="*/ 928686 w 1989832"/>
                <a:gd name="connsiteY0-1954" fmla="*/ 3476623 h 7983001"/>
                <a:gd name="connsiteX1-1955" fmla="*/ 802480 w 1989832"/>
                <a:gd name="connsiteY1-1956" fmla="*/ 3348036 h 7983001"/>
                <a:gd name="connsiteX2-1957" fmla="*/ 238123 w 1989832"/>
                <a:gd name="connsiteY2-1958" fmla="*/ 3350418 h 7983001"/>
                <a:gd name="connsiteX3-1959" fmla="*/ 0 w 1989832"/>
                <a:gd name="connsiteY3-1960" fmla="*/ 3090861 h 7983001"/>
                <a:gd name="connsiteX4-1961" fmla="*/ 19050 w 1989832"/>
                <a:gd name="connsiteY4-1962" fmla="*/ 204785 h 7983001"/>
                <a:gd name="connsiteX5-1963" fmla="*/ 207169 w 1989832"/>
                <a:gd name="connsiteY5-1964" fmla="*/ 0 h 7983001"/>
                <a:gd name="connsiteX6-1965" fmla="*/ 1493044 w 1989832"/>
                <a:gd name="connsiteY6-1966" fmla="*/ 4761 h 7983001"/>
                <a:gd name="connsiteX7-1967" fmla="*/ 1490662 w 1989832"/>
                <a:gd name="connsiteY7-1968" fmla="*/ 164305 h 7983001"/>
                <a:gd name="connsiteX8-1969" fmla="*/ 335756 w 1989832"/>
                <a:gd name="connsiteY8-1970" fmla="*/ 176213 h 7983001"/>
                <a:gd name="connsiteX9-1971" fmla="*/ 190500 w 1989832"/>
                <a:gd name="connsiteY9-1972" fmla="*/ 295276 h 7983001"/>
                <a:gd name="connsiteX10-1973" fmla="*/ 183355 w 1989832"/>
                <a:gd name="connsiteY10-1974" fmla="*/ 2988468 h 7983001"/>
                <a:gd name="connsiteX11-1975" fmla="*/ 342900 w 1989832"/>
                <a:gd name="connsiteY11-1976" fmla="*/ 3157537 h 7983001"/>
                <a:gd name="connsiteX12-1977" fmla="*/ 804862 w 1989832"/>
                <a:gd name="connsiteY12-1978" fmla="*/ 3167062 h 7983001"/>
                <a:gd name="connsiteX13-1979" fmla="*/ 1019174 w 1989832"/>
                <a:gd name="connsiteY13-1980" fmla="*/ 3040856 h 7983001"/>
                <a:gd name="connsiteX14-1981" fmla="*/ 1947863 w 1989832"/>
                <a:gd name="connsiteY14-1982" fmla="*/ 3040856 h 7983001"/>
                <a:gd name="connsiteX15-1983" fmla="*/ 1888330 w 1989832"/>
                <a:gd name="connsiteY15-1984" fmla="*/ 3281362 h 7983001"/>
                <a:gd name="connsiteX16-1985" fmla="*/ 1881186 w 1989832"/>
                <a:gd name="connsiteY16-1986" fmla="*/ 3476623 h 7983001"/>
                <a:gd name="connsiteX17-1987" fmla="*/ 1881186 w 1989832"/>
                <a:gd name="connsiteY17-1988" fmla="*/ 7983001 h 7983001"/>
                <a:gd name="connsiteX18-1989" fmla="*/ 928686 w 1989832"/>
                <a:gd name="connsiteY18-1990" fmla="*/ 7983001 h 7983001"/>
                <a:gd name="connsiteX19-1991" fmla="*/ 928686 w 1989832"/>
                <a:gd name="connsiteY19-1992" fmla="*/ 3476623 h 7983001"/>
                <a:gd name="connsiteX0-1993" fmla="*/ 928686 w 1989832"/>
                <a:gd name="connsiteY0-1994" fmla="*/ 3476623 h 7983001"/>
                <a:gd name="connsiteX1-1995" fmla="*/ 802480 w 1989832"/>
                <a:gd name="connsiteY1-1996" fmla="*/ 3348036 h 7983001"/>
                <a:gd name="connsiteX2-1997" fmla="*/ 238123 w 1989832"/>
                <a:gd name="connsiteY2-1998" fmla="*/ 3350418 h 7983001"/>
                <a:gd name="connsiteX3-1999" fmla="*/ 0 w 1989832"/>
                <a:gd name="connsiteY3-2000" fmla="*/ 3090861 h 7983001"/>
                <a:gd name="connsiteX4-2001" fmla="*/ 19050 w 1989832"/>
                <a:gd name="connsiteY4-2002" fmla="*/ 204785 h 7983001"/>
                <a:gd name="connsiteX5-2003" fmla="*/ 207169 w 1989832"/>
                <a:gd name="connsiteY5-2004" fmla="*/ 0 h 7983001"/>
                <a:gd name="connsiteX6-2005" fmla="*/ 1493044 w 1989832"/>
                <a:gd name="connsiteY6-2006" fmla="*/ 4761 h 7983001"/>
                <a:gd name="connsiteX7-2007" fmla="*/ 1490662 w 1989832"/>
                <a:gd name="connsiteY7-2008" fmla="*/ 164305 h 7983001"/>
                <a:gd name="connsiteX8-2009" fmla="*/ 335756 w 1989832"/>
                <a:gd name="connsiteY8-2010" fmla="*/ 176213 h 7983001"/>
                <a:gd name="connsiteX9-2011" fmla="*/ 190500 w 1989832"/>
                <a:gd name="connsiteY9-2012" fmla="*/ 295276 h 7983001"/>
                <a:gd name="connsiteX10-2013" fmla="*/ 183355 w 1989832"/>
                <a:gd name="connsiteY10-2014" fmla="*/ 2988468 h 7983001"/>
                <a:gd name="connsiteX11-2015" fmla="*/ 342900 w 1989832"/>
                <a:gd name="connsiteY11-2016" fmla="*/ 3157537 h 7983001"/>
                <a:gd name="connsiteX12-2017" fmla="*/ 812006 w 1989832"/>
                <a:gd name="connsiteY12-2018" fmla="*/ 3167062 h 7983001"/>
                <a:gd name="connsiteX13-2019" fmla="*/ 1019174 w 1989832"/>
                <a:gd name="connsiteY13-2020" fmla="*/ 3040856 h 7983001"/>
                <a:gd name="connsiteX14-2021" fmla="*/ 1947863 w 1989832"/>
                <a:gd name="connsiteY14-2022" fmla="*/ 3040856 h 7983001"/>
                <a:gd name="connsiteX15-2023" fmla="*/ 1888330 w 1989832"/>
                <a:gd name="connsiteY15-2024" fmla="*/ 3281362 h 7983001"/>
                <a:gd name="connsiteX16-2025" fmla="*/ 1881186 w 1989832"/>
                <a:gd name="connsiteY16-2026" fmla="*/ 3476623 h 7983001"/>
                <a:gd name="connsiteX17-2027" fmla="*/ 1881186 w 1989832"/>
                <a:gd name="connsiteY17-2028" fmla="*/ 7983001 h 7983001"/>
                <a:gd name="connsiteX18-2029" fmla="*/ 928686 w 1989832"/>
                <a:gd name="connsiteY18-2030" fmla="*/ 7983001 h 7983001"/>
                <a:gd name="connsiteX19-2031" fmla="*/ 928686 w 1989832"/>
                <a:gd name="connsiteY19-2032" fmla="*/ 3476623 h 7983001"/>
                <a:gd name="connsiteX0-2033" fmla="*/ 928686 w 1989832"/>
                <a:gd name="connsiteY0-2034" fmla="*/ 3476623 h 7983001"/>
                <a:gd name="connsiteX1-2035" fmla="*/ 802480 w 1989832"/>
                <a:gd name="connsiteY1-2036" fmla="*/ 3348036 h 7983001"/>
                <a:gd name="connsiteX2-2037" fmla="*/ 238123 w 1989832"/>
                <a:gd name="connsiteY2-2038" fmla="*/ 3350418 h 7983001"/>
                <a:gd name="connsiteX3-2039" fmla="*/ 0 w 1989832"/>
                <a:gd name="connsiteY3-2040" fmla="*/ 3090861 h 7983001"/>
                <a:gd name="connsiteX4-2041" fmla="*/ 19050 w 1989832"/>
                <a:gd name="connsiteY4-2042" fmla="*/ 204785 h 7983001"/>
                <a:gd name="connsiteX5-2043" fmla="*/ 207169 w 1989832"/>
                <a:gd name="connsiteY5-2044" fmla="*/ 0 h 7983001"/>
                <a:gd name="connsiteX6-2045" fmla="*/ 1493044 w 1989832"/>
                <a:gd name="connsiteY6-2046" fmla="*/ 4761 h 7983001"/>
                <a:gd name="connsiteX7-2047" fmla="*/ 1490662 w 1989832"/>
                <a:gd name="connsiteY7-2048" fmla="*/ 164305 h 7983001"/>
                <a:gd name="connsiteX8-2049" fmla="*/ 335756 w 1989832"/>
                <a:gd name="connsiteY8-2050" fmla="*/ 176213 h 7983001"/>
                <a:gd name="connsiteX9-2051" fmla="*/ 190500 w 1989832"/>
                <a:gd name="connsiteY9-2052" fmla="*/ 295276 h 7983001"/>
                <a:gd name="connsiteX10-2053" fmla="*/ 183355 w 1989832"/>
                <a:gd name="connsiteY10-2054" fmla="*/ 2988468 h 7983001"/>
                <a:gd name="connsiteX11-2055" fmla="*/ 342900 w 1989832"/>
                <a:gd name="connsiteY11-2056" fmla="*/ 3157537 h 7983001"/>
                <a:gd name="connsiteX12-2057" fmla="*/ 809625 w 1989832"/>
                <a:gd name="connsiteY12-2058" fmla="*/ 3174205 h 7983001"/>
                <a:gd name="connsiteX13-2059" fmla="*/ 1019174 w 1989832"/>
                <a:gd name="connsiteY13-2060" fmla="*/ 3040856 h 7983001"/>
                <a:gd name="connsiteX14-2061" fmla="*/ 1947863 w 1989832"/>
                <a:gd name="connsiteY14-2062" fmla="*/ 3040856 h 7983001"/>
                <a:gd name="connsiteX15-2063" fmla="*/ 1888330 w 1989832"/>
                <a:gd name="connsiteY15-2064" fmla="*/ 3281362 h 7983001"/>
                <a:gd name="connsiteX16-2065" fmla="*/ 1881186 w 1989832"/>
                <a:gd name="connsiteY16-2066" fmla="*/ 3476623 h 7983001"/>
                <a:gd name="connsiteX17-2067" fmla="*/ 1881186 w 1989832"/>
                <a:gd name="connsiteY17-2068" fmla="*/ 7983001 h 7983001"/>
                <a:gd name="connsiteX18-2069" fmla="*/ 928686 w 1989832"/>
                <a:gd name="connsiteY18-2070" fmla="*/ 7983001 h 7983001"/>
                <a:gd name="connsiteX19-2071" fmla="*/ 928686 w 1989832"/>
                <a:gd name="connsiteY19-2072" fmla="*/ 3476623 h 7983001"/>
                <a:gd name="connsiteX0-2073" fmla="*/ 928686 w 1989832"/>
                <a:gd name="connsiteY0-2074" fmla="*/ 3476623 h 7983001"/>
                <a:gd name="connsiteX1-2075" fmla="*/ 802480 w 1989832"/>
                <a:gd name="connsiteY1-2076" fmla="*/ 3348036 h 7983001"/>
                <a:gd name="connsiteX2-2077" fmla="*/ 238123 w 1989832"/>
                <a:gd name="connsiteY2-2078" fmla="*/ 3350418 h 7983001"/>
                <a:gd name="connsiteX3-2079" fmla="*/ 0 w 1989832"/>
                <a:gd name="connsiteY3-2080" fmla="*/ 3090861 h 7983001"/>
                <a:gd name="connsiteX4-2081" fmla="*/ 19050 w 1989832"/>
                <a:gd name="connsiteY4-2082" fmla="*/ 204785 h 7983001"/>
                <a:gd name="connsiteX5-2083" fmla="*/ 207169 w 1989832"/>
                <a:gd name="connsiteY5-2084" fmla="*/ 0 h 7983001"/>
                <a:gd name="connsiteX6-2085" fmla="*/ 1493044 w 1989832"/>
                <a:gd name="connsiteY6-2086" fmla="*/ 4761 h 7983001"/>
                <a:gd name="connsiteX7-2087" fmla="*/ 1490662 w 1989832"/>
                <a:gd name="connsiteY7-2088" fmla="*/ 164305 h 7983001"/>
                <a:gd name="connsiteX8-2089" fmla="*/ 335756 w 1989832"/>
                <a:gd name="connsiteY8-2090" fmla="*/ 176213 h 7983001"/>
                <a:gd name="connsiteX9-2091" fmla="*/ 190500 w 1989832"/>
                <a:gd name="connsiteY9-2092" fmla="*/ 295276 h 7983001"/>
                <a:gd name="connsiteX10-2093" fmla="*/ 183355 w 1989832"/>
                <a:gd name="connsiteY10-2094" fmla="*/ 2988468 h 7983001"/>
                <a:gd name="connsiteX11-2095" fmla="*/ 340519 w 1989832"/>
                <a:gd name="connsiteY11-2096" fmla="*/ 3174206 h 7983001"/>
                <a:gd name="connsiteX12-2097" fmla="*/ 809625 w 1989832"/>
                <a:gd name="connsiteY12-2098" fmla="*/ 3174205 h 7983001"/>
                <a:gd name="connsiteX13-2099" fmla="*/ 1019174 w 1989832"/>
                <a:gd name="connsiteY13-2100" fmla="*/ 3040856 h 7983001"/>
                <a:gd name="connsiteX14-2101" fmla="*/ 1947863 w 1989832"/>
                <a:gd name="connsiteY14-2102" fmla="*/ 3040856 h 7983001"/>
                <a:gd name="connsiteX15-2103" fmla="*/ 1888330 w 1989832"/>
                <a:gd name="connsiteY15-2104" fmla="*/ 3281362 h 7983001"/>
                <a:gd name="connsiteX16-2105" fmla="*/ 1881186 w 1989832"/>
                <a:gd name="connsiteY16-2106" fmla="*/ 3476623 h 7983001"/>
                <a:gd name="connsiteX17-2107" fmla="*/ 1881186 w 1989832"/>
                <a:gd name="connsiteY17-2108" fmla="*/ 7983001 h 7983001"/>
                <a:gd name="connsiteX18-2109" fmla="*/ 928686 w 1989832"/>
                <a:gd name="connsiteY18-2110" fmla="*/ 7983001 h 7983001"/>
                <a:gd name="connsiteX19-2111" fmla="*/ 928686 w 1989832"/>
                <a:gd name="connsiteY19-2112" fmla="*/ 3476623 h 7983001"/>
                <a:gd name="connsiteX0-2113" fmla="*/ 928686 w 1989832"/>
                <a:gd name="connsiteY0-2114" fmla="*/ 3476623 h 7983001"/>
                <a:gd name="connsiteX1-2115" fmla="*/ 802480 w 1989832"/>
                <a:gd name="connsiteY1-2116" fmla="*/ 3348036 h 7983001"/>
                <a:gd name="connsiteX2-2117" fmla="*/ 238123 w 1989832"/>
                <a:gd name="connsiteY2-2118" fmla="*/ 3350418 h 7983001"/>
                <a:gd name="connsiteX3-2119" fmla="*/ 0 w 1989832"/>
                <a:gd name="connsiteY3-2120" fmla="*/ 3090861 h 7983001"/>
                <a:gd name="connsiteX4-2121" fmla="*/ 19050 w 1989832"/>
                <a:gd name="connsiteY4-2122" fmla="*/ 204785 h 7983001"/>
                <a:gd name="connsiteX5-2123" fmla="*/ 207169 w 1989832"/>
                <a:gd name="connsiteY5-2124" fmla="*/ 0 h 7983001"/>
                <a:gd name="connsiteX6-2125" fmla="*/ 1493044 w 1989832"/>
                <a:gd name="connsiteY6-2126" fmla="*/ 4761 h 7983001"/>
                <a:gd name="connsiteX7-2127" fmla="*/ 1490662 w 1989832"/>
                <a:gd name="connsiteY7-2128" fmla="*/ 164305 h 7983001"/>
                <a:gd name="connsiteX8-2129" fmla="*/ 335756 w 1989832"/>
                <a:gd name="connsiteY8-2130" fmla="*/ 176213 h 7983001"/>
                <a:gd name="connsiteX9-2131" fmla="*/ 190500 w 1989832"/>
                <a:gd name="connsiteY9-2132" fmla="*/ 295276 h 7983001"/>
                <a:gd name="connsiteX10-2133" fmla="*/ 183355 w 1989832"/>
                <a:gd name="connsiteY10-2134" fmla="*/ 2988468 h 7983001"/>
                <a:gd name="connsiteX11-2135" fmla="*/ 340519 w 1989832"/>
                <a:gd name="connsiteY11-2136" fmla="*/ 3174206 h 7983001"/>
                <a:gd name="connsiteX12-2137" fmla="*/ 809625 w 1989832"/>
                <a:gd name="connsiteY12-2138" fmla="*/ 3174205 h 7983001"/>
                <a:gd name="connsiteX13-2139" fmla="*/ 1019174 w 1989832"/>
                <a:gd name="connsiteY13-2140" fmla="*/ 3040856 h 7983001"/>
                <a:gd name="connsiteX14-2141" fmla="*/ 1947863 w 1989832"/>
                <a:gd name="connsiteY14-2142" fmla="*/ 3040856 h 7983001"/>
                <a:gd name="connsiteX15-2143" fmla="*/ 1888330 w 1989832"/>
                <a:gd name="connsiteY15-2144" fmla="*/ 3281362 h 7983001"/>
                <a:gd name="connsiteX16-2145" fmla="*/ 1881186 w 1989832"/>
                <a:gd name="connsiteY16-2146" fmla="*/ 3476623 h 7983001"/>
                <a:gd name="connsiteX17-2147" fmla="*/ 1881186 w 1989832"/>
                <a:gd name="connsiteY17-2148" fmla="*/ 7983001 h 7983001"/>
                <a:gd name="connsiteX18-2149" fmla="*/ 928686 w 1989832"/>
                <a:gd name="connsiteY18-2150" fmla="*/ 7983001 h 7983001"/>
                <a:gd name="connsiteX19-2151" fmla="*/ 928686 w 1989832"/>
                <a:gd name="connsiteY19-2152" fmla="*/ 3476623 h 7983001"/>
                <a:gd name="connsiteX0-2153" fmla="*/ 928686 w 1989832"/>
                <a:gd name="connsiteY0-2154" fmla="*/ 3476623 h 7983001"/>
                <a:gd name="connsiteX1-2155" fmla="*/ 802480 w 1989832"/>
                <a:gd name="connsiteY1-2156" fmla="*/ 3348036 h 7983001"/>
                <a:gd name="connsiteX2-2157" fmla="*/ 238123 w 1989832"/>
                <a:gd name="connsiteY2-2158" fmla="*/ 3350418 h 7983001"/>
                <a:gd name="connsiteX3-2159" fmla="*/ 0 w 1989832"/>
                <a:gd name="connsiteY3-2160" fmla="*/ 3090861 h 7983001"/>
                <a:gd name="connsiteX4-2161" fmla="*/ 19050 w 1989832"/>
                <a:gd name="connsiteY4-2162" fmla="*/ 204785 h 7983001"/>
                <a:gd name="connsiteX5-2163" fmla="*/ 207169 w 1989832"/>
                <a:gd name="connsiteY5-2164" fmla="*/ 0 h 7983001"/>
                <a:gd name="connsiteX6-2165" fmla="*/ 1493044 w 1989832"/>
                <a:gd name="connsiteY6-2166" fmla="*/ 4761 h 7983001"/>
                <a:gd name="connsiteX7-2167" fmla="*/ 1490662 w 1989832"/>
                <a:gd name="connsiteY7-2168" fmla="*/ 164305 h 7983001"/>
                <a:gd name="connsiteX8-2169" fmla="*/ 335756 w 1989832"/>
                <a:gd name="connsiteY8-2170" fmla="*/ 176213 h 7983001"/>
                <a:gd name="connsiteX9-2171" fmla="*/ 190500 w 1989832"/>
                <a:gd name="connsiteY9-2172" fmla="*/ 295276 h 7983001"/>
                <a:gd name="connsiteX10-2173" fmla="*/ 183355 w 1989832"/>
                <a:gd name="connsiteY10-2174" fmla="*/ 2988468 h 7983001"/>
                <a:gd name="connsiteX11-2175" fmla="*/ 340519 w 1989832"/>
                <a:gd name="connsiteY11-2176" fmla="*/ 3174206 h 7983001"/>
                <a:gd name="connsiteX12-2177" fmla="*/ 809625 w 1989832"/>
                <a:gd name="connsiteY12-2178" fmla="*/ 3174205 h 7983001"/>
                <a:gd name="connsiteX13-2179" fmla="*/ 1019174 w 1989832"/>
                <a:gd name="connsiteY13-2180" fmla="*/ 3040856 h 7983001"/>
                <a:gd name="connsiteX14-2181" fmla="*/ 1947863 w 1989832"/>
                <a:gd name="connsiteY14-2182" fmla="*/ 3040856 h 7983001"/>
                <a:gd name="connsiteX15-2183" fmla="*/ 1888330 w 1989832"/>
                <a:gd name="connsiteY15-2184" fmla="*/ 3281362 h 7983001"/>
                <a:gd name="connsiteX16-2185" fmla="*/ 1881186 w 1989832"/>
                <a:gd name="connsiteY16-2186" fmla="*/ 3476623 h 7983001"/>
                <a:gd name="connsiteX17-2187" fmla="*/ 1881186 w 1989832"/>
                <a:gd name="connsiteY17-2188" fmla="*/ 7983001 h 7983001"/>
                <a:gd name="connsiteX18-2189" fmla="*/ 928686 w 1989832"/>
                <a:gd name="connsiteY18-2190" fmla="*/ 7983001 h 7983001"/>
                <a:gd name="connsiteX19-2191" fmla="*/ 928686 w 1989832"/>
                <a:gd name="connsiteY19-2192" fmla="*/ 3476623 h 7983001"/>
                <a:gd name="connsiteX0-2193" fmla="*/ 928686 w 1989832"/>
                <a:gd name="connsiteY0-2194" fmla="*/ 3476623 h 7983001"/>
                <a:gd name="connsiteX1-2195" fmla="*/ 802480 w 1989832"/>
                <a:gd name="connsiteY1-2196" fmla="*/ 3348036 h 7983001"/>
                <a:gd name="connsiteX2-2197" fmla="*/ 238123 w 1989832"/>
                <a:gd name="connsiteY2-2198" fmla="*/ 3350418 h 7983001"/>
                <a:gd name="connsiteX3-2199" fmla="*/ 0 w 1989832"/>
                <a:gd name="connsiteY3-2200" fmla="*/ 3090861 h 7983001"/>
                <a:gd name="connsiteX4-2201" fmla="*/ 19050 w 1989832"/>
                <a:gd name="connsiteY4-2202" fmla="*/ 204785 h 7983001"/>
                <a:gd name="connsiteX5-2203" fmla="*/ 207169 w 1989832"/>
                <a:gd name="connsiteY5-2204" fmla="*/ 0 h 7983001"/>
                <a:gd name="connsiteX6-2205" fmla="*/ 1493044 w 1989832"/>
                <a:gd name="connsiteY6-2206" fmla="*/ 4761 h 7983001"/>
                <a:gd name="connsiteX7-2207" fmla="*/ 1490662 w 1989832"/>
                <a:gd name="connsiteY7-2208" fmla="*/ 164305 h 7983001"/>
                <a:gd name="connsiteX8-2209" fmla="*/ 335756 w 1989832"/>
                <a:gd name="connsiteY8-2210" fmla="*/ 176213 h 7983001"/>
                <a:gd name="connsiteX9-2211" fmla="*/ 190500 w 1989832"/>
                <a:gd name="connsiteY9-2212" fmla="*/ 295276 h 7983001"/>
                <a:gd name="connsiteX10-2213" fmla="*/ 183355 w 1989832"/>
                <a:gd name="connsiteY10-2214" fmla="*/ 2988468 h 7983001"/>
                <a:gd name="connsiteX11-2215" fmla="*/ 340519 w 1989832"/>
                <a:gd name="connsiteY11-2216" fmla="*/ 3174206 h 7983001"/>
                <a:gd name="connsiteX12-2217" fmla="*/ 809625 w 1989832"/>
                <a:gd name="connsiteY12-2218" fmla="*/ 3174205 h 7983001"/>
                <a:gd name="connsiteX13-2219" fmla="*/ 1019174 w 1989832"/>
                <a:gd name="connsiteY13-2220" fmla="*/ 3040856 h 7983001"/>
                <a:gd name="connsiteX14-2221" fmla="*/ 1947863 w 1989832"/>
                <a:gd name="connsiteY14-2222" fmla="*/ 3040856 h 7983001"/>
                <a:gd name="connsiteX15-2223" fmla="*/ 1888330 w 1989832"/>
                <a:gd name="connsiteY15-2224" fmla="*/ 3281362 h 7983001"/>
                <a:gd name="connsiteX16-2225" fmla="*/ 1881186 w 1989832"/>
                <a:gd name="connsiteY16-2226" fmla="*/ 3476623 h 7983001"/>
                <a:gd name="connsiteX17-2227" fmla="*/ 1881186 w 1989832"/>
                <a:gd name="connsiteY17-2228" fmla="*/ 7983001 h 7983001"/>
                <a:gd name="connsiteX18-2229" fmla="*/ 928686 w 1989832"/>
                <a:gd name="connsiteY18-2230" fmla="*/ 7983001 h 7983001"/>
                <a:gd name="connsiteX19-2231" fmla="*/ 928686 w 1989832"/>
                <a:gd name="connsiteY19-2232" fmla="*/ 3476623 h 7983001"/>
                <a:gd name="connsiteX0-2233" fmla="*/ 928686 w 1989832"/>
                <a:gd name="connsiteY0-2234" fmla="*/ 3476623 h 7983001"/>
                <a:gd name="connsiteX1-2235" fmla="*/ 802480 w 1989832"/>
                <a:gd name="connsiteY1-2236" fmla="*/ 3348036 h 7983001"/>
                <a:gd name="connsiteX2-2237" fmla="*/ 238123 w 1989832"/>
                <a:gd name="connsiteY2-2238" fmla="*/ 3350418 h 7983001"/>
                <a:gd name="connsiteX3-2239" fmla="*/ 0 w 1989832"/>
                <a:gd name="connsiteY3-2240" fmla="*/ 3090861 h 7983001"/>
                <a:gd name="connsiteX4-2241" fmla="*/ 19050 w 1989832"/>
                <a:gd name="connsiteY4-2242" fmla="*/ 204785 h 7983001"/>
                <a:gd name="connsiteX5-2243" fmla="*/ 207169 w 1989832"/>
                <a:gd name="connsiteY5-2244" fmla="*/ 0 h 7983001"/>
                <a:gd name="connsiteX6-2245" fmla="*/ 1493044 w 1989832"/>
                <a:gd name="connsiteY6-2246" fmla="*/ 4761 h 7983001"/>
                <a:gd name="connsiteX7-2247" fmla="*/ 1490662 w 1989832"/>
                <a:gd name="connsiteY7-2248" fmla="*/ 164305 h 7983001"/>
                <a:gd name="connsiteX8-2249" fmla="*/ 335756 w 1989832"/>
                <a:gd name="connsiteY8-2250" fmla="*/ 176213 h 7983001"/>
                <a:gd name="connsiteX9-2251" fmla="*/ 190500 w 1989832"/>
                <a:gd name="connsiteY9-2252" fmla="*/ 295276 h 7983001"/>
                <a:gd name="connsiteX10-2253" fmla="*/ 183355 w 1989832"/>
                <a:gd name="connsiteY10-2254" fmla="*/ 2988468 h 7983001"/>
                <a:gd name="connsiteX11-2255" fmla="*/ 340519 w 1989832"/>
                <a:gd name="connsiteY11-2256" fmla="*/ 3174206 h 7983001"/>
                <a:gd name="connsiteX12-2257" fmla="*/ 809625 w 1989832"/>
                <a:gd name="connsiteY12-2258" fmla="*/ 3174205 h 7983001"/>
                <a:gd name="connsiteX13-2259" fmla="*/ 1019174 w 1989832"/>
                <a:gd name="connsiteY13-2260" fmla="*/ 3040856 h 7983001"/>
                <a:gd name="connsiteX14-2261" fmla="*/ 1947863 w 1989832"/>
                <a:gd name="connsiteY14-2262" fmla="*/ 3040856 h 7983001"/>
                <a:gd name="connsiteX15-2263" fmla="*/ 1888330 w 1989832"/>
                <a:gd name="connsiteY15-2264" fmla="*/ 3281362 h 7983001"/>
                <a:gd name="connsiteX16-2265" fmla="*/ 1881186 w 1989832"/>
                <a:gd name="connsiteY16-2266" fmla="*/ 3476623 h 7983001"/>
                <a:gd name="connsiteX17-2267" fmla="*/ 1881186 w 1989832"/>
                <a:gd name="connsiteY17-2268" fmla="*/ 7983001 h 7983001"/>
                <a:gd name="connsiteX18-2269" fmla="*/ 928686 w 1989832"/>
                <a:gd name="connsiteY18-2270" fmla="*/ 7983001 h 7983001"/>
                <a:gd name="connsiteX19-2271" fmla="*/ 928686 w 1989832"/>
                <a:gd name="connsiteY19-2272" fmla="*/ 3476623 h 7983001"/>
                <a:gd name="connsiteX0-2273" fmla="*/ 928686 w 1989832"/>
                <a:gd name="connsiteY0-2274" fmla="*/ 3476623 h 7983001"/>
                <a:gd name="connsiteX1-2275" fmla="*/ 802480 w 1989832"/>
                <a:gd name="connsiteY1-2276" fmla="*/ 3348036 h 7983001"/>
                <a:gd name="connsiteX2-2277" fmla="*/ 238123 w 1989832"/>
                <a:gd name="connsiteY2-2278" fmla="*/ 3350418 h 7983001"/>
                <a:gd name="connsiteX3-2279" fmla="*/ 0 w 1989832"/>
                <a:gd name="connsiteY3-2280" fmla="*/ 3090861 h 7983001"/>
                <a:gd name="connsiteX4-2281" fmla="*/ 19050 w 1989832"/>
                <a:gd name="connsiteY4-2282" fmla="*/ 204785 h 7983001"/>
                <a:gd name="connsiteX5-2283" fmla="*/ 207169 w 1989832"/>
                <a:gd name="connsiteY5-2284" fmla="*/ 0 h 7983001"/>
                <a:gd name="connsiteX6-2285" fmla="*/ 1493044 w 1989832"/>
                <a:gd name="connsiteY6-2286" fmla="*/ 4761 h 7983001"/>
                <a:gd name="connsiteX7-2287" fmla="*/ 1490662 w 1989832"/>
                <a:gd name="connsiteY7-2288" fmla="*/ 164305 h 7983001"/>
                <a:gd name="connsiteX8-2289" fmla="*/ 335756 w 1989832"/>
                <a:gd name="connsiteY8-2290" fmla="*/ 176213 h 7983001"/>
                <a:gd name="connsiteX9-2291" fmla="*/ 190500 w 1989832"/>
                <a:gd name="connsiteY9-2292" fmla="*/ 295276 h 7983001"/>
                <a:gd name="connsiteX10-2293" fmla="*/ 183355 w 1989832"/>
                <a:gd name="connsiteY10-2294" fmla="*/ 2988468 h 7983001"/>
                <a:gd name="connsiteX11-2295" fmla="*/ 340519 w 1989832"/>
                <a:gd name="connsiteY11-2296" fmla="*/ 3174206 h 7983001"/>
                <a:gd name="connsiteX12-2297" fmla="*/ 809625 w 1989832"/>
                <a:gd name="connsiteY12-2298" fmla="*/ 3174205 h 7983001"/>
                <a:gd name="connsiteX13-2299" fmla="*/ 1019174 w 1989832"/>
                <a:gd name="connsiteY13-2300" fmla="*/ 3040856 h 7983001"/>
                <a:gd name="connsiteX14-2301" fmla="*/ 1947863 w 1989832"/>
                <a:gd name="connsiteY14-2302" fmla="*/ 3040856 h 7983001"/>
                <a:gd name="connsiteX15-2303" fmla="*/ 1888330 w 1989832"/>
                <a:gd name="connsiteY15-2304" fmla="*/ 3281362 h 7983001"/>
                <a:gd name="connsiteX16-2305" fmla="*/ 1881186 w 1989832"/>
                <a:gd name="connsiteY16-2306" fmla="*/ 3476623 h 7983001"/>
                <a:gd name="connsiteX17-2307" fmla="*/ 1881186 w 1989832"/>
                <a:gd name="connsiteY17-2308" fmla="*/ 7983001 h 7983001"/>
                <a:gd name="connsiteX18-2309" fmla="*/ 928686 w 1989832"/>
                <a:gd name="connsiteY18-2310" fmla="*/ 7983001 h 7983001"/>
                <a:gd name="connsiteX19-2311" fmla="*/ 928686 w 1989832"/>
                <a:gd name="connsiteY19-2312" fmla="*/ 3476623 h 7983001"/>
                <a:gd name="connsiteX0-2313" fmla="*/ 928686 w 2018090"/>
                <a:gd name="connsiteY0-2314" fmla="*/ 3476623 h 7983001"/>
                <a:gd name="connsiteX1-2315" fmla="*/ 802480 w 2018090"/>
                <a:gd name="connsiteY1-2316" fmla="*/ 3348036 h 7983001"/>
                <a:gd name="connsiteX2-2317" fmla="*/ 238123 w 2018090"/>
                <a:gd name="connsiteY2-2318" fmla="*/ 3350418 h 7983001"/>
                <a:gd name="connsiteX3-2319" fmla="*/ 0 w 2018090"/>
                <a:gd name="connsiteY3-2320" fmla="*/ 3090861 h 7983001"/>
                <a:gd name="connsiteX4-2321" fmla="*/ 19050 w 2018090"/>
                <a:gd name="connsiteY4-2322" fmla="*/ 204785 h 7983001"/>
                <a:gd name="connsiteX5-2323" fmla="*/ 207169 w 2018090"/>
                <a:gd name="connsiteY5-2324" fmla="*/ 0 h 7983001"/>
                <a:gd name="connsiteX6-2325" fmla="*/ 1493044 w 2018090"/>
                <a:gd name="connsiteY6-2326" fmla="*/ 4761 h 7983001"/>
                <a:gd name="connsiteX7-2327" fmla="*/ 1490662 w 2018090"/>
                <a:gd name="connsiteY7-2328" fmla="*/ 164305 h 7983001"/>
                <a:gd name="connsiteX8-2329" fmla="*/ 335756 w 2018090"/>
                <a:gd name="connsiteY8-2330" fmla="*/ 176213 h 7983001"/>
                <a:gd name="connsiteX9-2331" fmla="*/ 190500 w 2018090"/>
                <a:gd name="connsiteY9-2332" fmla="*/ 295276 h 7983001"/>
                <a:gd name="connsiteX10-2333" fmla="*/ 183355 w 2018090"/>
                <a:gd name="connsiteY10-2334" fmla="*/ 2988468 h 7983001"/>
                <a:gd name="connsiteX11-2335" fmla="*/ 340519 w 2018090"/>
                <a:gd name="connsiteY11-2336" fmla="*/ 3174206 h 7983001"/>
                <a:gd name="connsiteX12-2337" fmla="*/ 809625 w 2018090"/>
                <a:gd name="connsiteY12-2338" fmla="*/ 3174205 h 7983001"/>
                <a:gd name="connsiteX13-2339" fmla="*/ 1019174 w 2018090"/>
                <a:gd name="connsiteY13-2340" fmla="*/ 3040856 h 7983001"/>
                <a:gd name="connsiteX14-2341" fmla="*/ 1947863 w 2018090"/>
                <a:gd name="connsiteY14-2342" fmla="*/ 3040856 h 7983001"/>
                <a:gd name="connsiteX15-2343" fmla="*/ 1945481 w 2018090"/>
                <a:gd name="connsiteY15-2344" fmla="*/ 3157537 h 7983001"/>
                <a:gd name="connsiteX16-2345" fmla="*/ 1888330 w 2018090"/>
                <a:gd name="connsiteY16-2346" fmla="*/ 3281362 h 7983001"/>
                <a:gd name="connsiteX17-2347" fmla="*/ 1881186 w 2018090"/>
                <a:gd name="connsiteY17-2348" fmla="*/ 3476623 h 7983001"/>
                <a:gd name="connsiteX18-2349" fmla="*/ 1881186 w 2018090"/>
                <a:gd name="connsiteY18-2350" fmla="*/ 7983001 h 7983001"/>
                <a:gd name="connsiteX19-2351" fmla="*/ 928686 w 2018090"/>
                <a:gd name="connsiteY19-2352" fmla="*/ 7983001 h 7983001"/>
                <a:gd name="connsiteX20" fmla="*/ 928686 w 2018090"/>
                <a:gd name="connsiteY20" fmla="*/ 3476623 h 7983001"/>
                <a:gd name="connsiteX0-2353" fmla="*/ 928686 w 2116570"/>
                <a:gd name="connsiteY0-2354" fmla="*/ 3476623 h 7983001"/>
                <a:gd name="connsiteX1-2355" fmla="*/ 802480 w 2116570"/>
                <a:gd name="connsiteY1-2356" fmla="*/ 3348036 h 7983001"/>
                <a:gd name="connsiteX2-2357" fmla="*/ 238123 w 2116570"/>
                <a:gd name="connsiteY2-2358" fmla="*/ 3350418 h 7983001"/>
                <a:gd name="connsiteX3-2359" fmla="*/ 0 w 2116570"/>
                <a:gd name="connsiteY3-2360" fmla="*/ 3090861 h 7983001"/>
                <a:gd name="connsiteX4-2361" fmla="*/ 19050 w 2116570"/>
                <a:gd name="connsiteY4-2362" fmla="*/ 204785 h 7983001"/>
                <a:gd name="connsiteX5-2363" fmla="*/ 207169 w 2116570"/>
                <a:gd name="connsiteY5-2364" fmla="*/ 0 h 7983001"/>
                <a:gd name="connsiteX6-2365" fmla="*/ 1493044 w 2116570"/>
                <a:gd name="connsiteY6-2366" fmla="*/ 4761 h 7983001"/>
                <a:gd name="connsiteX7-2367" fmla="*/ 1490662 w 2116570"/>
                <a:gd name="connsiteY7-2368" fmla="*/ 164305 h 7983001"/>
                <a:gd name="connsiteX8-2369" fmla="*/ 335756 w 2116570"/>
                <a:gd name="connsiteY8-2370" fmla="*/ 176213 h 7983001"/>
                <a:gd name="connsiteX9-2371" fmla="*/ 190500 w 2116570"/>
                <a:gd name="connsiteY9-2372" fmla="*/ 295276 h 7983001"/>
                <a:gd name="connsiteX10-2373" fmla="*/ 183355 w 2116570"/>
                <a:gd name="connsiteY10-2374" fmla="*/ 2988468 h 7983001"/>
                <a:gd name="connsiteX11-2375" fmla="*/ 340519 w 2116570"/>
                <a:gd name="connsiteY11-2376" fmla="*/ 3174206 h 7983001"/>
                <a:gd name="connsiteX12-2377" fmla="*/ 809625 w 2116570"/>
                <a:gd name="connsiteY12-2378" fmla="*/ 3174205 h 7983001"/>
                <a:gd name="connsiteX13-2379" fmla="*/ 1019174 w 2116570"/>
                <a:gd name="connsiteY13-2380" fmla="*/ 3040856 h 7983001"/>
                <a:gd name="connsiteX14-2381" fmla="*/ 1947863 w 2116570"/>
                <a:gd name="connsiteY14-2382" fmla="*/ 3040856 h 7983001"/>
                <a:gd name="connsiteX15-2383" fmla="*/ 2114550 w 2116570"/>
                <a:gd name="connsiteY15-2384" fmla="*/ 2843212 h 7983001"/>
                <a:gd name="connsiteX16-2385" fmla="*/ 1888330 w 2116570"/>
                <a:gd name="connsiteY16-2386" fmla="*/ 3281362 h 7983001"/>
                <a:gd name="connsiteX17-2387" fmla="*/ 1881186 w 2116570"/>
                <a:gd name="connsiteY17-2388" fmla="*/ 3476623 h 7983001"/>
                <a:gd name="connsiteX18-2389" fmla="*/ 1881186 w 2116570"/>
                <a:gd name="connsiteY18-2390" fmla="*/ 7983001 h 7983001"/>
                <a:gd name="connsiteX19-2391" fmla="*/ 928686 w 2116570"/>
                <a:gd name="connsiteY19-2392" fmla="*/ 7983001 h 7983001"/>
                <a:gd name="connsiteX20-2393" fmla="*/ 928686 w 2116570"/>
                <a:gd name="connsiteY20-2394" fmla="*/ 3476623 h 7983001"/>
                <a:gd name="connsiteX0-2395" fmla="*/ 928686 w 2116570"/>
                <a:gd name="connsiteY0-2396" fmla="*/ 3476623 h 7983001"/>
                <a:gd name="connsiteX1-2397" fmla="*/ 802480 w 2116570"/>
                <a:gd name="connsiteY1-2398" fmla="*/ 3348036 h 7983001"/>
                <a:gd name="connsiteX2-2399" fmla="*/ 238123 w 2116570"/>
                <a:gd name="connsiteY2-2400" fmla="*/ 3350418 h 7983001"/>
                <a:gd name="connsiteX3-2401" fmla="*/ 0 w 2116570"/>
                <a:gd name="connsiteY3-2402" fmla="*/ 3090861 h 7983001"/>
                <a:gd name="connsiteX4-2403" fmla="*/ 19050 w 2116570"/>
                <a:gd name="connsiteY4-2404" fmla="*/ 204785 h 7983001"/>
                <a:gd name="connsiteX5-2405" fmla="*/ 207169 w 2116570"/>
                <a:gd name="connsiteY5-2406" fmla="*/ 0 h 7983001"/>
                <a:gd name="connsiteX6-2407" fmla="*/ 1493044 w 2116570"/>
                <a:gd name="connsiteY6-2408" fmla="*/ 4761 h 7983001"/>
                <a:gd name="connsiteX7-2409" fmla="*/ 1490662 w 2116570"/>
                <a:gd name="connsiteY7-2410" fmla="*/ 164305 h 7983001"/>
                <a:gd name="connsiteX8-2411" fmla="*/ 335756 w 2116570"/>
                <a:gd name="connsiteY8-2412" fmla="*/ 176213 h 7983001"/>
                <a:gd name="connsiteX9-2413" fmla="*/ 190500 w 2116570"/>
                <a:gd name="connsiteY9-2414" fmla="*/ 295276 h 7983001"/>
                <a:gd name="connsiteX10-2415" fmla="*/ 183355 w 2116570"/>
                <a:gd name="connsiteY10-2416" fmla="*/ 2988468 h 7983001"/>
                <a:gd name="connsiteX11-2417" fmla="*/ 340519 w 2116570"/>
                <a:gd name="connsiteY11-2418" fmla="*/ 3174206 h 7983001"/>
                <a:gd name="connsiteX12-2419" fmla="*/ 809625 w 2116570"/>
                <a:gd name="connsiteY12-2420" fmla="*/ 3174205 h 7983001"/>
                <a:gd name="connsiteX13-2421" fmla="*/ 1019174 w 2116570"/>
                <a:gd name="connsiteY13-2422" fmla="*/ 3040856 h 7983001"/>
                <a:gd name="connsiteX14-2423" fmla="*/ 1947863 w 2116570"/>
                <a:gd name="connsiteY14-2424" fmla="*/ 3040856 h 7983001"/>
                <a:gd name="connsiteX15-2425" fmla="*/ 2114550 w 2116570"/>
                <a:gd name="connsiteY15-2426" fmla="*/ 2843212 h 7983001"/>
                <a:gd name="connsiteX16-2427" fmla="*/ 1959768 w 2116570"/>
                <a:gd name="connsiteY16-2428" fmla="*/ 3136106 h 7983001"/>
                <a:gd name="connsiteX17-2429" fmla="*/ 1888330 w 2116570"/>
                <a:gd name="connsiteY17-2430" fmla="*/ 3281362 h 7983001"/>
                <a:gd name="connsiteX18-2431" fmla="*/ 1881186 w 2116570"/>
                <a:gd name="connsiteY18-2432" fmla="*/ 3476623 h 7983001"/>
                <a:gd name="connsiteX19-2433" fmla="*/ 1881186 w 2116570"/>
                <a:gd name="connsiteY19-2434" fmla="*/ 7983001 h 7983001"/>
                <a:gd name="connsiteX20-2435" fmla="*/ 928686 w 2116570"/>
                <a:gd name="connsiteY20-2436" fmla="*/ 7983001 h 7983001"/>
                <a:gd name="connsiteX21" fmla="*/ 928686 w 2116570"/>
                <a:gd name="connsiteY21" fmla="*/ 3476623 h 7983001"/>
                <a:gd name="connsiteX0-2437" fmla="*/ 928686 w 2144827"/>
                <a:gd name="connsiteY0-2438" fmla="*/ 3476623 h 7983001"/>
                <a:gd name="connsiteX1-2439" fmla="*/ 802480 w 2144827"/>
                <a:gd name="connsiteY1-2440" fmla="*/ 3348036 h 7983001"/>
                <a:gd name="connsiteX2-2441" fmla="*/ 238123 w 2144827"/>
                <a:gd name="connsiteY2-2442" fmla="*/ 3350418 h 7983001"/>
                <a:gd name="connsiteX3-2443" fmla="*/ 0 w 2144827"/>
                <a:gd name="connsiteY3-2444" fmla="*/ 3090861 h 7983001"/>
                <a:gd name="connsiteX4-2445" fmla="*/ 19050 w 2144827"/>
                <a:gd name="connsiteY4-2446" fmla="*/ 204785 h 7983001"/>
                <a:gd name="connsiteX5-2447" fmla="*/ 207169 w 2144827"/>
                <a:gd name="connsiteY5-2448" fmla="*/ 0 h 7983001"/>
                <a:gd name="connsiteX6-2449" fmla="*/ 1493044 w 2144827"/>
                <a:gd name="connsiteY6-2450" fmla="*/ 4761 h 7983001"/>
                <a:gd name="connsiteX7-2451" fmla="*/ 1490662 w 2144827"/>
                <a:gd name="connsiteY7-2452" fmla="*/ 164305 h 7983001"/>
                <a:gd name="connsiteX8-2453" fmla="*/ 335756 w 2144827"/>
                <a:gd name="connsiteY8-2454" fmla="*/ 176213 h 7983001"/>
                <a:gd name="connsiteX9-2455" fmla="*/ 190500 w 2144827"/>
                <a:gd name="connsiteY9-2456" fmla="*/ 295276 h 7983001"/>
                <a:gd name="connsiteX10-2457" fmla="*/ 183355 w 2144827"/>
                <a:gd name="connsiteY10-2458" fmla="*/ 2988468 h 7983001"/>
                <a:gd name="connsiteX11-2459" fmla="*/ 340519 w 2144827"/>
                <a:gd name="connsiteY11-2460" fmla="*/ 3174206 h 7983001"/>
                <a:gd name="connsiteX12-2461" fmla="*/ 809625 w 2144827"/>
                <a:gd name="connsiteY12-2462" fmla="*/ 3174205 h 7983001"/>
                <a:gd name="connsiteX13-2463" fmla="*/ 1019174 w 2144827"/>
                <a:gd name="connsiteY13-2464" fmla="*/ 3040856 h 7983001"/>
                <a:gd name="connsiteX14-2465" fmla="*/ 1947863 w 2144827"/>
                <a:gd name="connsiteY14-2466" fmla="*/ 3040856 h 7983001"/>
                <a:gd name="connsiteX15-2467" fmla="*/ 2114550 w 2144827"/>
                <a:gd name="connsiteY15-2468" fmla="*/ 2843212 h 7983001"/>
                <a:gd name="connsiteX16-2469" fmla="*/ 2131218 w 2144827"/>
                <a:gd name="connsiteY16-2470" fmla="*/ 3198019 h 7983001"/>
                <a:gd name="connsiteX17-2471" fmla="*/ 1888330 w 2144827"/>
                <a:gd name="connsiteY17-2472" fmla="*/ 3281362 h 7983001"/>
                <a:gd name="connsiteX18-2473" fmla="*/ 1881186 w 2144827"/>
                <a:gd name="connsiteY18-2474" fmla="*/ 3476623 h 7983001"/>
                <a:gd name="connsiteX19-2475" fmla="*/ 1881186 w 2144827"/>
                <a:gd name="connsiteY19-2476" fmla="*/ 7983001 h 7983001"/>
                <a:gd name="connsiteX20-2477" fmla="*/ 928686 w 2144827"/>
                <a:gd name="connsiteY20-2478" fmla="*/ 7983001 h 7983001"/>
                <a:gd name="connsiteX21-2479" fmla="*/ 928686 w 2144827"/>
                <a:gd name="connsiteY21-2480" fmla="*/ 3476623 h 7983001"/>
                <a:gd name="connsiteX0-2481" fmla="*/ 928686 w 2154609"/>
                <a:gd name="connsiteY0-2482" fmla="*/ 3476623 h 7983001"/>
                <a:gd name="connsiteX1-2483" fmla="*/ 802480 w 2154609"/>
                <a:gd name="connsiteY1-2484" fmla="*/ 3348036 h 7983001"/>
                <a:gd name="connsiteX2-2485" fmla="*/ 238123 w 2154609"/>
                <a:gd name="connsiteY2-2486" fmla="*/ 3350418 h 7983001"/>
                <a:gd name="connsiteX3-2487" fmla="*/ 0 w 2154609"/>
                <a:gd name="connsiteY3-2488" fmla="*/ 3090861 h 7983001"/>
                <a:gd name="connsiteX4-2489" fmla="*/ 19050 w 2154609"/>
                <a:gd name="connsiteY4-2490" fmla="*/ 204785 h 7983001"/>
                <a:gd name="connsiteX5-2491" fmla="*/ 207169 w 2154609"/>
                <a:gd name="connsiteY5-2492" fmla="*/ 0 h 7983001"/>
                <a:gd name="connsiteX6-2493" fmla="*/ 1493044 w 2154609"/>
                <a:gd name="connsiteY6-2494" fmla="*/ 4761 h 7983001"/>
                <a:gd name="connsiteX7-2495" fmla="*/ 1490662 w 2154609"/>
                <a:gd name="connsiteY7-2496" fmla="*/ 164305 h 7983001"/>
                <a:gd name="connsiteX8-2497" fmla="*/ 335756 w 2154609"/>
                <a:gd name="connsiteY8-2498" fmla="*/ 176213 h 7983001"/>
                <a:gd name="connsiteX9-2499" fmla="*/ 190500 w 2154609"/>
                <a:gd name="connsiteY9-2500" fmla="*/ 295276 h 7983001"/>
                <a:gd name="connsiteX10-2501" fmla="*/ 183355 w 2154609"/>
                <a:gd name="connsiteY10-2502" fmla="*/ 2988468 h 7983001"/>
                <a:gd name="connsiteX11-2503" fmla="*/ 340519 w 2154609"/>
                <a:gd name="connsiteY11-2504" fmla="*/ 3174206 h 7983001"/>
                <a:gd name="connsiteX12-2505" fmla="*/ 809625 w 2154609"/>
                <a:gd name="connsiteY12-2506" fmla="*/ 3174205 h 7983001"/>
                <a:gd name="connsiteX13-2507" fmla="*/ 1019174 w 2154609"/>
                <a:gd name="connsiteY13-2508" fmla="*/ 3040856 h 7983001"/>
                <a:gd name="connsiteX14-2509" fmla="*/ 1947863 w 2154609"/>
                <a:gd name="connsiteY14-2510" fmla="*/ 3040856 h 7983001"/>
                <a:gd name="connsiteX15-2511" fmla="*/ 2114550 w 2154609"/>
                <a:gd name="connsiteY15-2512" fmla="*/ 2843212 h 7983001"/>
                <a:gd name="connsiteX16-2513" fmla="*/ 2143125 w 2154609"/>
                <a:gd name="connsiteY16-2514" fmla="*/ 3064669 h 7983001"/>
                <a:gd name="connsiteX17-2515" fmla="*/ 2131218 w 2154609"/>
                <a:gd name="connsiteY17-2516" fmla="*/ 3198019 h 7983001"/>
                <a:gd name="connsiteX18-2517" fmla="*/ 1888330 w 2154609"/>
                <a:gd name="connsiteY18-2518" fmla="*/ 3281362 h 7983001"/>
                <a:gd name="connsiteX19-2519" fmla="*/ 1881186 w 2154609"/>
                <a:gd name="connsiteY19-2520" fmla="*/ 3476623 h 7983001"/>
                <a:gd name="connsiteX20-2521" fmla="*/ 1881186 w 2154609"/>
                <a:gd name="connsiteY20-2522" fmla="*/ 7983001 h 7983001"/>
                <a:gd name="connsiteX21-2523" fmla="*/ 928686 w 2154609"/>
                <a:gd name="connsiteY21-2524" fmla="*/ 7983001 h 7983001"/>
                <a:gd name="connsiteX22" fmla="*/ 928686 w 2154609"/>
                <a:gd name="connsiteY22" fmla="*/ 3476623 h 7983001"/>
                <a:gd name="connsiteX0-2525" fmla="*/ 928686 w 2274149"/>
                <a:gd name="connsiteY0-2526" fmla="*/ 3476623 h 7983001"/>
                <a:gd name="connsiteX1-2527" fmla="*/ 802480 w 2274149"/>
                <a:gd name="connsiteY1-2528" fmla="*/ 3348036 h 7983001"/>
                <a:gd name="connsiteX2-2529" fmla="*/ 238123 w 2274149"/>
                <a:gd name="connsiteY2-2530" fmla="*/ 3350418 h 7983001"/>
                <a:gd name="connsiteX3-2531" fmla="*/ 0 w 2274149"/>
                <a:gd name="connsiteY3-2532" fmla="*/ 3090861 h 7983001"/>
                <a:gd name="connsiteX4-2533" fmla="*/ 19050 w 2274149"/>
                <a:gd name="connsiteY4-2534" fmla="*/ 204785 h 7983001"/>
                <a:gd name="connsiteX5-2535" fmla="*/ 207169 w 2274149"/>
                <a:gd name="connsiteY5-2536" fmla="*/ 0 h 7983001"/>
                <a:gd name="connsiteX6-2537" fmla="*/ 1493044 w 2274149"/>
                <a:gd name="connsiteY6-2538" fmla="*/ 4761 h 7983001"/>
                <a:gd name="connsiteX7-2539" fmla="*/ 1490662 w 2274149"/>
                <a:gd name="connsiteY7-2540" fmla="*/ 164305 h 7983001"/>
                <a:gd name="connsiteX8-2541" fmla="*/ 335756 w 2274149"/>
                <a:gd name="connsiteY8-2542" fmla="*/ 176213 h 7983001"/>
                <a:gd name="connsiteX9-2543" fmla="*/ 190500 w 2274149"/>
                <a:gd name="connsiteY9-2544" fmla="*/ 295276 h 7983001"/>
                <a:gd name="connsiteX10-2545" fmla="*/ 183355 w 2274149"/>
                <a:gd name="connsiteY10-2546" fmla="*/ 2988468 h 7983001"/>
                <a:gd name="connsiteX11-2547" fmla="*/ 340519 w 2274149"/>
                <a:gd name="connsiteY11-2548" fmla="*/ 3174206 h 7983001"/>
                <a:gd name="connsiteX12-2549" fmla="*/ 809625 w 2274149"/>
                <a:gd name="connsiteY12-2550" fmla="*/ 3174205 h 7983001"/>
                <a:gd name="connsiteX13-2551" fmla="*/ 1019174 w 2274149"/>
                <a:gd name="connsiteY13-2552" fmla="*/ 3040856 h 7983001"/>
                <a:gd name="connsiteX14-2553" fmla="*/ 1947863 w 2274149"/>
                <a:gd name="connsiteY14-2554" fmla="*/ 3040856 h 7983001"/>
                <a:gd name="connsiteX15-2555" fmla="*/ 2114550 w 2274149"/>
                <a:gd name="connsiteY15-2556" fmla="*/ 2843212 h 7983001"/>
                <a:gd name="connsiteX16-2557" fmla="*/ 2274094 w 2274149"/>
                <a:gd name="connsiteY16-2558" fmla="*/ 3036094 h 7983001"/>
                <a:gd name="connsiteX17-2559" fmla="*/ 2131218 w 2274149"/>
                <a:gd name="connsiteY17-2560" fmla="*/ 3198019 h 7983001"/>
                <a:gd name="connsiteX18-2561" fmla="*/ 1888330 w 2274149"/>
                <a:gd name="connsiteY18-2562" fmla="*/ 3281362 h 7983001"/>
                <a:gd name="connsiteX19-2563" fmla="*/ 1881186 w 2274149"/>
                <a:gd name="connsiteY19-2564" fmla="*/ 3476623 h 7983001"/>
                <a:gd name="connsiteX20-2565" fmla="*/ 1881186 w 2274149"/>
                <a:gd name="connsiteY20-2566" fmla="*/ 7983001 h 7983001"/>
                <a:gd name="connsiteX21-2567" fmla="*/ 928686 w 2274149"/>
                <a:gd name="connsiteY21-2568" fmla="*/ 7983001 h 7983001"/>
                <a:gd name="connsiteX22-2569" fmla="*/ 928686 w 2274149"/>
                <a:gd name="connsiteY22-2570" fmla="*/ 3476623 h 7983001"/>
                <a:gd name="connsiteX0-2571" fmla="*/ 928686 w 2274817"/>
                <a:gd name="connsiteY0-2572" fmla="*/ 3476623 h 7983001"/>
                <a:gd name="connsiteX1-2573" fmla="*/ 802480 w 2274817"/>
                <a:gd name="connsiteY1-2574" fmla="*/ 3348036 h 7983001"/>
                <a:gd name="connsiteX2-2575" fmla="*/ 238123 w 2274817"/>
                <a:gd name="connsiteY2-2576" fmla="*/ 3350418 h 7983001"/>
                <a:gd name="connsiteX3-2577" fmla="*/ 0 w 2274817"/>
                <a:gd name="connsiteY3-2578" fmla="*/ 3090861 h 7983001"/>
                <a:gd name="connsiteX4-2579" fmla="*/ 19050 w 2274817"/>
                <a:gd name="connsiteY4-2580" fmla="*/ 204785 h 7983001"/>
                <a:gd name="connsiteX5-2581" fmla="*/ 207169 w 2274817"/>
                <a:gd name="connsiteY5-2582" fmla="*/ 0 h 7983001"/>
                <a:gd name="connsiteX6-2583" fmla="*/ 1493044 w 2274817"/>
                <a:gd name="connsiteY6-2584" fmla="*/ 4761 h 7983001"/>
                <a:gd name="connsiteX7-2585" fmla="*/ 1490662 w 2274817"/>
                <a:gd name="connsiteY7-2586" fmla="*/ 164305 h 7983001"/>
                <a:gd name="connsiteX8-2587" fmla="*/ 335756 w 2274817"/>
                <a:gd name="connsiteY8-2588" fmla="*/ 176213 h 7983001"/>
                <a:gd name="connsiteX9-2589" fmla="*/ 190500 w 2274817"/>
                <a:gd name="connsiteY9-2590" fmla="*/ 295276 h 7983001"/>
                <a:gd name="connsiteX10-2591" fmla="*/ 183355 w 2274817"/>
                <a:gd name="connsiteY10-2592" fmla="*/ 2988468 h 7983001"/>
                <a:gd name="connsiteX11-2593" fmla="*/ 340519 w 2274817"/>
                <a:gd name="connsiteY11-2594" fmla="*/ 3174206 h 7983001"/>
                <a:gd name="connsiteX12-2595" fmla="*/ 809625 w 2274817"/>
                <a:gd name="connsiteY12-2596" fmla="*/ 3174205 h 7983001"/>
                <a:gd name="connsiteX13-2597" fmla="*/ 1019174 w 2274817"/>
                <a:gd name="connsiteY13-2598" fmla="*/ 3040856 h 7983001"/>
                <a:gd name="connsiteX14-2599" fmla="*/ 1947863 w 2274817"/>
                <a:gd name="connsiteY14-2600" fmla="*/ 3040856 h 7983001"/>
                <a:gd name="connsiteX15-2601" fmla="*/ 2114550 w 2274817"/>
                <a:gd name="connsiteY15-2602" fmla="*/ 2843212 h 7983001"/>
                <a:gd name="connsiteX16-2603" fmla="*/ 2183606 w 2274817"/>
                <a:gd name="connsiteY16-2604" fmla="*/ 2888456 h 7983001"/>
                <a:gd name="connsiteX17-2605" fmla="*/ 2274094 w 2274817"/>
                <a:gd name="connsiteY17-2606" fmla="*/ 3036094 h 7983001"/>
                <a:gd name="connsiteX18-2607" fmla="*/ 2131218 w 2274817"/>
                <a:gd name="connsiteY18-2608" fmla="*/ 3198019 h 7983001"/>
                <a:gd name="connsiteX19-2609" fmla="*/ 1888330 w 2274817"/>
                <a:gd name="connsiteY19-2610" fmla="*/ 3281362 h 7983001"/>
                <a:gd name="connsiteX20-2611" fmla="*/ 1881186 w 2274817"/>
                <a:gd name="connsiteY20-2612" fmla="*/ 3476623 h 7983001"/>
                <a:gd name="connsiteX21-2613" fmla="*/ 1881186 w 2274817"/>
                <a:gd name="connsiteY21-2614" fmla="*/ 7983001 h 7983001"/>
                <a:gd name="connsiteX22-2615" fmla="*/ 928686 w 2274817"/>
                <a:gd name="connsiteY22-2616" fmla="*/ 7983001 h 7983001"/>
                <a:gd name="connsiteX23" fmla="*/ 928686 w 2274817"/>
                <a:gd name="connsiteY23" fmla="*/ 3476623 h 7983001"/>
                <a:gd name="connsiteX0-2617" fmla="*/ 928686 w 2274583"/>
                <a:gd name="connsiteY0-2618" fmla="*/ 3476623 h 7983001"/>
                <a:gd name="connsiteX1-2619" fmla="*/ 802480 w 2274583"/>
                <a:gd name="connsiteY1-2620" fmla="*/ 3348036 h 7983001"/>
                <a:gd name="connsiteX2-2621" fmla="*/ 238123 w 2274583"/>
                <a:gd name="connsiteY2-2622" fmla="*/ 3350418 h 7983001"/>
                <a:gd name="connsiteX3-2623" fmla="*/ 0 w 2274583"/>
                <a:gd name="connsiteY3-2624" fmla="*/ 3090861 h 7983001"/>
                <a:gd name="connsiteX4-2625" fmla="*/ 19050 w 2274583"/>
                <a:gd name="connsiteY4-2626" fmla="*/ 204785 h 7983001"/>
                <a:gd name="connsiteX5-2627" fmla="*/ 207169 w 2274583"/>
                <a:gd name="connsiteY5-2628" fmla="*/ 0 h 7983001"/>
                <a:gd name="connsiteX6-2629" fmla="*/ 1493044 w 2274583"/>
                <a:gd name="connsiteY6-2630" fmla="*/ 4761 h 7983001"/>
                <a:gd name="connsiteX7-2631" fmla="*/ 1490662 w 2274583"/>
                <a:gd name="connsiteY7-2632" fmla="*/ 164305 h 7983001"/>
                <a:gd name="connsiteX8-2633" fmla="*/ 335756 w 2274583"/>
                <a:gd name="connsiteY8-2634" fmla="*/ 176213 h 7983001"/>
                <a:gd name="connsiteX9-2635" fmla="*/ 190500 w 2274583"/>
                <a:gd name="connsiteY9-2636" fmla="*/ 295276 h 7983001"/>
                <a:gd name="connsiteX10-2637" fmla="*/ 183355 w 2274583"/>
                <a:gd name="connsiteY10-2638" fmla="*/ 2988468 h 7983001"/>
                <a:gd name="connsiteX11-2639" fmla="*/ 340519 w 2274583"/>
                <a:gd name="connsiteY11-2640" fmla="*/ 3174206 h 7983001"/>
                <a:gd name="connsiteX12-2641" fmla="*/ 809625 w 2274583"/>
                <a:gd name="connsiteY12-2642" fmla="*/ 3174205 h 7983001"/>
                <a:gd name="connsiteX13-2643" fmla="*/ 1019174 w 2274583"/>
                <a:gd name="connsiteY13-2644" fmla="*/ 3040856 h 7983001"/>
                <a:gd name="connsiteX14-2645" fmla="*/ 1947863 w 2274583"/>
                <a:gd name="connsiteY14-2646" fmla="*/ 3040856 h 7983001"/>
                <a:gd name="connsiteX15-2647" fmla="*/ 2114550 w 2274583"/>
                <a:gd name="connsiteY15-2648" fmla="*/ 2843212 h 7983001"/>
                <a:gd name="connsiteX16-2649" fmla="*/ 2145506 w 2274583"/>
                <a:gd name="connsiteY16-2650" fmla="*/ 1754981 h 7983001"/>
                <a:gd name="connsiteX17-2651" fmla="*/ 2274094 w 2274583"/>
                <a:gd name="connsiteY17-2652" fmla="*/ 3036094 h 7983001"/>
                <a:gd name="connsiteX18-2653" fmla="*/ 2131218 w 2274583"/>
                <a:gd name="connsiteY18-2654" fmla="*/ 3198019 h 7983001"/>
                <a:gd name="connsiteX19-2655" fmla="*/ 1888330 w 2274583"/>
                <a:gd name="connsiteY19-2656" fmla="*/ 3281362 h 7983001"/>
                <a:gd name="connsiteX20-2657" fmla="*/ 1881186 w 2274583"/>
                <a:gd name="connsiteY20-2658" fmla="*/ 3476623 h 7983001"/>
                <a:gd name="connsiteX21-2659" fmla="*/ 1881186 w 2274583"/>
                <a:gd name="connsiteY21-2660" fmla="*/ 7983001 h 7983001"/>
                <a:gd name="connsiteX22-2661" fmla="*/ 928686 w 2274583"/>
                <a:gd name="connsiteY22-2662" fmla="*/ 7983001 h 7983001"/>
                <a:gd name="connsiteX23-2663" fmla="*/ 928686 w 2274583"/>
                <a:gd name="connsiteY23-2664" fmla="*/ 3476623 h 7983001"/>
                <a:gd name="connsiteX0-2665" fmla="*/ 928686 w 2275469"/>
                <a:gd name="connsiteY0-2666" fmla="*/ 3476623 h 7983001"/>
                <a:gd name="connsiteX1-2667" fmla="*/ 802480 w 2275469"/>
                <a:gd name="connsiteY1-2668" fmla="*/ 3348036 h 7983001"/>
                <a:gd name="connsiteX2-2669" fmla="*/ 238123 w 2275469"/>
                <a:gd name="connsiteY2-2670" fmla="*/ 3350418 h 7983001"/>
                <a:gd name="connsiteX3-2671" fmla="*/ 0 w 2275469"/>
                <a:gd name="connsiteY3-2672" fmla="*/ 3090861 h 7983001"/>
                <a:gd name="connsiteX4-2673" fmla="*/ 19050 w 2275469"/>
                <a:gd name="connsiteY4-2674" fmla="*/ 204785 h 7983001"/>
                <a:gd name="connsiteX5-2675" fmla="*/ 207169 w 2275469"/>
                <a:gd name="connsiteY5-2676" fmla="*/ 0 h 7983001"/>
                <a:gd name="connsiteX6-2677" fmla="*/ 1493044 w 2275469"/>
                <a:gd name="connsiteY6-2678" fmla="*/ 4761 h 7983001"/>
                <a:gd name="connsiteX7-2679" fmla="*/ 1490662 w 2275469"/>
                <a:gd name="connsiteY7-2680" fmla="*/ 164305 h 7983001"/>
                <a:gd name="connsiteX8-2681" fmla="*/ 335756 w 2275469"/>
                <a:gd name="connsiteY8-2682" fmla="*/ 176213 h 7983001"/>
                <a:gd name="connsiteX9-2683" fmla="*/ 190500 w 2275469"/>
                <a:gd name="connsiteY9-2684" fmla="*/ 295276 h 7983001"/>
                <a:gd name="connsiteX10-2685" fmla="*/ 183355 w 2275469"/>
                <a:gd name="connsiteY10-2686" fmla="*/ 2988468 h 7983001"/>
                <a:gd name="connsiteX11-2687" fmla="*/ 340519 w 2275469"/>
                <a:gd name="connsiteY11-2688" fmla="*/ 3174206 h 7983001"/>
                <a:gd name="connsiteX12-2689" fmla="*/ 809625 w 2275469"/>
                <a:gd name="connsiteY12-2690" fmla="*/ 3174205 h 7983001"/>
                <a:gd name="connsiteX13-2691" fmla="*/ 1019174 w 2275469"/>
                <a:gd name="connsiteY13-2692" fmla="*/ 3040856 h 7983001"/>
                <a:gd name="connsiteX14-2693" fmla="*/ 1947863 w 2275469"/>
                <a:gd name="connsiteY14-2694" fmla="*/ 3040856 h 7983001"/>
                <a:gd name="connsiteX15-2695" fmla="*/ 2114550 w 2275469"/>
                <a:gd name="connsiteY15-2696" fmla="*/ 2843212 h 7983001"/>
                <a:gd name="connsiteX16-2697" fmla="*/ 2145506 w 2275469"/>
                <a:gd name="connsiteY16-2698" fmla="*/ 1754981 h 7983001"/>
                <a:gd name="connsiteX17-2699" fmla="*/ 2200275 w 2275469"/>
                <a:gd name="connsiteY17-2700" fmla="*/ 2143125 h 7983001"/>
                <a:gd name="connsiteX18-2701" fmla="*/ 2274094 w 2275469"/>
                <a:gd name="connsiteY18-2702" fmla="*/ 3036094 h 7983001"/>
                <a:gd name="connsiteX19-2703" fmla="*/ 2131218 w 2275469"/>
                <a:gd name="connsiteY19-2704" fmla="*/ 3198019 h 7983001"/>
                <a:gd name="connsiteX20-2705" fmla="*/ 1888330 w 2275469"/>
                <a:gd name="connsiteY20-2706" fmla="*/ 3281362 h 7983001"/>
                <a:gd name="connsiteX21-2707" fmla="*/ 1881186 w 2275469"/>
                <a:gd name="connsiteY21-2708" fmla="*/ 3476623 h 7983001"/>
                <a:gd name="connsiteX22-2709" fmla="*/ 1881186 w 2275469"/>
                <a:gd name="connsiteY22-2710" fmla="*/ 7983001 h 7983001"/>
                <a:gd name="connsiteX23-2711" fmla="*/ 928686 w 2275469"/>
                <a:gd name="connsiteY23-2712" fmla="*/ 7983001 h 7983001"/>
                <a:gd name="connsiteX24" fmla="*/ 928686 w 2275469"/>
                <a:gd name="connsiteY24" fmla="*/ 3476623 h 7983001"/>
                <a:gd name="connsiteX0-2713" fmla="*/ 928686 w 2293236"/>
                <a:gd name="connsiteY0-2714" fmla="*/ 3476623 h 7983001"/>
                <a:gd name="connsiteX1-2715" fmla="*/ 802480 w 2293236"/>
                <a:gd name="connsiteY1-2716" fmla="*/ 3348036 h 7983001"/>
                <a:gd name="connsiteX2-2717" fmla="*/ 238123 w 2293236"/>
                <a:gd name="connsiteY2-2718" fmla="*/ 3350418 h 7983001"/>
                <a:gd name="connsiteX3-2719" fmla="*/ 0 w 2293236"/>
                <a:gd name="connsiteY3-2720" fmla="*/ 3090861 h 7983001"/>
                <a:gd name="connsiteX4-2721" fmla="*/ 19050 w 2293236"/>
                <a:gd name="connsiteY4-2722" fmla="*/ 204785 h 7983001"/>
                <a:gd name="connsiteX5-2723" fmla="*/ 207169 w 2293236"/>
                <a:gd name="connsiteY5-2724" fmla="*/ 0 h 7983001"/>
                <a:gd name="connsiteX6-2725" fmla="*/ 1493044 w 2293236"/>
                <a:gd name="connsiteY6-2726" fmla="*/ 4761 h 7983001"/>
                <a:gd name="connsiteX7-2727" fmla="*/ 1490662 w 2293236"/>
                <a:gd name="connsiteY7-2728" fmla="*/ 164305 h 7983001"/>
                <a:gd name="connsiteX8-2729" fmla="*/ 335756 w 2293236"/>
                <a:gd name="connsiteY8-2730" fmla="*/ 176213 h 7983001"/>
                <a:gd name="connsiteX9-2731" fmla="*/ 190500 w 2293236"/>
                <a:gd name="connsiteY9-2732" fmla="*/ 295276 h 7983001"/>
                <a:gd name="connsiteX10-2733" fmla="*/ 183355 w 2293236"/>
                <a:gd name="connsiteY10-2734" fmla="*/ 2988468 h 7983001"/>
                <a:gd name="connsiteX11-2735" fmla="*/ 340519 w 2293236"/>
                <a:gd name="connsiteY11-2736" fmla="*/ 3174206 h 7983001"/>
                <a:gd name="connsiteX12-2737" fmla="*/ 809625 w 2293236"/>
                <a:gd name="connsiteY12-2738" fmla="*/ 3174205 h 7983001"/>
                <a:gd name="connsiteX13-2739" fmla="*/ 1019174 w 2293236"/>
                <a:gd name="connsiteY13-2740" fmla="*/ 3040856 h 7983001"/>
                <a:gd name="connsiteX14-2741" fmla="*/ 1947863 w 2293236"/>
                <a:gd name="connsiteY14-2742" fmla="*/ 3040856 h 7983001"/>
                <a:gd name="connsiteX15-2743" fmla="*/ 2114550 w 2293236"/>
                <a:gd name="connsiteY15-2744" fmla="*/ 2843212 h 7983001"/>
                <a:gd name="connsiteX16-2745" fmla="*/ 2145506 w 2293236"/>
                <a:gd name="connsiteY16-2746" fmla="*/ 1754981 h 7983001"/>
                <a:gd name="connsiteX17-2747" fmla="*/ 2283618 w 2293236"/>
                <a:gd name="connsiteY17-2748" fmla="*/ 1697831 h 7983001"/>
                <a:gd name="connsiteX18-2749" fmla="*/ 2274094 w 2293236"/>
                <a:gd name="connsiteY18-2750" fmla="*/ 3036094 h 7983001"/>
                <a:gd name="connsiteX19-2751" fmla="*/ 2131218 w 2293236"/>
                <a:gd name="connsiteY19-2752" fmla="*/ 3198019 h 7983001"/>
                <a:gd name="connsiteX20-2753" fmla="*/ 1888330 w 2293236"/>
                <a:gd name="connsiteY20-2754" fmla="*/ 3281362 h 7983001"/>
                <a:gd name="connsiteX21-2755" fmla="*/ 1881186 w 2293236"/>
                <a:gd name="connsiteY21-2756" fmla="*/ 3476623 h 7983001"/>
                <a:gd name="connsiteX22-2757" fmla="*/ 1881186 w 2293236"/>
                <a:gd name="connsiteY22-2758" fmla="*/ 7983001 h 7983001"/>
                <a:gd name="connsiteX23-2759" fmla="*/ 928686 w 2293236"/>
                <a:gd name="connsiteY23-2760" fmla="*/ 7983001 h 7983001"/>
                <a:gd name="connsiteX24-2761" fmla="*/ 928686 w 2293236"/>
                <a:gd name="connsiteY24-2762" fmla="*/ 3476623 h 7983001"/>
                <a:gd name="connsiteX0-2763" fmla="*/ 928686 w 2293236"/>
                <a:gd name="connsiteY0-2764" fmla="*/ 3476623 h 7983001"/>
                <a:gd name="connsiteX1-2765" fmla="*/ 802480 w 2293236"/>
                <a:gd name="connsiteY1-2766" fmla="*/ 3348036 h 7983001"/>
                <a:gd name="connsiteX2-2767" fmla="*/ 238123 w 2293236"/>
                <a:gd name="connsiteY2-2768" fmla="*/ 3350418 h 7983001"/>
                <a:gd name="connsiteX3-2769" fmla="*/ 0 w 2293236"/>
                <a:gd name="connsiteY3-2770" fmla="*/ 3090861 h 7983001"/>
                <a:gd name="connsiteX4-2771" fmla="*/ 19050 w 2293236"/>
                <a:gd name="connsiteY4-2772" fmla="*/ 204785 h 7983001"/>
                <a:gd name="connsiteX5-2773" fmla="*/ 207169 w 2293236"/>
                <a:gd name="connsiteY5-2774" fmla="*/ 0 h 7983001"/>
                <a:gd name="connsiteX6-2775" fmla="*/ 1493044 w 2293236"/>
                <a:gd name="connsiteY6-2776" fmla="*/ 4761 h 7983001"/>
                <a:gd name="connsiteX7-2777" fmla="*/ 1490662 w 2293236"/>
                <a:gd name="connsiteY7-2778" fmla="*/ 164305 h 7983001"/>
                <a:gd name="connsiteX8-2779" fmla="*/ 335756 w 2293236"/>
                <a:gd name="connsiteY8-2780" fmla="*/ 176213 h 7983001"/>
                <a:gd name="connsiteX9-2781" fmla="*/ 190500 w 2293236"/>
                <a:gd name="connsiteY9-2782" fmla="*/ 295276 h 7983001"/>
                <a:gd name="connsiteX10-2783" fmla="*/ 183355 w 2293236"/>
                <a:gd name="connsiteY10-2784" fmla="*/ 2988468 h 7983001"/>
                <a:gd name="connsiteX11-2785" fmla="*/ 340519 w 2293236"/>
                <a:gd name="connsiteY11-2786" fmla="*/ 3174206 h 7983001"/>
                <a:gd name="connsiteX12-2787" fmla="*/ 809625 w 2293236"/>
                <a:gd name="connsiteY12-2788" fmla="*/ 3174205 h 7983001"/>
                <a:gd name="connsiteX13-2789" fmla="*/ 1019174 w 2293236"/>
                <a:gd name="connsiteY13-2790" fmla="*/ 3040856 h 7983001"/>
                <a:gd name="connsiteX14-2791" fmla="*/ 1947863 w 2293236"/>
                <a:gd name="connsiteY14-2792" fmla="*/ 3040856 h 7983001"/>
                <a:gd name="connsiteX15-2793" fmla="*/ 2114550 w 2293236"/>
                <a:gd name="connsiteY15-2794" fmla="*/ 2843212 h 7983001"/>
                <a:gd name="connsiteX16-2795" fmla="*/ 2133600 w 2293236"/>
                <a:gd name="connsiteY16-2796" fmla="*/ 240506 h 7983001"/>
                <a:gd name="connsiteX17-2797" fmla="*/ 2283618 w 2293236"/>
                <a:gd name="connsiteY17-2798" fmla="*/ 1697831 h 7983001"/>
                <a:gd name="connsiteX18-2799" fmla="*/ 2274094 w 2293236"/>
                <a:gd name="connsiteY18-2800" fmla="*/ 3036094 h 7983001"/>
                <a:gd name="connsiteX19-2801" fmla="*/ 2131218 w 2293236"/>
                <a:gd name="connsiteY19-2802" fmla="*/ 3198019 h 7983001"/>
                <a:gd name="connsiteX20-2803" fmla="*/ 1888330 w 2293236"/>
                <a:gd name="connsiteY20-2804" fmla="*/ 3281362 h 7983001"/>
                <a:gd name="connsiteX21-2805" fmla="*/ 1881186 w 2293236"/>
                <a:gd name="connsiteY21-2806" fmla="*/ 3476623 h 7983001"/>
                <a:gd name="connsiteX22-2807" fmla="*/ 1881186 w 2293236"/>
                <a:gd name="connsiteY22-2808" fmla="*/ 7983001 h 7983001"/>
                <a:gd name="connsiteX23-2809" fmla="*/ 928686 w 2293236"/>
                <a:gd name="connsiteY23-2810" fmla="*/ 7983001 h 7983001"/>
                <a:gd name="connsiteX24-2811" fmla="*/ 928686 w 2293236"/>
                <a:gd name="connsiteY24-2812" fmla="*/ 3476623 h 7983001"/>
                <a:gd name="connsiteX0-2813" fmla="*/ 928686 w 2282928"/>
                <a:gd name="connsiteY0-2814" fmla="*/ 3476623 h 7983001"/>
                <a:gd name="connsiteX1-2815" fmla="*/ 802480 w 2282928"/>
                <a:gd name="connsiteY1-2816" fmla="*/ 3348036 h 7983001"/>
                <a:gd name="connsiteX2-2817" fmla="*/ 238123 w 2282928"/>
                <a:gd name="connsiteY2-2818" fmla="*/ 3350418 h 7983001"/>
                <a:gd name="connsiteX3-2819" fmla="*/ 0 w 2282928"/>
                <a:gd name="connsiteY3-2820" fmla="*/ 3090861 h 7983001"/>
                <a:gd name="connsiteX4-2821" fmla="*/ 19050 w 2282928"/>
                <a:gd name="connsiteY4-2822" fmla="*/ 204785 h 7983001"/>
                <a:gd name="connsiteX5-2823" fmla="*/ 207169 w 2282928"/>
                <a:gd name="connsiteY5-2824" fmla="*/ 0 h 7983001"/>
                <a:gd name="connsiteX6-2825" fmla="*/ 1493044 w 2282928"/>
                <a:gd name="connsiteY6-2826" fmla="*/ 4761 h 7983001"/>
                <a:gd name="connsiteX7-2827" fmla="*/ 1490662 w 2282928"/>
                <a:gd name="connsiteY7-2828" fmla="*/ 164305 h 7983001"/>
                <a:gd name="connsiteX8-2829" fmla="*/ 335756 w 2282928"/>
                <a:gd name="connsiteY8-2830" fmla="*/ 176213 h 7983001"/>
                <a:gd name="connsiteX9-2831" fmla="*/ 190500 w 2282928"/>
                <a:gd name="connsiteY9-2832" fmla="*/ 295276 h 7983001"/>
                <a:gd name="connsiteX10-2833" fmla="*/ 183355 w 2282928"/>
                <a:gd name="connsiteY10-2834" fmla="*/ 2988468 h 7983001"/>
                <a:gd name="connsiteX11-2835" fmla="*/ 340519 w 2282928"/>
                <a:gd name="connsiteY11-2836" fmla="*/ 3174206 h 7983001"/>
                <a:gd name="connsiteX12-2837" fmla="*/ 809625 w 2282928"/>
                <a:gd name="connsiteY12-2838" fmla="*/ 3174205 h 7983001"/>
                <a:gd name="connsiteX13-2839" fmla="*/ 1019174 w 2282928"/>
                <a:gd name="connsiteY13-2840" fmla="*/ 3040856 h 7983001"/>
                <a:gd name="connsiteX14-2841" fmla="*/ 1947863 w 2282928"/>
                <a:gd name="connsiteY14-2842" fmla="*/ 3040856 h 7983001"/>
                <a:gd name="connsiteX15-2843" fmla="*/ 2114550 w 2282928"/>
                <a:gd name="connsiteY15-2844" fmla="*/ 2843212 h 7983001"/>
                <a:gd name="connsiteX16-2845" fmla="*/ 2133600 w 2282928"/>
                <a:gd name="connsiteY16-2846" fmla="*/ 240506 h 7983001"/>
                <a:gd name="connsiteX17-2847" fmla="*/ 2266949 w 2282928"/>
                <a:gd name="connsiteY17-2848" fmla="*/ 297656 h 7983001"/>
                <a:gd name="connsiteX18-2849" fmla="*/ 2274094 w 2282928"/>
                <a:gd name="connsiteY18-2850" fmla="*/ 3036094 h 7983001"/>
                <a:gd name="connsiteX19-2851" fmla="*/ 2131218 w 2282928"/>
                <a:gd name="connsiteY19-2852" fmla="*/ 3198019 h 7983001"/>
                <a:gd name="connsiteX20-2853" fmla="*/ 1888330 w 2282928"/>
                <a:gd name="connsiteY20-2854" fmla="*/ 3281362 h 7983001"/>
                <a:gd name="connsiteX21-2855" fmla="*/ 1881186 w 2282928"/>
                <a:gd name="connsiteY21-2856" fmla="*/ 3476623 h 7983001"/>
                <a:gd name="connsiteX22-2857" fmla="*/ 1881186 w 2282928"/>
                <a:gd name="connsiteY22-2858" fmla="*/ 7983001 h 7983001"/>
                <a:gd name="connsiteX23-2859" fmla="*/ 928686 w 2282928"/>
                <a:gd name="connsiteY23-2860" fmla="*/ 7983001 h 7983001"/>
                <a:gd name="connsiteX24-2861" fmla="*/ 928686 w 2282928"/>
                <a:gd name="connsiteY24-2862" fmla="*/ 3476623 h 7983001"/>
                <a:gd name="connsiteX0-2863" fmla="*/ 928686 w 2282928"/>
                <a:gd name="connsiteY0-2864" fmla="*/ 4553361 h 9059739"/>
                <a:gd name="connsiteX1-2865" fmla="*/ 802480 w 2282928"/>
                <a:gd name="connsiteY1-2866" fmla="*/ 4424774 h 9059739"/>
                <a:gd name="connsiteX2-2867" fmla="*/ 238123 w 2282928"/>
                <a:gd name="connsiteY2-2868" fmla="*/ 4427156 h 9059739"/>
                <a:gd name="connsiteX3-2869" fmla="*/ 0 w 2282928"/>
                <a:gd name="connsiteY3-2870" fmla="*/ 4167599 h 9059739"/>
                <a:gd name="connsiteX4-2871" fmla="*/ 19050 w 2282928"/>
                <a:gd name="connsiteY4-2872" fmla="*/ 1281523 h 9059739"/>
                <a:gd name="connsiteX5-2873" fmla="*/ 207169 w 2282928"/>
                <a:gd name="connsiteY5-2874" fmla="*/ 1076738 h 9059739"/>
                <a:gd name="connsiteX6-2875" fmla="*/ 1493044 w 2282928"/>
                <a:gd name="connsiteY6-2876" fmla="*/ 1081499 h 9059739"/>
                <a:gd name="connsiteX7-2877" fmla="*/ 1490662 w 2282928"/>
                <a:gd name="connsiteY7-2878" fmla="*/ 1241043 h 9059739"/>
                <a:gd name="connsiteX8-2879" fmla="*/ 335756 w 2282928"/>
                <a:gd name="connsiteY8-2880" fmla="*/ 1252951 h 9059739"/>
                <a:gd name="connsiteX9-2881" fmla="*/ 190500 w 2282928"/>
                <a:gd name="connsiteY9-2882" fmla="*/ 1372014 h 9059739"/>
                <a:gd name="connsiteX10-2883" fmla="*/ 183355 w 2282928"/>
                <a:gd name="connsiteY10-2884" fmla="*/ 4065206 h 9059739"/>
                <a:gd name="connsiteX11-2885" fmla="*/ 340519 w 2282928"/>
                <a:gd name="connsiteY11-2886" fmla="*/ 4250944 h 9059739"/>
                <a:gd name="connsiteX12-2887" fmla="*/ 809625 w 2282928"/>
                <a:gd name="connsiteY12-2888" fmla="*/ 4250943 h 9059739"/>
                <a:gd name="connsiteX13-2889" fmla="*/ 1019174 w 2282928"/>
                <a:gd name="connsiteY13-2890" fmla="*/ 4117594 h 9059739"/>
                <a:gd name="connsiteX14-2891" fmla="*/ 1947863 w 2282928"/>
                <a:gd name="connsiteY14-2892" fmla="*/ 4117594 h 9059739"/>
                <a:gd name="connsiteX15-2893" fmla="*/ 2114550 w 2282928"/>
                <a:gd name="connsiteY15-2894" fmla="*/ 3919950 h 9059739"/>
                <a:gd name="connsiteX16-2895" fmla="*/ 2133600 w 2282928"/>
                <a:gd name="connsiteY16-2896" fmla="*/ 7556 h 9059739"/>
                <a:gd name="connsiteX17-2897" fmla="*/ 2266949 w 2282928"/>
                <a:gd name="connsiteY17-2898" fmla="*/ 1374394 h 9059739"/>
                <a:gd name="connsiteX18-2899" fmla="*/ 2274094 w 2282928"/>
                <a:gd name="connsiteY18-2900" fmla="*/ 4112832 h 9059739"/>
                <a:gd name="connsiteX19-2901" fmla="*/ 2131218 w 2282928"/>
                <a:gd name="connsiteY19-2902" fmla="*/ 4274757 h 9059739"/>
                <a:gd name="connsiteX20-2903" fmla="*/ 1888330 w 2282928"/>
                <a:gd name="connsiteY20-2904" fmla="*/ 4358100 h 9059739"/>
                <a:gd name="connsiteX21-2905" fmla="*/ 1881186 w 2282928"/>
                <a:gd name="connsiteY21-2906" fmla="*/ 4553361 h 9059739"/>
                <a:gd name="connsiteX22-2907" fmla="*/ 1881186 w 2282928"/>
                <a:gd name="connsiteY22-2908" fmla="*/ 9059739 h 9059739"/>
                <a:gd name="connsiteX23-2909" fmla="*/ 928686 w 2282928"/>
                <a:gd name="connsiteY23-2910" fmla="*/ 9059739 h 9059739"/>
                <a:gd name="connsiteX24-2911" fmla="*/ 928686 w 2282928"/>
                <a:gd name="connsiteY24-2912" fmla="*/ 4553361 h 9059739"/>
                <a:gd name="connsiteX0-2913" fmla="*/ 928686 w 2300831"/>
                <a:gd name="connsiteY0-2914" fmla="*/ 4633461 h 9139839"/>
                <a:gd name="connsiteX1-2915" fmla="*/ 802480 w 2300831"/>
                <a:gd name="connsiteY1-2916" fmla="*/ 4504874 h 9139839"/>
                <a:gd name="connsiteX2-2917" fmla="*/ 238123 w 2300831"/>
                <a:gd name="connsiteY2-2918" fmla="*/ 4507256 h 9139839"/>
                <a:gd name="connsiteX3-2919" fmla="*/ 0 w 2300831"/>
                <a:gd name="connsiteY3-2920" fmla="*/ 4247699 h 9139839"/>
                <a:gd name="connsiteX4-2921" fmla="*/ 19050 w 2300831"/>
                <a:gd name="connsiteY4-2922" fmla="*/ 1361623 h 9139839"/>
                <a:gd name="connsiteX5-2923" fmla="*/ 207169 w 2300831"/>
                <a:gd name="connsiteY5-2924" fmla="*/ 1156838 h 9139839"/>
                <a:gd name="connsiteX6-2925" fmla="*/ 1493044 w 2300831"/>
                <a:gd name="connsiteY6-2926" fmla="*/ 1161599 h 9139839"/>
                <a:gd name="connsiteX7-2927" fmla="*/ 1490662 w 2300831"/>
                <a:gd name="connsiteY7-2928" fmla="*/ 1321143 h 9139839"/>
                <a:gd name="connsiteX8-2929" fmla="*/ 335756 w 2300831"/>
                <a:gd name="connsiteY8-2930" fmla="*/ 1333051 h 9139839"/>
                <a:gd name="connsiteX9-2931" fmla="*/ 190500 w 2300831"/>
                <a:gd name="connsiteY9-2932" fmla="*/ 1452114 h 9139839"/>
                <a:gd name="connsiteX10-2933" fmla="*/ 183355 w 2300831"/>
                <a:gd name="connsiteY10-2934" fmla="*/ 4145306 h 9139839"/>
                <a:gd name="connsiteX11-2935" fmla="*/ 340519 w 2300831"/>
                <a:gd name="connsiteY11-2936" fmla="*/ 4331044 h 9139839"/>
                <a:gd name="connsiteX12-2937" fmla="*/ 809625 w 2300831"/>
                <a:gd name="connsiteY12-2938" fmla="*/ 4331043 h 9139839"/>
                <a:gd name="connsiteX13-2939" fmla="*/ 1019174 w 2300831"/>
                <a:gd name="connsiteY13-2940" fmla="*/ 4197694 h 9139839"/>
                <a:gd name="connsiteX14-2941" fmla="*/ 1947863 w 2300831"/>
                <a:gd name="connsiteY14-2942" fmla="*/ 4197694 h 9139839"/>
                <a:gd name="connsiteX15-2943" fmla="*/ 2114550 w 2300831"/>
                <a:gd name="connsiteY15-2944" fmla="*/ 4000050 h 9139839"/>
                <a:gd name="connsiteX16-2945" fmla="*/ 2133600 w 2300831"/>
                <a:gd name="connsiteY16-2946" fmla="*/ 87656 h 9139839"/>
                <a:gd name="connsiteX17-2947" fmla="*/ 2293143 w 2300831"/>
                <a:gd name="connsiteY17-2948" fmla="*/ 161475 h 9139839"/>
                <a:gd name="connsiteX18-2949" fmla="*/ 2274094 w 2300831"/>
                <a:gd name="connsiteY18-2950" fmla="*/ 4192932 h 9139839"/>
                <a:gd name="connsiteX19-2951" fmla="*/ 2131218 w 2300831"/>
                <a:gd name="connsiteY19-2952" fmla="*/ 4354857 h 9139839"/>
                <a:gd name="connsiteX20-2953" fmla="*/ 1888330 w 2300831"/>
                <a:gd name="connsiteY20-2954" fmla="*/ 4438200 h 9139839"/>
                <a:gd name="connsiteX21-2955" fmla="*/ 1881186 w 2300831"/>
                <a:gd name="connsiteY21-2956" fmla="*/ 4633461 h 9139839"/>
                <a:gd name="connsiteX22-2957" fmla="*/ 1881186 w 2300831"/>
                <a:gd name="connsiteY22-2958" fmla="*/ 9139839 h 9139839"/>
                <a:gd name="connsiteX23-2959" fmla="*/ 928686 w 2300831"/>
                <a:gd name="connsiteY23-2960" fmla="*/ 9139839 h 9139839"/>
                <a:gd name="connsiteX24-2961" fmla="*/ 928686 w 2300831"/>
                <a:gd name="connsiteY24-2962" fmla="*/ 4633461 h 9139839"/>
                <a:gd name="connsiteX0-2963" fmla="*/ 928686 w 2300831"/>
                <a:gd name="connsiteY0-2964" fmla="*/ 5057613 h 9563991"/>
                <a:gd name="connsiteX1-2965" fmla="*/ 802480 w 2300831"/>
                <a:gd name="connsiteY1-2966" fmla="*/ 4929026 h 9563991"/>
                <a:gd name="connsiteX2-2967" fmla="*/ 238123 w 2300831"/>
                <a:gd name="connsiteY2-2968" fmla="*/ 4931408 h 9563991"/>
                <a:gd name="connsiteX3-2969" fmla="*/ 0 w 2300831"/>
                <a:gd name="connsiteY3-2970" fmla="*/ 4671851 h 9563991"/>
                <a:gd name="connsiteX4-2971" fmla="*/ 19050 w 2300831"/>
                <a:gd name="connsiteY4-2972" fmla="*/ 1785775 h 9563991"/>
                <a:gd name="connsiteX5-2973" fmla="*/ 207169 w 2300831"/>
                <a:gd name="connsiteY5-2974" fmla="*/ 1580990 h 9563991"/>
                <a:gd name="connsiteX6-2975" fmla="*/ 1493044 w 2300831"/>
                <a:gd name="connsiteY6-2976" fmla="*/ 1585751 h 9563991"/>
                <a:gd name="connsiteX7-2977" fmla="*/ 1490662 w 2300831"/>
                <a:gd name="connsiteY7-2978" fmla="*/ 1745295 h 9563991"/>
                <a:gd name="connsiteX8-2979" fmla="*/ 335756 w 2300831"/>
                <a:gd name="connsiteY8-2980" fmla="*/ 1757203 h 9563991"/>
                <a:gd name="connsiteX9-2981" fmla="*/ 190500 w 2300831"/>
                <a:gd name="connsiteY9-2982" fmla="*/ 1876266 h 9563991"/>
                <a:gd name="connsiteX10-2983" fmla="*/ 183355 w 2300831"/>
                <a:gd name="connsiteY10-2984" fmla="*/ 4569458 h 9563991"/>
                <a:gd name="connsiteX11-2985" fmla="*/ 340519 w 2300831"/>
                <a:gd name="connsiteY11-2986" fmla="*/ 4755196 h 9563991"/>
                <a:gd name="connsiteX12-2987" fmla="*/ 809625 w 2300831"/>
                <a:gd name="connsiteY12-2988" fmla="*/ 4755195 h 9563991"/>
                <a:gd name="connsiteX13-2989" fmla="*/ 1019174 w 2300831"/>
                <a:gd name="connsiteY13-2990" fmla="*/ 4621846 h 9563991"/>
                <a:gd name="connsiteX14-2991" fmla="*/ 1947863 w 2300831"/>
                <a:gd name="connsiteY14-2992" fmla="*/ 4621846 h 9563991"/>
                <a:gd name="connsiteX15-2993" fmla="*/ 2114550 w 2300831"/>
                <a:gd name="connsiteY15-2994" fmla="*/ 4424202 h 9563991"/>
                <a:gd name="connsiteX16-2995" fmla="*/ 2162629 w 2300831"/>
                <a:gd name="connsiteY16-2996" fmla="*/ 18322 h 9563991"/>
                <a:gd name="connsiteX17-2997" fmla="*/ 2293143 w 2300831"/>
                <a:gd name="connsiteY17-2998" fmla="*/ 585627 h 9563991"/>
                <a:gd name="connsiteX18-2999" fmla="*/ 2274094 w 2300831"/>
                <a:gd name="connsiteY18-3000" fmla="*/ 4617084 h 9563991"/>
                <a:gd name="connsiteX19-3001" fmla="*/ 2131218 w 2300831"/>
                <a:gd name="connsiteY19-3002" fmla="*/ 4779009 h 9563991"/>
                <a:gd name="connsiteX20-3003" fmla="*/ 1888330 w 2300831"/>
                <a:gd name="connsiteY20-3004" fmla="*/ 4862352 h 9563991"/>
                <a:gd name="connsiteX21-3005" fmla="*/ 1881186 w 2300831"/>
                <a:gd name="connsiteY21-3006" fmla="*/ 5057613 h 9563991"/>
                <a:gd name="connsiteX22-3007" fmla="*/ 1881186 w 2300831"/>
                <a:gd name="connsiteY22-3008" fmla="*/ 9563991 h 9563991"/>
                <a:gd name="connsiteX23-3009" fmla="*/ 928686 w 2300831"/>
                <a:gd name="connsiteY23-3010" fmla="*/ 9563991 h 9563991"/>
                <a:gd name="connsiteX24-3011" fmla="*/ 928686 w 2300831"/>
                <a:gd name="connsiteY24-3012" fmla="*/ 5057613 h 9563991"/>
                <a:gd name="connsiteX0-3013" fmla="*/ 928686 w 2281747"/>
                <a:gd name="connsiteY0-3014" fmla="*/ 5156416 h 9662794"/>
                <a:gd name="connsiteX1-3015" fmla="*/ 802480 w 2281747"/>
                <a:gd name="connsiteY1-3016" fmla="*/ 5027829 h 9662794"/>
                <a:gd name="connsiteX2-3017" fmla="*/ 238123 w 2281747"/>
                <a:gd name="connsiteY2-3018" fmla="*/ 5030211 h 9662794"/>
                <a:gd name="connsiteX3-3019" fmla="*/ 0 w 2281747"/>
                <a:gd name="connsiteY3-3020" fmla="*/ 4770654 h 9662794"/>
                <a:gd name="connsiteX4-3021" fmla="*/ 19050 w 2281747"/>
                <a:gd name="connsiteY4-3022" fmla="*/ 1884578 h 9662794"/>
                <a:gd name="connsiteX5-3023" fmla="*/ 207169 w 2281747"/>
                <a:gd name="connsiteY5-3024" fmla="*/ 1679793 h 9662794"/>
                <a:gd name="connsiteX6-3025" fmla="*/ 1493044 w 2281747"/>
                <a:gd name="connsiteY6-3026" fmla="*/ 1684554 h 9662794"/>
                <a:gd name="connsiteX7-3027" fmla="*/ 1490662 w 2281747"/>
                <a:gd name="connsiteY7-3028" fmla="*/ 1844098 h 9662794"/>
                <a:gd name="connsiteX8-3029" fmla="*/ 335756 w 2281747"/>
                <a:gd name="connsiteY8-3030" fmla="*/ 1856006 h 9662794"/>
                <a:gd name="connsiteX9-3031" fmla="*/ 190500 w 2281747"/>
                <a:gd name="connsiteY9-3032" fmla="*/ 1975069 h 9662794"/>
                <a:gd name="connsiteX10-3033" fmla="*/ 183355 w 2281747"/>
                <a:gd name="connsiteY10-3034" fmla="*/ 4668261 h 9662794"/>
                <a:gd name="connsiteX11-3035" fmla="*/ 340519 w 2281747"/>
                <a:gd name="connsiteY11-3036" fmla="*/ 4853999 h 9662794"/>
                <a:gd name="connsiteX12-3037" fmla="*/ 809625 w 2281747"/>
                <a:gd name="connsiteY12-3038" fmla="*/ 4853998 h 9662794"/>
                <a:gd name="connsiteX13-3039" fmla="*/ 1019174 w 2281747"/>
                <a:gd name="connsiteY13-3040" fmla="*/ 4720649 h 9662794"/>
                <a:gd name="connsiteX14-3041" fmla="*/ 1947863 w 2281747"/>
                <a:gd name="connsiteY14-3042" fmla="*/ 4720649 h 9662794"/>
                <a:gd name="connsiteX15-3043" fmla="*/ 2114550 w 2281747"/>
                <a:gd name="connsiteY15-3044" fmla="*/ 4523005 h 9662794"/>
                <a:gd name="connsiteX16-3045" fmla="*/ 2162629 w 2281747"/>
                <a:gd name="connsiteY16-3046" fmla="*/ 117125 h 9662794"/>
                <a:gd name="connsiteX17-3047" fmla="*/ 2264114 w 2281747"/>
                <a:gd name="connsiteY17-3048" fmla="*/ 132887 h 9662794"/>
                <a:gd name="connsiteX18-3049" fmla="*/ 2274094 w 2281747"/>
                <a:gd name="connsiteY18-3050" fmla="*/ 4715887 h 9662794"/>
                <a:gd name="connsiteX19-3051" fmla="*/ 2131218 w 2281747"/>
                <a:gd name="connsiteY19-3052" fmla="*/ 4877812 h 9662794"/>
                <a:gd name="connsiteX20-3053" fmla="*/ 1888330 w 2281747"/>
                <a:gd name="connsiteY20-3054" fmla="*/ 4961155 h 9662794"/>
                <a:gd name="connsiteX21-3055" fmla="*/ 1881186 w 2281747"/>
                <a:gd name="connsiteY21-3056" fmla="*/ 5156416 h 9662794"/>
                <a:gd name="connsiteX22-3057" fmla="*/ 1881186 w 2281747"/>
                <a:gd name="connsiteY22-3058" fmla="*/ 9662794 h 9662794"/>
                <a:gd name="connsiteX23-3059" fmla="*/ 928686 w 2281747"/>
                <a:gd name="connsiteY23-3060" fmla="*/ 9662794 h 9662794"/>
                <a:gd name="connsiteX24-3061" fmla="*/ 928686 w 2281747"/>
                <a:gd name="connsiteY24-3062" fmla="*/ 5156416 h 9662794"/>
                <a:gd name="connsiteX0-3063" fmla="*/ 928686 w 2281747"/>
                <a:gd name="connsiteY0-3064" fmla="*/ 5152427 h 9658805"/>
                <a:gd name="connsiteX1-3065" fmla="*/ 802480 w 2281747"/>
                <a:gd name="connsiteY1-3066" fmla="*/ 5023840 h 9658805"/>
                <a:gd name="connsiteX2-3067" fmla="*/ 238123 w 2281747"/>
                <a:gd name="connsiteY2-3068" fmla="*/ 5026222 h 9658805"/>
                <a:gd name="connsiteX3-3069" fmla="*/ 0 w 2281747"/>
                <a:gd name="connsiteY3-3070" fmla="*/ 4766665 h 9658805"/>
                <a:gd name="connsiteX4-3071" fmla="*/ 19050 w 2281747"/>
                <a:gd name="connsiteY4-3072" fmla="*/ 1880589 h 9658805"/>
                <a:gd name="connsiteX5-3073" fmla="*/ 207169 w 2281747"/>
                <a:gd name="connsiteY5-3074" fmla="*/ 1675804 h 9658805"/>
                <a:gd name="connsiteX6-3075" fmla="*/ 1493044 w 2281747"/>
                <a:gd name="connsiteY6-3076" fmla="*/ 1680565 h 9658805"/>
                <a:gd name="connsiteX7-3077" fmla="*/ 1490662 w 2281747"/>
                <a:gd name="connsiteY7-3078" fmla="*/ 1840109 h 9658805"/>
                <a:gd name="connsiteX8-3079" fmla="*/ 335756 w 2281747"/>
                <a:gd name="connsiteY8-3080" fmla="*/ 1852017 h 9658805"/>
                <a:gd name="connsiteX9-3081" fmla="*/ 190500 w 2281747"/>
                <a:gd name="connsiteY9-3082" fmla="*/ 1971080 h 9658805"/>
                <a:gd name="connsiteX10-3083" fmla="*/ 183355 w 2281747"/>
                <a:gd name="connsiteY10-3084" fmla="*/ 4664272 h 9658805"/>
                <a:gd name="connsiteX11-3085" fmla="*/ 340519 w 2281747"/>
                <a:gd name="connsiteY11-3086" fmla="*/ 4850010 h 9658805"/>
                <a:gd name="connsiteX12-3087" fmla="*/ 809625 w 2281747"/>
                <a:gd name="connsiteY12-3088" fmla="*/ 4850009 h 9658805"/>
                <a:gd name="connsiteX13-3089" fmla="*/ 1019174 w 2281747"/>
                <a:gd name="connsiteY13-3090" fmla="*/ 4716660 h 9658805"/>
                <a:gd name="connsiteX14-3091" fmla="*/ 1947863 w 2281747"/>
                <a:gd name="connsiteY14-3092" fmla="*/ 4716660 h 9658805"/>
                <a:gd name="connsiteX15-3093" fmla="*/ 2114550 w 2281747"/>
                <a:gd name="connsiteY15-3094" fmla="*/ 4519016 h 9658805"/>
                <a:gd name="connsiteX16-3095" fmla="*/ 2148342 w 2281747"/>
                <a:gd name="connsiteY16-3096" fmla="*/ 122661 h 9658805"/>
                <a:gd name="connsiteX17-3097" fmla="*/ 2264114 w 2281747"/>
                <a:gd name="connsiteY17-3098" fmla="*/ 128898 h 9658805"/>
                <a:gd name="connsiteX18-3099" fmla="*/ 2274094 w 2281747"/>
                <a:gd name="connsiteY18-3100" fmla="*/ 4711898 h 9658805"/>
                <a:gd name="connsiteX19-3101" fmla="*/ 2131218 w 2281747"/>
                <a:gd name="connsiteY19-3102" fmla="*/ 4873823 h 9658805"/>
                <a:gd name="connsiteX20-3103" fmla="*/ 1888330 w 2281747"/>
                <a:gd name="connsiteY20-3104" fmla="*/ 4957166 h 9658805"/>
                <a:gd name="connsiteX21-3105" fmla="*/ 1881186 w 2281747"/>
                <a:gd name="connsiteY21-3106" fmla="*/ 5152427 h 9658805"/>
                <a:gd name="connsiteX22-3107" fmla="*/ 1881186 w 2281747"/>
                <a:gd name="connsiteY22-3108" fmla="*/ 9658805 h 9658805"/>
                <a:gd name="connsiteX23-3109" fmla="*/ 928686 w 2281747"/>
                <a:gd name="connsiteY23-3110" fmla="*/ 9658805 h 9658805"/>
                <a:gd name="connsiteX24-3111" fmla="*/ 928686 w 2281747"/>
                <a:gd name="connsiteY24-3112" fmla="*/ 5152427 h 9658805"/>
                <a:gd name="connsiteX0-3113" fmla="*/ 928686 w 2281747"/>
                <a:gd name="connsiteY0-3114" fmla="*/ 5152427 h 9658805"/>
                <a:gd name="connsiteX1-3115" fmla="*/ 802480 w 2281747"/>
                <a:gd name="connsiteY1-3116" fmla="*/ 5023840 h 9658805"/>
                <a:gd name="connsiteX2-3117" fmla="*/ 238123 w 2281747"/>
                <a:gd name="connsiteY2-3118" fmla="*/ 5026222 h 9658805"/>
                <a:gd name="connsiteX3-3119" fmla="*/ 0 w 2281747"/>
                <a:gd name="connsiteY3-3120" fmla="*/ 4766665 h 9658805"/>
                <a:gd name="connsiteX4-3121" fmla="*/ 19050 w 2281747"/>
                <a:gd name="connsiteY4-3122" fmla="*/ 1880589 h 9658805"/>
                <a:gd name="connsiteX5-3123" fmla="*/ 207169 w 2281747"/>
                <a:gd name="connsiteY5-3124" fmla="*/ 1675804 h 9658805"/>
                <a:gd name="connsiteX6-3125" fmla="*/ 1493044 w 2281747"/>
                <a:gd name="connsiteY6-3126" fmla="*/ 1680565 h 9658805"/>
                <a:gd name="connsiteX7-3127" fmla="*/ 1490662 w 2281747"/>
                <a:gd name="connsiteY7-3128" fmla="*/ 1840109 h 9658805"/>
                <a:gd name="connsiteX8-3129" fmla="*/ 335756 w 2281747"/>
                <a:gd name="connsiteY8-3130" fmla="*/ 1852017 h 9658805"/>
                <a:gd name="connsiteX9-3131" fmla="*/ 190500 w 2281747"/>
                <a:gd name="connsiteY9-3132" fmla="*/ 1971080 h 9658805"/>
                <a:gd name="connsiteX10-3133" fmla="*/ 183355 w 2281747"/>
                <a:gd name="connsiteY10-3134" fmla="*/ 4664272 h 9658805"/>
                <a:gd name="connsiteX11-3135" fmla="*/ 340519 w 2281747"/>
                <a:gd name="connsiteY11-3136" fmla="*/ 4850010 h 9658805"/>
                <a:gd name="connsiteX12-3137" fmla="*/ 809625 w 2281747"/>
                <a:gd name="connsiteY12-3138" fmla="*/ 4850009 h 9658805"/>
                <a:gd name="connsiteX13-3139" fmla="*/ 1019174 w 2281747"/>
                <a:gd name="connsiteY13-3140" fmla="*/ 4716660 h 9658805"/>
                <a:gd name="connsiteX14-3141" fmla="*/ 1947863 w 2281747"/>
                <a:gd name="connsiteY14-3142" fmla="*/ 4716660 h 9658805"/>
                <a:gd name="connsiteX15-3143" fmla="*/ 2114550 w 2281747"/>
                <a:gd name="connsiteY15-3144" fmla="*/ 4519016 h 9658805"/>
                <a:gd name="connsiteX16-3145" fmla="*/ 2148342 w 2281747"/>
                <a:gd name="connsiteY16-3146" fmla="*/ 122661 h 9658805"/>
                <a:gd name="connsiteX17-3147" fmla="*/ 2264114 w 2281747"/>
                <a:gd name="connsiteY17-3148" fmla="*/ 128898 h 9658805"/>
                <a:gd name="connsiteX18-3149" fmla="*/ 2274094 w 2281747"/>
                <a:gd name="connsiteY18-3150" fmla="*/ 4711898 h 9658805"/>
                <a:gd name="connsiteX19-3151" fmla="*/ 2131218 w 2281747"/>
                <a:gd name="connsiteY19-3152" fmla="*/ 4873823 h 9658805"/>
                <a:gd name="connsiteX20-3153" fmla="*/ 1888330 w 2281747"/>
                <a:gd name="connsiteY20-3154" fmla="*/ 4957166 h 9658805"/>
                <a:gd name="connsiteX21-3155" fmla="*/ 1881186 w 2281747"/>
                <a:gd name="connsiteY21-3156" fmla="*/ 5152427 h 9658805"/>
                <a:gd name="connsiteX22-3157" fmla="*/ 1881186 w 2281747"/>
                <a:gd name="connsiteY22-3158" fmla="*/ 9658805 h 9658805"/>
                <a:gd name="connsiteX23-3159" fmla="*/ 928686 w 2281747"/>
                <a:gd name="connsiteY23-3160" fmla="*/ 9658805 h 9658805"/>
                <a:gd name="connsiteX24-3161" fmla="*/ 928686 w 2281747"/>
                <a:gd name="connsiteY24-3162" fmla="*/ 5152427 h 9658805"/>
                <a:gd name="connsiteX0-3163" fmla="*/ 928686 w 2278476"/>
                <a:gd name="connsiteY0-3164" fmla="*/ 5402970 h 9909348"/>
                <a:gd name="connsiteX1-3165" fmla="*/ 802480 w 2278476"/>
                <a:gd name="connsiteY1-3166" fmla="*/ 5274383 h 9909348"/>
                <a:gd name="connsiteX2-3167" fmla="*/ 238123 w 2278476"/>
                <a:gd name="connsiteY2-3168" fmla="*/ 5276765 h 9909348"/>
                <a:gd name="connsiteX3-3169" fmla="*/ 0 w 2278476"/>
                <a:gd name="connsiteY3-3170" fmla="*/ 5017208 h 9909348"/>
                <a:gd name="connsiteX4-3171" fmla="*/ 19050 w 2278476"/>
                <a:gd name="connsiteY4-3172" fmla="*/ 2131132 h 9909348"/>
                <a:gd name="connsiteX5-3173" fmla="*/ 207169 w 2278476"/>
                <a:gd name="connsiteY5-3174" fmla="*/ 1926347 h 9909348"/>
                <a:gd name="connsiteX6-3175" fmla="*/ 1493044 w 2278476"/>
                <a:gd name="connsiteY6-3176" fmla="*/ 1931108 h 9909348"/>
                <a:gd name="connsiteX7-3177" fmla="*/ 1490662 w 2278476"/>
                <a:gd name="connsiteY7-3178" fmla="*/ 2090652 h 9909348"/>
                <a:gd name="connsiteX8-3179" fmla="*/ 335756 w 2278476"/>
                <a:gd name="connsiteY8-3180" fmla="*/ 2102560 h 9909348"/>
                <a:gd name="connsiteX9-3181" fmla="*/ 190500 w 2278476"/>
                <a:gd name="connsiteY9-3182" fmla="*/ 2221623 h 9909348"/>
                <a:gd name="connsiteX10-3183" fmla="*/ 183355 w 2278476"/>
                <a:gd name="connsiteY10-3184" fmla="*/ 4914815 h 9909348"/>
                <a:gd name="connsiteX11-3185" fmla="*/ 340519 w 2278476"/>
                <a:gd name="connsiteY11-3186" fmla="*/ 5100553 h 9909348"/>
                <a:gd name="connsiteX12-3187" fmla="*/ 809625 w 2278476"/>
                <a:gd name="connsiteY12-3188" fmla="*/ 5100552 h 9909348"/>
                <a:gd name="connsiteX13-3189" fmla="*/ 1019174 w 2278476"/>
                <a:gd name="connsiteY13-3190" fmla="*/ 4967203 h 9909348"/>
                <a:gd name="connsiteX14-3191" fmla="*/ 1947863 w 2278476"/>
                <a:gd name="connsiteY14-3192" fmla="*/ 4967203 h 9909348"/>
                <a:gd name="connsiteX15-3193" fmla="*/ 2114550 w 2278476"/>
                <a:gd name="connsiteY15-3194" fmla="*/ 4769559 h 9909348"/>
                <a:gd name="connsiteX16-3195" fmla="*/ 2148342 w 2278476"/>
                <a:gd name="connsiteY16-3196" fmla="*/ 373204 h 9909348"/>
                <a:gd name="connsiteX17-3197" fmla="*/ 2228849 w 2278476"/>
                <a:gd name="connsiteY17-3198" fmla="*/ 266615 h 9909348"/>
                <a:gd name="connsiteX18-3199" fmla="*/ 2264114 w 2278476"/>
                <a:gd name="connsiteY18-3200" fmla="*/ 379441 h 9909348"/>
                <a:gd name="connsiteX19-3201" fmla="*/ 2274094 w 2278476"/>
                <a:gd name="connsiteY19-3202" fmla="*/ 4962441 h 9909348"/>
                <a:gd name="connsiteX20-3203" fmla="*/ 2131218 w 2278476"/>
                <a:gd name="connsiteY20-3204" fmla="*/ 5124366 h 9909348"/>
                <a:gd name="connsiteX21-3205" fmla="*/ 1888330 w 2278476"/>
                <a:gd name="connsiteY21-3206" fmla="*/ 5207709 h 9909348"/>
                <a:gd name="connsiteX22-3207" fmla="*/ 1881186 w 2278476"/>
                <a:gd name="connsiteY22-3208" fmla="*/ 5402970 h 9909348"/>
                <a:gd name="connsiteX23-3209" fmla="*/ 1881186 w 2278476"/>
                <a:gd name="connsiteY23-3210" fmla="*/ 9909348 h 9909348"/>
                <a:gd name="connsiteX24-3211" fmla="*/ 928686 w 2278476"/>
                <a:gd name="connsiteY24-3212" fmla="*/ 9909348 h 9909348"/>
                <a:gd name="connsiteX25" fmla="*/ 928686 w 2278476"/>
                <a:gd name="connsiteY25" fmla="*/ 5402970 h 9909348"/>
                <a:gd name="connsiteX0-3213" fmla="*/ 928686 w 2278476"/>
                <a:gd name="connsiteY0-3214" fmla="*/ 5407410 h 9913788"/>
                <a:gd name="connsiteX1-3215" fmla="*/ 802480 w 2278476"/>
                <a:gd name="connsiteY1-3216" fmla="*/ 5278823 h 9913788"/>
                <a:gd name="connsiteX2-3217" fmla="*/ 238123 w 2278476"/>
                <a:gd name="connsiteY2-3218" fmla="*/ 5281205 h 9913788"/>
                <a:gd name="connsiteX3-3219" fmla="*/ 0 w 2278476"/>
                <a:gd name="connsiteY3-3220" fmla="*/ 5021648 h 9913788"/>
                <a:gd name="connsiteX4-3221" fmla="*/ 19050 w 2278476"/>
                <a:gd name="connsiteY4-3222" fmla="*/ 2135572 h 9913788"/>
                <a:gd name="connsiteX5-3223" fmla="*/ 207169 w 2278476"/>
                <a:gd name="connsiteY5-3224" fmla="*/ 1930787 h 9913788"/>
                <a:gd name="connsiteX6-3225" fmla="*/ 1493044 w 2278476"/>
                <a:gd name="connsiteY6-3226" fmla="*/ 1935548 h 9913788"/>
                <a:gd name="connsiteX7-3227" fmla="*/ 1490662 w 2278476"/>
                <a:gd name="connsiteY7-3228" fmla="*/ 2095092 h 9913788"/>
                <a:gd name="connsiteX8-3229" fmla="*/ 335756 w 2278476"/>
                <a:gd name="connsiteY8-3230" fmla="*/ 2107000 h 9913788"/>
                <a:gd name="connsiteX9-3231" fmla="*/ 190500 w 2278476"/>
                <a:gd name="connsiteY9-3232" fmla="*/ 2226063 h 9913788"/>
                <a:gd name="connsiteX10-3233" fmla="*/ 183355 w 2278476"/>
                <a:gd name="connsiteY10-3234" fmla="*/ 4919255 h 9913788"/>
                <a:gd name="connsiteX11-3235" fmla="*/ 340519 w 2278476"/>
                <a:gd name="connsiteY11-3236" fmla="*/ 5104993 h 9913788"/>
                <a:gd name="connsiteX12-3237" fmla="*/ 809625 w 2278476"/>
                <a:gd name="connsiteY12-3238" fmla="*/ 5104992 h 9913788"/>
                <a:gd name="connsiteX13-3239" fmla="*/ 1019174 w 2278476"/>
                <a:gd name="connsiteY13-3240" fmla="*/ 4971643 h 9913788"/>
                <a:gd name="connsiteX14-3241" fmla="*/ 1947863 w 2278476"/>
                <a:gd name="connsiteY14-3242" fmla="*/ 4971643 h 9913788"/>
                <a:gd name="connsiteX15-3243" fmla="*/ 2114550 w 2278476"/>
                <a:gd name="connsiteY15-3244" fmla="*/ 4773999 h 9913788"/>
                <a:gd name="connsiteX16-3245" fmla="*/ 2148342 w 2278476"/>
                <a:gd name="connsiteY16-3246" fmla="*/ 377644 h 9913788"/>
                <a:gd name="connsiteX17-3247" fmla="*/ 2014537 w 2278476"/>
                <a:gd name="connsiteY17-3248" fmla="*/ 256768 h 9913788"/>
                <a:gd name="connsiteX18-3249" fmla="*/ 2264114 w 2278476"/>
                <a:gd name="connsiteY18-3250" fmla="*/ 383881 h 9913788"/>
                <a:gd name="connsiteX19-3251" fmla="*/ 2274094 w 2278476"/>
                <a:gd name="connsiteY19-3252" fmla="*/ 4966881 h 9913788"/>
                <a:gd name="connsiteX20-3253" fmla="*/ 2131218 w 2278476"/>
                <a:gd name="connsiteY20-3254" fmla="*/ 5128806 h 9913788"/>
                <a:gd name="connsiteX21-3255" fmla="*/ 1888330 w 2278476"/>
                <a:gd name="connsiteY21-3256" fmla="*/ 5212149 h 9913788"/>
                <a:gd name="connsiteX22-3257" fmla="*/ 1881186 w 2278476"/>
                <a:gd name="connsiteY22-3258" fmla="*/ 5407410 h 9913788"/>
                <a:gd name="connsiteX23-3259" fmla="*/ 1881186 w 2278476"/>
                <a:gd name="connsiteY23-3260" fmla="*/ 9913788 h 9913788"/>
                <a:gd name="connsiteX24-3261" fmla="*/ 928686 w 2278476"/>
                <a:gd name="connsiteY24-3262" fmla="*/ 9913788 h 9913788"/>
                <a:gd name="connsiteX25-3263" fmla="*/ 928686 w 2278476"/>
                <a:gd name="connsiteY25-3264" fmla="*/ 5407410 h 9913788"/>
                <a:gd name="connsiteX0-3265" fmla="*/ 928686 w 2278350"/>
                <a:gd name="connsiteY0-3266" fmla="*/ 5471528 h 9977906"/>
                <a:gd name="connsiteX1-3267" fmla="*/ 802480 w 2278350"/>
                <a:gd name="connsiteY1-3268" fmla="*/ 5342941 h 9977906"/>
                <a:gd name="connsiteX2-3269" fmla="*/ 238123 w 2278350"/>
                <a:gd name="connsiteY2-3270" fmla="*/ 5345323 h 9977906"/>
                <a:gd name="connsiteX3-3271" fmla="*/ 0 w 2278350"/>
                <a:gd name="connsiteY3-3272" fmla="*/ 5085766 h 9977906"/>
                <a:gd name="connsiteX4-3273" fmla="*/ 19050 w 2278350"/>
                <a:gd name="connsiteY4-3274" fmla="*/ 2199690 h 9977906"/>
                <a:gd name="connsiteX5-3275" fmla="*/ 207169 w 2278350"/>
                <a:gd name="connsiteY5-3276" fmla="*/ 1994905 h 9977906"/>
                <a:gd name="connsiteX6-3277" fmla="*/ 1493044 w 2278350"/>
                <a:gd name="connsiteY6-3278" fmla="*/ 1999666 h 9977906"/>
                <a:gd name="connsiteX7-3279" fmla="*/ 1490662 w 2278350"/>
                <a:gd name="connsiteY7-3280" fmla="*/ 2159210 h 9977906"/>
                <a:gd name="connsiteX8-3281" fmla="*/ 335756 w 2278350"/>
                <a:gd name="connsiteY8-3282" fmla="*/ 2171118 h 9977906"/>
                <a:gd name="connsiteX9-3283" fmla="*/ 190500 w 2278350"/>
                <a:gd name="connsiteY9-3284" fmla="*/ 2290181 h 9977906"/>
                <a:gd name="connsiteX10-3285" fmla="*/ 183355 w 2278350"/>
                <a:gd name="connsiteY10-3286" fmla="*/ 4983373 h 9977906"/>
                <a:gd name="connsiteX11-3287" fmla="*/ 340519 w 2278350"/>
                <a:gd name="connsiteY11-3288" fmla="*/ 5169111 h 9977906"/>
                <a:gd name="connsiteX12-3289" fmla="*/ 809625 w 2278350"/>
                <a:gd name="connsiteY12-3290" fmla="*/ 5169110 h 9977906"/>
                <a:gd name="connsiteX13-3291" fmla="*/ 1019174 w 2278350"/>
                <a:gd name="connsiteY13-3292" fmla="*/ 5035761 h 9977906"/>
                <a:gd name="connsiteX14-3293" fmla="*/ 1947863 w 2278350"/>
                <a:gd name="connsiteY14-3294" fmla="*/ 5035761 h 9977906"/>
                <a:gd name="connsiteX15-3295" fmla="*/ 2114550 w 2278350"/>
                <a:gd name="connsiteY15-3296" fmla="*/ 4838117 h 9977906"/>
                <a:gd name="connsiteX16-3297" fmla="*/ 2148342 w 2278350"/>
                <a:gd name="connsiteY16-3298" fmla="*/ 441762 h 9977906"/>
                <a:gd name="connsiteX17-3299" fmla="*/ 2014537 w 2278350"/>
                <a:gd name="connsiteY17-3300" fmla="*/ 320886 h 9977906"/>
                <a:gd name="connsiteX18-3301" fmla="*/ 2233611 w 2278350"/>
                <a:gd name="connsiteY18-3302" fmla="*/ 158961 h 9977906"/>
                <a:gd name="connsiteX19-3303" fmla="*/ 2264114 w 2278350"/>
                <a:gd name="connsiteY19-3304" fmla="*/ 447999 h 9977906"/>
                <a:gd name="connsiteX20-3305" fmla="*/ 2274094 w 2278350"/>
                <a:gd name="connsiteY20-3306" fmla="*/ 5030999 h 9977906"/>
                <a:gd name="connsiteX21-3307" fmla="*/ 2131218 w 2278350"/>
                <a:gd name="connsiteY21-3308" fmla="*/ 5192924 h 9977906"/>
                <a:gd name="connsiteX22-3309" fmla="*/ 1888330 w 2278350"/>
                <a:gd name="connsiteY22-3310" fmla="*/ 5276267 h 9977906"/>
                <a:gd name="connsiteX23-3311" fmla="*/ 1881186 w 2278350"/>
                <a:gd name="connsiteY23-3312" fmla="*/ 5471528 h 9977906"/>
                <a:gd name="connsiteX24-3313" fmla="*/ 1881186 w 2278350"/>
                <a:gd name="connsiteY24-3314" fmla="*/ 9977906 h 9977906"/>
                <a:gd name="connsiteX25-3315" fmla="*/ 928686 w 2278350"/>
                <a:gd name="connsiteY25-3316" fmla="*/ 9977906 h 9977906"/>
                <a:gd name="connsiteX26" fmla="*/ 928686 w 2278350"/>
                <a:gd name="connsiteY26" fmla="*/ 5471528 h 9977906"/>
                <a:gd name="connsiteX0-3317" fmla="*/ 928686 w 2417507"/>
                <a:gd name="connsiteY0-3318" fmla="*/ 5398095 h 9904473"/>
                <a:gd name="connsiteX1-3319" fmla="*/ 802480 w 2417507"/>
                <a:gd name="connsiteY1-3320" fmla="*/ 5269508 h 9904473"/>
                <a:gd name="connsiteX2-3321" fmla="*/ 238123 w 2417507"/>
                <a:gd name="connsiteY2-3322" fmla="*/ 5271890 h 9904473"/>
                <a:gd name="connsiteX3-3323" fmla="*/ 0 w 2417507"/>
                <a:gd name="connsiteY3-3324" fmla="*/ 5012333 h 9904473"/>
                <a:gd name="connsiteX4-3325" fmla="*/ 19050 w 2417507"/>
                <a:gd name="connsiteY4-3326" fmla="*/ 2126257 h 9904473"/>
                <a:gd name="connsiteX5-3327" fmla="*/ 207169 w 2417507"/>
                <a:gd name="connsiteY5-3328" fmla="*/ 1921472 h 9904473"/>
                <a:gd name="connsiteX6-3329" fmla="*/ 1493044 w 2417507"/>
                <a:gd name="connsiteY6-3330" fmla="*/ 1926233 h 9904473"/>
                <a:gd name="connsiteX7-3331" fmla="*/ 1490662 w 2417507"/>
                <a:gd name="connsiteY7-3332" fmla="*/ 2085777 h 9904473"/>
                <a:gd name="connsiteX8-3333" fmla="*/ 335756 w 2417507"/>
                <a:gd name="connsiteY8-3334" fmla="*/ 2097685 h 9904473"/>
                <a:gd name="connsiteX9-3335" fmla="*/ 190500 w 2417507"/>
                <a:gd name="connsiteY9-3336" fmla="*/ 2216748 h 9904473"/>
                <a:gd name="connsiteX10-3337" fmla="*/ 183355 w 2417507"/>
                <a:gd name="connsiteY10-3338" fmla="*/ 4909940 h 9904473"/>
                <a:gd name="connsiteX11-3339" fmla="*/ 340519 w 2417507"/>
                <a:gd name="connsiteY11-3340" fmla="*/ 5095678 h 9904473"/>
                <a:gd name="connsiteX12-3341" fmla="*/ 809625 w 2417507"/>
                <a:gd name="connsiteY12-3342" fmla="*/ 5095677 h 9904473"/>
                <a:gd name="connsiteX13-3343" fmla="*/ 1019174 w 2417507"/>
                <a:gd name="connsiteY13-3344" fmla="*/ 4962328 h 9904473"/>
                <a:gd name="connsiteX14-3345" fmla="*/ 1947863 w 2417507"/>
                <a:gd name="connsiteY14-3346" fmla="*/ 4962328 h 9904473"/>
                <a:gd name="connsiteX15-3347" fmla="*/ 2114550 w 2417507"/>
                <a:gd name="connsiteY15-3348" fmla="*/ 4764684 h 9904473"/>
                <a:gd name="connsiteX16-3349" fmla="*/ 2148342 w 2417507"/>
                <a:gd name="connsiteY16-3350" fmla="*/ 368329 h 9904473"/>
                <a:gd name="connsiteX17-3351" fmla="*/ 2014537 w 2417507"/>
                <a:gd name="connsiteY17-3352" fmla="*/ 247453 h 9904473"/>
                <a:gd name="connsiteX18-3353" fmla="*/ 2233611 w 2417507"/>
                <a:gd name="connsiteY18-3354" fmla="*/ 85528 h 9904473"/>
                <a:gd name="connsiteX19-3355" fmla="*/ 2264114 w 2417507"/>
                <a:gd name="connsiteY19-3356" fmla="*/ 374566 h 9904473"/>
                <a:gd name="connsiteX20-3357" fmla="*/ 2274094 w 2417507"/>
                <a:gd name="connsiteY20-3358" fmla="*/ 4957566 h 9904473"/>
                <a:gd name="connsiteX21-3359" fmla="*/ 2131218 w 2417507"/>
                <a:gd name="connsiteY21-3360" fmla="*/ 5119491 h 9904473"/>
                <a:gd name="connsiteX22-3361" fmla="*/ 1888330 w 2417507"/>
                <a:gd name="connsiteY22-3362" fmla="*/ 5202834 h 9904473"/>
                <a:gd name="connsiteX23-3363" fmla="*/ 1881186 w 2417507"/>
                <a:gd name="connsiteY23-3364" fmla="*/ 5398095 h 9904473"/>
                <a:gd name="connsiteX24-3365" fmla="*/ 1881186 w 2417507"/>
                <a:gd name="connsiteY24-3366" fmla="*/ 9904473 h 9904473"/>
                <a:gd name="connsiteX25-3367" fmla="*/ 928686 w 2417507"/>
                <a:gd name="connsiteY25-3368" fmla="*/ 9904473 h 9904473"/>
                <a:gd name="connsiteX26-3369" fmla="*/ 928686 w 2417507"/>
                <a:gd name="connsiteY26-3370" fmla="*/ 5398095 h 9904473"/>
                <a:gd name="connsiteX0-3371" fmla="*/ 928686 w 2317506"/>
                <a:gd name="connsiteY0-3372" fmla="*/ 5565814 h 10072192"/>
                <a:gd name="connsiteX1-3373" fmla="*/ 802480 w 2317506"/>
                <a:gd name="connsiteY1-3374" fmla="*/ 5437227 h 10072192"/>
                <a:gd name="connsiteX2-3375" fmla="*/ 238123 w 2317506"/>
                <a:gd name="connsiteY2-3376" fmla="*/ 5439609 h 10072192"/>
                <a:gd name="connsiteX3-3377" fmla="*/ 0 w 2317506"/>
                <a:gd name="connsiteY3-3378" fmla="*/ 5180052 h 10072192"/>
                <a:gd name="connsiteX4-3379" fmla="*/ 19050 w 2317506"/>
                <a:gd name="connsiteY4-3380" fmla="*/ 2293976 h 10072192"/>
                <a:gd name="connsiteX5-3381" fmla="*/ 207169 w 2317506"/>
                <a:gd name="connsiteY5-3382" fmla="*/ 2089191 h 10072192"/>
                <a:gd name="connsiteX6-3383" fmla="*/ 1493044 w 2317506"/>
                <a:gd name="connsiteY6-3384" fmla="*/ 2093952 h 10072192"/>
                <a:gd name="connsiteX7-3385" fmla="*/ 1490662 w 2317506"/>
                <a:gd name="connsiteY7-3386" fmla="*/ 2253496 h 10072192"/>
                <a:gd name="connsiteX8-3387" fmla="*/ 335756 w 2317506"/>
                <a:gd name="connsiteY8-3388" fmla="*/ 2265404 h 10072192"/>
                <a:gd name="connsiteX9-3389" fmla="*/ 190500 w 2317506"/>
                <a:gd name="connsiteY9-3390" fmla="*/ 2384467 h 10072192"/>
                <a:gd name="connsiteX10-3391" fmla="*/ 183355 w 2317506"/>
                <a:gd name="connsiteY10-3392" fmla="*/ 5077659 h 10072192"/>
                <a:gd name="connsiteX11-3393" fmla="*/ 340519 w 2317506"/>
                <a:gd name="connsiteY11-3394" fmla="*/ 5263397 h 10072192"/>
                <a:gd name="connsiteX12-3395" fmla="*/ 809625 w 2317506"/>
                <a:gd name="connsiteY12-3396" fmla="*/ 5263396 h 10072192"/>
                <a:gd name="connsiteX13-3397" fmla="*/ 1019174 w 2317506"/>
                <a:gd name="connsiteY13-3398" fmla="*/ 5130047 h 10072192"/>
                <a:gd name="connsiteX14-3399" fmla="*/ 1947863 w 2317506"/>
                <a:gd name="connsiteY14-3400" fmla="*/ 5130047 h 10072192"/>
                <a:gd name="connsiteX15-3401" fmla="*/ 2114550 w 2317506"/>
                <a:gd name="connsiteY15-3402" fmla="*/ 4932403 h 10072192"/>
                <a:gd name="connsiteX16-3403" fmla="*/ 2148342 w 2317506"/>
                <a:gd name="connsiteY16-3404" fmla="*/ 536048 h 10072192"/>
                <a:gd name="connsiteX17-3405" fmla="*/ 2014537 w 2317506"/>
                <a:gd name="connsiteY17-3406" fmla="*/ 415172 h 10072192"/>
                <a:gd name="connsiteX18-3407" fmla="*/ 2076448 w 2317506"/>
                <a:gd name="connsiteY18-3408" fmla="*/ 835 h 10072192"/>
                <a:gd name="connsiteX19-3409" fmla="*/ 2264114 w 2317506"/>
                <a:gd name="connsiteY19-3410" fmla="*/ 542285 h 10072192"/>
                <a:gd name="connsiteX20-3411" fmla="*/ 2274094 w 2317506"/>
                <a:gd name="connsiteY20-3412" fmla="*/ 5125285 h 10072192"/>
                <a:gd name="connsiteX21-3413" fmla="*/ 2131218 w 2317506"/>
                <a:gd name="connsiteY21-3414" fmla="*/ 5287210 h 10072192"/>
                <a:gd name="connsiteX22-3415" fmla="*/ 1888330 w 2317506"/>
                <a:gd name="connsiteY22-3416" fmla="*/ 5370553 h 10072192"/>
                <a:gd name="connsiteX23-3417" fmla="*/ 1881186 w 2317506"/>
                <a:gd name="connsiteY23-3418" fmla="*/ 5565814 h 10072192"/>
                <a:gd name="connsiteX24-3419" fmla="*/ 1881186 w 2317506"/>
                <a:gd name="connsiteY24-3420" fmla="*/ 10072192 h 10072192"/>
                <a:gd name="connsiteX25-3421" fmla="*/ 928686 w 2317506"/>
                <a:gd name="connsiteY25-3422" fmla="*/ 10072192 h 10072192"/>
                <a:gd name="connsiteX26-3423" fmla="*/ 928686 w 2317506"/>
                <a:gd name="connsiteY26-3424" fmla="*/ 5565814 h 10072192"/>
                <a:gd name="connsiteX0-3425" fmla="*/ 928686 w 2633700"/>
                <a:gd name="connsiteY0-3426" fmla="*/ 5595018 h 10101396"/>
                <a:gd name="connsiteX1-3427" fmla="*/ 802480 w 2633700"/>
                <a:gd name="connsiteY1-3428" fmla="*/ 5466431 h 10101396"/>
                <a:gd name="connsiteX2-3429" fmla="*/ 238123 w 2633700"/>
                <a:gd name="connsiteY2-3430" fmla="*/ 5468813 h 10101396"/>
                <a:gd name="connsiteX3-3431" fmla="*/ 0 w 2633700"/>
                <a:gd name="connsiteY3-3432" fmla="*/ 5209256 h 10101396"/>
                <a:gd name="connsiteX4-3433" fmla="*/ 19050 w 2633700"/>
                <a:gd name="connsiteY4-3434" fmla="*/ 2323180 h 10101396"/>
                <a:gd name="connsiteX5-3435" fmla="*/ 207169 w 2633700"/>
                <a:gd name="connsiteY5-3436" fmla="*/ 2118395 h 10101396"/>
                <a:gd name="connsiteX6-3437" fmla="*/ 1493044 w 2633700"/>
                <a:gd name="connsiteY6-3438" fmla="*/ 2123156 h 10101396"/>
                <a:gd name="connsiteX7-3439" fmla="*/ 1490662 w 2633700"/>
                <a:gd name="connsiteY7-3440" fmla="*/ 2282700 h 10101396"/>
                <a:gd name="connsiteX8-3441" fmla="*/ 335756 w 2633700"/>
                <a:gd name="connsiteY8-3442" fmla="*/ 2294608 h 10101396"/>
                <a:gd name="connsiteX9-3443" fmla="*/ 190500 w 2633700"/>
                <a:gd name="connsiteY9-3444" fmla="*/ 2413671 h 10101396"/>
                <a:gd name="connsiteX10-3445" fmla="*/ 183355 w 2633700"/>
                <a:gd name="connsiteY10-3446" fmla="*/ 5106863 h 10101396"/>
                <a:gd name="connsiteX11-3447" fmla="*/ 340519 w 2633700"/>
                <a:gd name="connsiteY11-3448" fmla="*/ 5292601 h 10101396"/>
                <a:gd name="connsiteX12-3449" fmla="*/ 809625 w 2633700"/>
                <a:gd name="connsiteY12-3450" fmla="*/ 5292600 h 10101396"/>
                <a:gd name="connsiteX13-3451" fmla="*/ 1019174 w 2633700"/>
                <a:gd name="connsiteY13-3452" fmla="*/ 5159251 h 10101396"/>
                <a:gd name="connsiteX14-3453" fmla="*/ 1947863 w 2633700"/>
                <a:gd name="connsiteY14-3454" fmla="*/ 5159251 h 10101396"/>
                <a:gd name="connsiteX15-3455" fmla="*/ 2114550 w 2633700"/>
                <a:gd name="connsiteY15-3456" fmla="*/ 4961607 h 10101396"/>
                <a:gd name="connsiteX16-3457" fmla="*/ 2148342 w 2633700"/>
                <a:gd name="connsiteY16-3458" fmla="*/ 565252 h 10101396"/>
                <a:gd name="connsiteX17-3459" fmla="*/ 2014537 w 2633700"/>
                <a:gd name="connsiteY17-3460" fmla="*/ 444376 h 10101396"/>
                <a:gd name="connsiteX18-3461" fmla="*/ 2076448 w 2633700"/>
                <a:gd name="connsiteY18-3462" fmla="*/ 30039 h 10101396"/>
                <a:gd name="connsiteX19-3463" fmla="*/ 2264114 w 2633700"/>
                <a:gd name="connsiteY19-3464" fmla="*/ 571489 h 10101396"/>
                <a:gd name="connsiteX20-3465" fmla="*/ 2274094 w 2633700"/>
                <a:gd name="connsiteY20-3466" fmla="*/ 5154489 h 10101396"/>
                <a:gd name="connsiteX21-3467" fmla="*/ 2131218 w 2633700"/>
                <a:gd name="connsiteY21-3468" fmla="*/ 5316414 h 10101396"/>
                <a:gd name="connsiteX22-3469" fmla="*/ 1888330 w 2633700"/>
                <a:gd name="connsiteY22-3470" fmla="*/ 5399757 h 10101396"/>
                <a:gd name="connsiteX23-3471" fmla="*/ 1881186 w 2633700"/>
                <a:gd name="connsiteY23-3472" fmla="*/ 5595018 h 10101396"/>
                <a:gd name="connsiteX24-3473" fmla="*/ 1881186 w 2633700"/>
                <a:gd name="connsiteY24-3474" fmla="*/ 10101396 h 10101396"/>
                <a:gd name="connsiteX25-3475" fmla="*/ 928686 w 2633700"/>
                <a:gd name="connsiteY25-3476" fmla="*/ 10101396 h 10101396"/>
                <a:gd name="connsiteX26-3477" fmla="*/ 928686 w 2633700"/>
                <a:gd name="connsiteY26-3478" fmla="*/ 5595018 h 10101396"/>
                <a:gd name="connsiteX0-3479" fmla="*/ 928686 w 2633700"/>
                <a:gd name="connsiteY0-3480" fmla="*/ 5648295 h 10154673"/>
                <a:gd name="connsiteX1-3481" fmla="*/ 802480 w 2633700"/>
                <a:gd name="connsiteY1-3482" fmla="*/ 5519708 h 10154673"/>
                <a:gd name="connsiteX2-3483" fmla="*/ 238123 w 2633700"/>
                <a:gd name="connsiteY2-3484" fmla="*/ 5522090 h 10154673"/>
                <a:gd name="connsiteX3-3485" fmla="*/ 0 w 2633700"/>
                <a:gd name="connsiteY3-3486" fmla="*/ 5262533 h 10154673"/>
                <a:gd name="connsiteX4-3487" fmla="*/ 19050 w 2633700"/>
                <a:gd name="connsiteY4-3488" fmla="*/ 2376457 h 10154673"/>
                <a:gd name="connsiteX5-3489" fmla="*/ 207169 w 2633700"/>
                <a:gd name="connsiteY5-3490" fmla="*/ 2171672 h 10154673"/>
                <a:gd name="connsiteX6-3491" fmla="*/ 1493044 w 2633700"/>
                <a:gd name="connsiteY6-3492" fmla="*/ 2176433 h 10154673"/>
                <a:gd name="connsiteX7-3493" fmla="*/ 1490662 w 2633700"/>
                <a:gd name="connsiteY7-3494" fmla="*/ 2335977 h 10154673"/>
                <a:gd name="connsiteX8-3495" fmla="*/ 335756 w 2633700"/>
                <a:gd name="connsiteY8-3496" fmla="*/ 2347885 h 10154673"/>
                <a:gd name="connsiteX9-3497" fmla="*/ 190500 w 2633700"/>
                <a:gd name="connsiteY9-3498" fmla="*/ 2466948 h 10154673"/>
                <a:gd name="connsiteX10-3499" fmla="*/ 183355 w 2633700"/>
                <a:gd name="connsiteY10-3500" fmla="*/ 5160140 h 10154673"/>
                <a:gd name="connsiteX11-3501" fmla="*/ 340519 w 2633700"/>
                <a:gd name="connsiteY11-3502" fmla="*/ 5345878 h 10154673"/>
                <a:gd name="connsiteX12-3503" fmla="*/ 809625 w 2633700"/>
                <a:gd name="connsiteY12-3504" fmla="*/ 5345877 h 10154673"/>
                <a:gd name="connsiteX13-3505" fmla="*/ 1019174 w 2633700"/>
                <a:gd name="connsiteY13-3506" fmla="*/ 5212528 h 10154673"/>
                <a:gd name="connsiteX14-3507" fmla="*/ 1947863 w 2633700"/>
                <a:gd name="connsiteY14-3508" fmla="*/ 5212528 h 10154673"/>
                <a:gd name="connsiteX15-3509" fmla="*/ 2114550 w 2633700"/>
                <a:gd name="connsiteY15-3510" fmla="*/ 5014884 h 10154673"/>
                <a:gd name="connsiteX16-3511" fmla="*/ 2148342 w 2633700"/>
                <a:gd name="connsiteY16-3512" fmla="*/ 618529 h 10154673"/>
                <a:gd name="connsiteX17-3513" fmla="*/ 2014537 w 2633700"/>
                <a:gd name="connsiteY17-3514" fmla="*/ 497653 h 10154673"/>
                <a:gd name="connsiteX18-3515" fmla="*/ 2076448 w 2633700"/>
                <a:gd name="connsiteY18-3516" fmla="*/ 83316 h 10154673"/>
                <a:gd name="connsiteX19-3517" fmla="*/ 2264114 w 2633700"/>
                <a:gd name="connsiteY19-3518" fmla="*/ 624766 h 10154673"/>
                <a:gd name="connsiteX20-3519" fmla="*/ 2274094 w 2633700"/>
                <a:gd name="connsiteY20-3520" fmla="*/ 5207766 h 10154673"/>
                <a:gd name="connsiteX21-3521" fmla="*/ 2131218 w 2633700"/>
                <a:gd name="connsiteY21-3522" fmla="*/ 5369691 h 10154673"/>
                <a:gd name="connsiteX22-3523" fmla="*/ 1888330 w 2633700"/>
                <a:gd name="connsiteY22-3524" fmla="*/ 5453034 h 10154673"/>
                <a:gd name="connsiteX23-3525" fmla="*/ 1881186 w 2633700"/>
                <a:gd name="connsiteY23-3526" fmla="*/ 5648295 h 10154673"/>
                <a:gd name="connsiteX24-3527" fmla="*/ 1881186 w 2633700"/>
                <a:gd name="connsiteY24-3528" fmla="*/ 10154673 h 10154673"/>
                <a:gd name="connsiteX25-3529" fmla="*/ 928686 w 2633700"/>
                <a:gd name="connsiteY25-3530" fmla="*/ 10154673 h 10154673"/>
                <a:gd name="connsiteX26-3531" fmla="*/ 928686 w 2633700"/>
                <a:gd name="connsiteY26-3532" fmla="*/ 5648295 h 10154673"/>
                <a:gd name="connsiteX0-3533" fmla="*/ 928686 w 2291026"/>
                <a:gd name="connsiteY0-3534" fmla="*/ 5663350 h 10169728"/>
                <a:gd name="connsiteX1-3535" fmla="*/ 802480 w 2291026"/>
                <a:gd name="connsiteY1-3536" fmla="*/ 5534763 h 10169728"/>
                <a:gd name="connsiteX2-3537" fmla="*/ 238123 w 2291026"/>
                <a:gd name="connsiteY2-3538" fmla="*/ 5537145 h 10169728"/>
                <a:gd name="connsiteX3-3539" fmla="*/ 0 w 2291026"/>
                <a:gd name="connsiteY3-3540" fmla="*/ 5277588 h 10169728"/>
                <a:gd name="connsiteX4-3541" fmla="*/ 19050 w 2291026"/>
                <a:gd name="connsiteY4-3542" fmla="*/ 2391512 h 10169728"/>
                <a:gd name="connsiteX5-3543" fmla="*/ 207169 w 2291026"/>
                <a:gd name="connsiteY5-3544" fmla="*/ 2186727 h 10169728"/>
                <a:gd name="connsiteX6-3545" fmla="*/ 1493044 w 2291026"/>
                <a:gd name="connsiteY6-3546" fmla="*/ 2191488 h 10169728"/>
                <a:gd name="connsiteX7-3547" fmla="*/ 1490662 w 2291026"/>
                <a:gd name="connsiteY7-3548" fmla="*/ 2351032 h 10169728"/>
                <a:gd name="connsiteX8-3549" fmla="*/ 335756 w 2291026"/>
                <a:gd name="connsiteY8-3550" fmla="*/ 2362940 h 10169728"/>
                <a:gd name="connsiteX9-3551" fmla="*/ 190500 w 2291026"/>
                <a:gd name="connsiteY9-3552" fmla="*/ 2482003 h 10169728"/>
                <a:gd name="connsiteX10-3553" fmla="*/ 183355 w 2291026"/>
                <a:gd name="connsiteY10-3554" fmla="*/ 5175195 h 10169728"/>
                <a:gd name="connsiteX11-3555" fmla="*/ 340519 w 2291026"/>
                <a:gd name="connsiteY11-3556" fmla="*/ 5360933 h 10169728"/>
                <a:gd name="connsiteX12-3557" fmla="*/ 809625 w 2291026"/>
                <a:gd name="connsiteY12-3558" fmla="*/ 5360932 h 10169728"/>
                <a:gd name="connsiteX13-3559" fmla="*/ 1019174 w 2291026"/>
                <a:gd name="connsiteY13-3560" fmla="*/ 5227583 h 10169728"/>
                <a:gd name="connsiteX14-3561" fmla="*/ 1947863 w 2291026"/>
                <a:gd name="connsiteY14-3562" fmla="*/ 5227583 h 10169728"/>
                <a:gd name="connsiteX15-3563" fmla="*/ 2114550 w 2291026"/>
                <a:gd name="connsiteY15-3564" fmla="*/ 5029939 h 10169728"/>
                <a:gd name="connsiteX16-3565" fmla="*/ 2148342 w 2291026"/>
                <a:gd name="connsiteY16-3566" fmla="*/ 633584 h 10169728"/>
                <a:gd name="connsiteX17-3567" fmla="*/ 2014537 w 2291026"/>
                <a:gd name="connsiteY17-3568" fmla="*/ 512708 h 10169728"/>
                <a:gd name="connsiteX18-3569" fmla="*/ 2076448 w 2291026"/>
                <a:gd name="connsiteY18-3570" fmla="*/ 98371 h 10169728"/>
                <a:gd name="connsiteX19-3571" fmla="*/ 2264114 w 2291026"/>
                <a:gd name="connsiteY19-3572" fmla="*/ 639821 h 10169728"/>
                <a:gd name="connsiteX20-3573" fmla="*/ 2274094 w 2291026"/>
                <a:gd name="connsiteY20-3574" fmla="*/ 5222821 h 10169728"/>
                <a:gd name="connsiteX21-3575" fmla="*/ 2131218 w 2291026"/>
                <a:gd name="connsiteY21-3576" fmla="*/ 5384746 h 10169728"/>
                <a:gd name="connsiteX22-3577" fmla="*/ 1888330 w 2291026"/>
                <a:gd name="connsiteY22-3578" fmla="*/ 5468089 h 10169728"/>
                <a:gd name="connsiteX23-3579" fmla="*/ 1881186 w 2291026"/>
                <a:gd name="connsiteY23-3580" fmla="*/ 5663350 h 10169728"/>
                <a:gd name="connsiteX24-3581" fmla="*/ 1881186 w 2291026"/>
                <a:gd name="connsiteY24-3582" fmla="*/ 10169728 h 10169728"/>
                <a:gd name="connsiteX25-3583" fmla="*/ 928686 w 2291026"/>
                <a:gd name="connsiteY25-3584" fmla="*/ 10169728 h 10169728"/>
                <a:gd name="connsiteX26-3585" fmla="*/ 928686 w 2291026"/>
                <a:gd name="connsiteY26-3586" fmla="*/ 5663350 h 10169728"/>
                <a:gd name="connsiteX0-3587" fmla="*/ 928686 w 2291026"/>
                <a:gd name="connsiteY0-3588" fmla="*/ 5700471 h 10206849"/>
                <a:gd name="connsiteX1-3589" fmla="*/ 802480 w 2291026"/>
                <a:gd name="connsiteY1-3590" fmla="*/ 5571884 h 10206849"/>
                <a:gd name="connsiteX2-3591" fmla="*/ 238123 w 2291026"/>
                <a:gd name="connsiteY2-3592" fmla="*/ 5574266 h 10206849"/>
                <a:gd name="connsiteX3-3593" fmla="*/ 0 w 2291026"/>
                <a:gd name="connsiteY3-3594" fmla="*/ 5314709 h 10206849"/>
                <a:gd name="connsiteX4-3595" fmla="*/ 19050 w 2291026"/>
                <a:gd name="connsiteY4-3596" fmla="*/ 2428633 h 10206849"/>
                <a:gd name="connsiteX5-3597" fmla="*/ 207169 w 2291026"/>
                <a:gd name="connsiteY5-3598" fmla="*/ 2223848 h 10206849"/>
                <a:gd name="connsiteX6-3599" fmla="*/ 1493044 w 2291026"/>
                <a:gd name="connsiteY6-3600" fmla="*/ 2228609 h 10206849"/>
                <a:gd name="connsiteX7-3601" fmla="*/ 1490662 w 2291026"/>
                <a:gd name="connsiteY7-3602" fmla="*/ 2388153 h 10206849"/>
                <a:gd name="connsiteX8-3603" fmla="*/ 335756 w 2291026"/>
                <a:gd name="connsiteY8-3604" fmla="*/ 2400061 h 10206849"/>
                <a:gd name="connsiteX9-3605" fmla="*/ 190500 w 2291026"/>
                <a:gd name="connsiteY9-3606" fmla="*/ 2519124 h 10206849"/>
                <a:gd name="connsiteX10-3607" fmla="*/ 183355 w 2291026"/>
                <a:gd name="connsiteY10-3608" fmla="*/ 5212316 h 10206849"/>
                <a:gd name="connsiteX11-3609" fmla="*/ 340519 w 2291026"/>
                <a:gd name="connsiteY11-3610" fmla="*/ 5398054 h 10206849"/>
                <a:gd name="connsiteX12-3611" fmla="*/ 809625 w 2291026"/>
                <a:gd name="connsiteY12-3612" fmla="*/ 5398053 h 10206849"/>
                <a:gd name="connsiteX13-3613" fmla="*/ 1019174 w 2291026"/>
                <a:gd name="connsiteY13-3614" fmla="*/ 5264704 h 10206849"/>
                <a:gd name="connsiteX14-3615" fmla="*/ 1947863 w 2291026"/>
                <a:gd name="connsiteY14-3616" fmla="*/ 5264704 h 10206849"/>
                <a:gd name="connsiteX15-3617" fmla="*/ 2114550 w 2291026"/>
                <a:gd name="connsiteY15-3618" fmla="*/ 5067060 h 10206849"/>
                <a:gd name="connsiteX16-3619" fmla="*/ 2148342 w 2291026"/>
                <a:gd name="connsiteY16-3620" fmla="*/ 670705 h 10206849"/>
                <a:gd name="connsiteX17-3621" fmla="*/ 2014537 w 2291026"/>
                <a:gd name="connsiteY17-3622" fmla="*/ 549829 h 10206849"/>
                <a:gd name="connsiteX18-3623" fmla="*/ 2076448 w 2291026"/>
                <a:gd name="connsiteY18-3624" fmla="*/ 135492 h 10206849"/>
                <a:gd name="connsiteX19-3625" fmla="*/ 2264114 w 2291026"/>
                <a:gd name="connsiteY19-3626" fmla="*/ 676942 h 10206849"/>
                <a:gd name="connsiteX20-3627" fmla="*/ 2274094 w 2291026"/>
                <a:gd name="connsiteY20-3628" fmla="*/ 5259942 h 10206849"/>
                <a:gd name="connsiteX21-3629" fmla="*/ 2131218 w 2291026"/>
                <a:gd name="connsiteY21-3630" fmla="*/ 5421867 h 10206849"/>
                <a:gd name="connsiteX22-3631" fmla="*/ 1888330 w 2291026"/>
                <a:gd name="connsiteY22-3632" fmla="*/ 5505210 h 10206849"/>
                <a:gd name="connsiteX23-3633" fmla="*/ 1881186 w 2291026"/>
                <a:gd name="connsiteY23-3634" fmla="*/ 5700471 h 10206849"/>
                <a:gd name="connsiteX24-3635" fmla="*/ 1881186 w 2291026"/>
                <a:gd name="connsiteY24-3636" fmla="*/ 10206849 h 10206849"/>
                <a:gd name="connsiteX25-3637" fmla="*/ 928686 w 2291026"/>
                <a:gd name="connsiteY25-3638" fmla="*/ 10206849 h 10206849"/>
                <a:gd name="connsiteX26-3639" fmla="*/ 928686 w 2291026"/>
                <a:gd name="connsiteY26-3640" fmla="*/ 5700471 h 10206849"/>
                <a:gd name="connsiteX0-3641" fmla="*/ 928686 w 2291026"/>
                <a:gd name="connsiteY0-3642" fmla="*/ 5682544 h 10188922"/>
                <a:gd name="connsiteX1-3643" fmla="*/ 802480 w 2291026"/>
                <a:gd name="connsiteY1-3644" fmla="*/ 5553957 h 10188922"/>
                <a:gd name="connsiteX2-3645" fmla="*/ 238123 w 2291026"/>
                <a:gd name="connsiteY2-3646" fmla="*/ 5556339 h 10188922"/>
                <a:gd name="connsiteX3-3647" fmla="*/ 0 w 2291026"/>
                <a:gd name="connsiteY3-3648" fmla="*/ 5296782 h 10188922"/>
                <a:gd name="connsiteX4-3649" fmla="*/ 19050 w 2291026"/>
                <a:gd name="connsiteY4-3650" fmla="*/ 2410706 h 10188922"/>
                <a:gd name="connsiteX5-3651" fmla="*/ 207169 w 2291026"/>
                <a:gd name="connsiteY5-3652" fmla="*/ 2205921 h 10188922"/>
                <a:gd name="connsiteX6-3653" fmla="*/ 1493044 w 2291026"/>
                <a:gd name="connsiteY6-3654" fmla="*/ 2210682 h 10188922"/>
                <a:gd name="connsiteX7-3655" fmla="*/ 1490662 w 2291026"/>
                <a:gd name="connsiteY7-3656" fmla="*/ 2370226 h 10188922"/>
                <a:gd name="connsiteX8-3657" fmla="*/ 335756 w 2291026"/>
                <a:gd name="connsiteY8-3658" fmla="*/ 2382134 h 10188922"/>
                <a:gd name="connsiteX9-3659" fmla="*/ 190500 w 2291026"/>
                <a:gd name="connsiteY9-3660" fmla="*/ 2501197 h 10188922"/>
                <a:gd name="connsiteX10-3661" fmla="*/ 183355 w 2291026"/>
                <a:gd name="connsiteY10-3662" fmla="*/ 5194389 h 10188922"/>
                <a:gd name="connsiteX11-3663" fmla="*/ 340519 w 2291026"/>
                <a:gd name="connsiteY11-3664" fmla="*/ 5380127 h 10188922"/>
                <a:gd name="connsiteX12-3665" fmla="*/ 809625 w 2291026"/>
                <a:gd name="connsiteY12-3666" fmla="*/ 5380126 h 10188922"/>
                <a:gd name="connsiteX13-3667" fmla="*/ 1019174 w 2291026"/>
                <a:gd name="connsiteY13-3668" fmla="*/ 5246777 h 10188922"/>
                <a:gd name="connsiteX14-3669" fmla="*/ 1947863 w 2291026"/>
                <a:gd name="connsiteY14-3670" fmla="*/ 5246777 h 10188922"/>
                <a:gd name="connsiteX15-3671" fmla="*/ 2114550 w 2291026"/>
                <a:gd name="connsiteY15-3672" fmla="*/ 5049133 h 10188922"/>
                <a:gd name="connsiteX16-3673" fmla="*/ 2148342 w 2291026"/>
                <a:gd name="connsiteY16-3674" fmla="*/ 652778 h 10188922"/>
                <a:gd name="connsiteX17-3675" fmla="*/ 1852612 w 2291026"/>
                <a:gd name="connsiteY17-3676" fmla="*/ 627152 h 10188922"/>
                <a:gd name="connsiteX18-3677" fmla="*/ 2076448 w 2291026"/>
                <a:gd name="connsiteY18-3678" fmla="*/ 117565 h 10188922"/>
                <a:gd name="connsiteX19-3679" fmla="*/ 2264114 w 2291026"/>
                <a:gd name="connsiteY19-3680" fmla="*/ 659015 h 10188922"/>
                <a:gd name="connsiteX20-3681" fmla="*/ 2274094 w 2291026"/>
                <a:gd name="connsiteY20-3682" fmla="*/ 5242015 h 10188922"/>
                <a:gd name="connsiteX21-3683" fmla="*/ 2131218 w 2291026"/>
                <a:gd name="connsiteY21-3684" fmla="*/ 5403940 h 10188922"/>
                <a:gd name="connsiteX22-3685" fmla="*/ 1888330 w 2291026"/>
                <a:gd name="connsiteY22-3686" fmla="*/ 5487283 h 10188922"/>
                <a:gd name="connsiteX23-3687" fmla="*/ 1881186 w 2291026"/>
                <a:gd name="connsiteY23-3688" fmla="*/ 5682544 h 10188922"/>
                <a:gd name="connsiteX24-3689" fmla="*/ 1881186 w 2291026"/>
                <a:gd name="connsiteY24-3690" fmla="*/ 10188922 h 10188922"/>
                <a:gd name="connsiteX25-3691" fmla="*/ 928686 w 2291026"/>
                <a:gd name="connsiteY25-3692" fmla="*/ 10188922 h 10188922"/>
                <a:gd name="connsiteX26-3693" fmla="*/ 928686 w 2291026"/>
                <a:gd name="connsiteY26-3694" fmla="*/ 5682544 h 10188922"/>
                <a:gd name="connsiteX0-3695" fmla="*/ 928686 w 2291026"/>
                <a:gd name="connsiteY0-3696" fmla="*/ 5682544 h 10188922"/>
                <a:gd name="connsiteX1-3697" fmla="*/ 802480 w 2291026"/>
                <a:gd name="connsiteY1-3698" fmla="*/ 5553957 h 10188922"/>
                <a:gd name="connsiteX2-3699" fmla="*/ 238123 w 2291026"/>
                <a:gd name="connsiteY2-3700" fmla="*/ 5556339 h 10188922"/>
                <a:gd name="connsiteX3-3701" fmla="*/ 0 w 2291026"/>
                <a:gd name="connsiteY3-3702" fmla="*/ 5296782 h 10188922"/>
                <a:gd name="connsiteX4-3703" fmla="*/ 19050 w 2291026"/>
                <a:gd name="connsiteY4-3704" fmla="*/ 2410706 h 10188922"/>
                <a:gd name="connsiteX5-3705" fmla="*/ 207169 w 2291026"/>
                <a:gd name="connsiteY5-3706" fmla="*/ 2205921 h 10188922"/>
                <a:gd name="connsiteX6-3707" fmla="*/ 1493044 w 2291026"/>
                <a:gd name="connsiteY6-3708" fmla="*/ 2210682 h 10188922"/>
                <a:gd name="connsiteX7-3709" fmla="*/ 1490662 w 2291026"/>
                <a:gd name="connsiteY7-3710" fmla="*/ 2370226 h 10188922"/>
                <a:gd name="connsiteX8-3711" fmla="*/ 335756 w 2291026"/>
                <a:gd name="connsiteY8-3712" fmla="*/ 2382134 h 10188922"/>
                <a:gd name="connsiteX9-3713" fmla="*/ 190500 w 2291026"/>
                <a:gd name="connsiteY9-3714" fmla="*/ 2501197 h 10188922"/>
                <a:gd name="connsiteX10-3715" fmla="*/ 183355 w 2291026"/>
                <a:gd name="connsiteY10-3716" fmla="*/ 5194389 h 10188922"/>
                <a:gd name="connsiteX11-3717" fmla="*/ 340519 w 2291026"/>
                <a:gd name="connsiteY11-3718" fmla="*/ 5380127 h 10188922"/>
                <a:gd name="connsiteX12-3719" fmla="*/ 809625 w 2291026"/>
                <a:gd name="connsiteY12-3720" fmla="*/ 5380126 h 10188922"/>
                <a:gd name="connsiteX13-3721" fmla="*/ 1019174 w 2291026"/>
                <a:gd name="connsiteY13-3722" fmla="*/ 5246777 h 10188922"/>
                <a:gd name="connsiteX14-3723" fmla="*/ 1947863 w 2291026"/>
                <a:gd name="connsiteY14-3724" fmla="*/ 5246777 h 10188922"/>
                <a:gd name="connsiteX15-3725" fmla="*/ 2114550 w 2291026"/>
                <a:gd name="connsiteY15-3726" fmla="*/ 5049133 h 10188922"/>
                <a:gd name="connsiteX16-3727" fmla="*/ 2148342 w 2291026"/>
                <a:gd name="connsiteY16-3728" fmla="*/ 652778 h 10188922"/>
                <a:gd name="connsiteX17-3729" fmla="*/ 1852612 w 2291026"/>
                <a:gd name="connsiteY17-3730" fmla="*/ 627152 h 10188922"/>
                <a:gd name="connsiteX18-3731" fmla="*/ 2076448 w 2291026"/>
                <a:gd name="connsiteY18-3732" fmla="*/ 117565 h 10188922"/>
                <a:gd name="connsiteX19-3733" fmla="*/ 2264114 w 2291026"/>
                <a:gd name="connsiteY19-3734" fmla="*/ 659015 h 10188922"/>
                <a:gd name="connsiteX20-3735" fmla="*/ 2274094 w 2291026"/>
                <a:gd name="connsiteY20-3736" fmla="*/ 5242015 h 10188922"/>
                <a:gd name="connsiteX21-3737" fmla="*/ 2131218 w 2291026"/>
                <a:gd name="connsiteY21-3738" fmla="*/ 5403940 h 10188922"/>
                <a:gd name="connsiteX22-3739" fmla="*/ 1888330 w 2291026"/>
                <a:gd name="connsiteY22-3740" fmla="*/ 5487283 h 10188922"/>
                <a:gd name="connsiteX23-3741" fmla="*/ 1881186 w 2291026"/>
                <a:gd name="connsiteY23-3742" fmla="*/ 5682544 h 10188922"/>
                <a:gd name="connsiteX24-3743" fmla="*/ 1881186 w 2291026"/>
                <a:gd name="connsiteY24-3744" fmla="*/ 10188922 h 10188922"/>
                <a:gd name="connsiteX25-3745" fmla="*/ 928686 w 2291026"/>
                <a:gd name="connsiteY25-3746" fmla="*/ 10188922 h 10188922"/>
                <a:gd name="connsiteX26-3747" fmla="*/ 928686 w 2291026"/>
                <a:gd name="connsiteY26-3748" fmla="*/ 5682544 h 10188922"/>
                <a:gd name="connsiteX0-3749" fmla="*/ 928686 w 2291026"/>
                <a:gd name="connsiteY0-3750" fmla="*/ 5698473 h 10204851"/>
                <a:gd name="connsiteX1-3751" fmla="*/ 802480 w 2291026"/>
                <a:gd name="connsiteY1-3752" fmla="*/ 5569886 h 10204851"/>
                <a:gd name="connsiteX2-3753" fmla="*/ 238123 w 2291026"/>
                <a:gd name="connsiteY2-3754" fmla="*/ 5572268 h 10204851"/>
                <a:gd name="connsiteX3-3755" fmla="*/ 0 w 2291026"/>
                <a:gd name="connsiteY3-3756" fmla="*/ 5312711 h 10204851"/>
                <a:gd name="connsiteX4-3757" fmla="*/ 19050 w 2291026"/>
                <a:gd name="connsiteY4-3758" fmla="*/ 2426635 h 10204851"/>
                <a:gd name="connsiteX5-3759" fmla="*/ 207169 w 2291026"/>
                <a:gd name="connsiteY5-3760" fmla="*/ 2221850 h 10204851"/>
                <a:gd name="connsiteX6-3761" fmla="*/ 1493044 w 2291026"/>
                <a:gd name="connsiteY6-3762" fmla="*/ 2226611 h 10204851"/>
                <a:gd name="connsiteX7-3763" fmla="*/ 1490662 w 2291026"/>
                <a:gd name="connsiteY7-3764" fmla="*/ 2386155 h 10204851"/>
                <a:gd name="connsiteX8-3765" fmla="*/ 335756 w 2291026"/>
                <a:gd name="connsiteY8-3766" fmla="*/ 2398063 h 10204851"/>
                <a:gd name="connsiteX9-3767" fmla="*/ 190500 w 2291026"/>
                <a:gd name="connsiteY9-3768" fmla="*/ 2517126 h 10204851"/>
                <a:gd name="connsiteX10-3769" fmla="*/ 183355 w 2291026"/>
                <a:gd name="connsiteY10-3770" fmla="*/ 5210318 h 10204851"/>
                <a:gd name="connsiteX11-3771" fmla="*/ 340519 w 2291026"/>
                <a:gd name="connsiteY11-3772" fmla="*/ 5396056 h 10204851"/>
                <a:gd name="connsiteX12-3773" fmla="*/ 809625 w 2291026"/>
                <a:gd name="connsiteY12-3774" fmla="*/ 5396055 h 10204851"/>
                <a:gd name="connsiteX13-3775" fmla="*/ 1019174 w 2291026"/>
                <a:gd name="connsiteY13-3776" fmla="*/ 5262706 h 10204851"/>
                <a:gd name="connsiteX14-3777" fmla="*/ 1947863 w 2291026"/>
                <a:gd name="connsiteY14-3778" fmla="*/ 5262706 h 10204851"/>
                <a:gd name="connsiteX15-3779" fmla="*/ 2114550 w 2291026"/>
                <a:gd name="connsiteY15-3780" fmla="*/ 5065062 h 10204851"/>
                <a:gd name="connsiteX16-3781" fmla="*/ 2148342 w 2291026"/>
                <a:gd name="connsiteY16-3782" fmla="*/ 668707 h 10204851"/>
                <a:gd name="connsiteX17-3783" fmla="*/ 1990724 w 2291026"/>
                <a:gd name="connsiteY17-3784" fmla="*/ 557356 h 10204851"/>
                <a:gd name="connsiteX18-3785" fmla="*/ 2076448 w 2291026"/>
                <a:gd name="connsiteY18-3786" fmla="*/ 133494 h 10204851"/>
                <a:gd name="connsiteX19-3787" fmla="*/ 2264114 w 2291026"/>
                <a:gd name="connsiteY19-3788" fmla="*/ 674944 h 10204851"/>
                <a:gd name="connsiteX20-3789" fmla="*/ 2274094 w 2291026"/>
                <a:gd name="connsiteY20-3790" fmla="*/ 5257944 h 10204851"/>
                <a:gd name="connsiteX21-3791" fmla="*/ 2131218 w 2291026"/>
                <a:gd name="connsiteY21-3792" fmla="*/ 5419869 h 10204851"/>
                <a:gd name="connsiteX22-3793" fmla="*/ 1888330 w 2291026"/>
                <a:gd name="connsiteY22-3794" fmla="*/ 5503212 h 10204851"/>
                <a:gd name="connsiteX23-3795" fmla="*/ 1881186 w 2291026"/>
                <a:gd name="connsiteY23-3796" fmla="*/ 5698473 h 10204851"/>
                <a:gd name="connsiteX24-3797" fmla="*/ 1881186 w 2291026"/>
                <a:gd name="connsiteY24-3798" fmla="*/ 10204851 h 10204851"/>
                <a:gd name="connsiteX25-3799" fmla="*/ 928686 w 2291026"/>
                <a:gd name="connsiteY25-3800" fmla="*/ 10204851 h 10204851"/>
                <a:gd name="connsiteX26-3801" fmla="*/ 928686 w 2291026"/>
                <a:gd name="connsiteY26-3802" fmla="*/ 5698473 h 10204851"/>
                <a:gd name="connsiteX0-3803" fmla="*/ 928686 w 2291026"/>
                <a:gd name="connsiteY0-3804" fmla="*/ 5696525 h 10202903"/>
                <a:gd name="connsiteX1-3805" fmla="*/ 802480 w 2291026"/>
                <a:gd name="connsiteY1-3806" fmla="*/ 5567938 h 10202903"/>
                <a:gd name="connsiteX2-3807" fmla="*/ 238123 w 2291026"/>
                <a:gd name="connsiteY2-3808" fmla="*/ 5570320 h 10202903"/>
                <a:gd name="connsiteX3-3809" fmla="*/ 0 w 2291026"/>
                <a:gd name="connsiteY3-3810" fmla="*/ 5310763 h 10202903"/>
                <a:gd name="connsiteX4-3811" fmla="*/ 19050 w 2291026"/>
                <a:gd name="connsiteY4-3812" fmla="*/ 2424687 h 10202903"/>
                <a:gd name="connsiteX5-3813" fmla="*/ 207169 w 2291026"/>
                <a:gd name="connsiteY5-3814" fmla="*/ 2219902 h 10202903"/>
                <a:gd name="connsiteX6-3815" fmla="*/ 1493044 w 2291026"/>
                <a:gd name="connsiteY6-3816" fmla="*/ 2224663 h 10202903"/>
                <a:gd name="connsiteX7-3817" fmla="*/ 1490662 w 2291026"/>
                <a:gd name="connsiteY7-3818" fmla="*/ 2384207 h 10202903"/>
                <a:gd name="connsiteX8-3819" fmla="*/ 335756 w 2291026"/>
                <a:gd name="connsiteY8-3820" fmla="*/ 2396115 h 10202903"/>
                <a:gd name="connsiteX9-3821" fmla="*/ 190500 w 2291026"/>
                <a:gd name="connsiteY9-3822" fmla="*/ 2515178 h 10202903"/>
                <a:gd name="connsiteX10-3823" fmla="*/ 183355 w 2291026"/>
                <a:gd name="connsiteY10-3824" fmla="*/ 5208370 h 10202903"/>
                <a:gd name="connsiteX11-3825" fmla="*/ 340519 w 2291026"/>
                <a:gd name="connsiteY11-3826" fmla="*/ 5394108 h 10202903"/>
                <a:gd name="connsiteX12-3827" fmla="*/ 809625 w 2291026"/>
                <a:gd name="connsiteY12-3828" fmla="*/ 5394107 h 10202903"/>
                <a:gd name="connsiteX13-3829" fmla="*/ 1019174 w 2291026"/>
                <a:gd name="connsiteY13-3830" fmla="*/ 5260758 h 10202903"/>
                <a:gd name="connsiteX14-3831" fmla="*/ 1947863 w 2291026"/>
                <a:gd name="connsiteY14-3832" fmla="*/ 5260758 h 10202903"/>
                <a:gd name="connsiteX15-3833" fmla="*/ 2114550 w 2291026"/>
                <a:gd name="connsiteY15-3834" fmla="*/ 5063114 h 10202903"/>
                <a:gd name="connsiteX16-3835" fmla="*/ 2148342 w 2291026"/>
                <a:gd name="connsiteY16-3836" fmla="*/ 666759 h 10202903"/>
                <a:gd name="connsiteX17-3837" fmla="*/ 2019299 w 2291026"/>
                <a:gd name="connsiteY17-3838" fmla="*/ 564933 h 10202903"/>
                <a:gd name="connsiteX18-3839" fmla="*/ 2076448 w 2291026"/>
                <a:gd name="connsiteY18-3840" fmla="*/ 131546 h 10202903"/>
                <a:gd name="connsiteX19-3841" fmla="*/ 2264114 w 2291026"/>
                <a:gd name="connsiteY19-3842" fmla="*/ 672996 h 10202903"/>
                <a:gd name="connsiteX20-3843" fmla="*/ 2274094 w 2291026"/>
                <a:gd name="connsiteY20-3844" fmla="*/ 5255996 h 10202903"/>
                <a:gd name="connsiteX21-3845" fmla="*/ 2131218 w 2291026"/>
                <a:gd name="connsiteY21-3846" fmla="*/ 5417921 h 10202903"/>
                <a:gd name="connsiteX22-3847" fmla="*/ 1888330 w 2291026"/>
                <a:gd name="connsiteY22-3848" fmla="*/ 5501264 h 10202903"/>
                <a:gd name="connsiteX23-3849" fmla="*/ 1881186 w 2291026"/>
                <a:gd name="connsiteY23-3850" fmla="*/ 5696525 h 10202903"/>
                <a:gd name="connsiteX24-3851" fmla="*/ 1881186 w 2291026"/>
                <a:gd name="connsiteY24-3852" fmla="*/ 10202903 h 10202903"/>
                <a:gd name="connsiteX25-3853" fmla="*/ 928686 w 2291026"/>
                <a:gd name="connsiteY25-3854" fmla="*/ 10202903 h 10202903"/>
                <a:gd name="connsiteX26-3855" fmla="*/ 928686 w 2291026"/>
                <a:gd name="connsiteY26-3856" fmla="*/ 5696525 h 10202903"/>
                <a:gd name="connsiteX0-3857" fmla="*/ 928686 w 2291026"/>
                <a:gd name="connsiteY0-3858" fmla="*/ 5696525 h 10202903"/>
                <a:gd name="connsiteX1-3859" fmla="*/ 802480 w 2291026"/>
                <a:gd name="connsiteY1-3860" fmla="*/ 5567938 h 10202903"/>
                <a:gd name="connsiteX2-3861" fmla="*/ 238123 w 2291026"/>
                <a:gd name="connsiteY2-3862" fmla="*/ 5570320 h 10202903"/>
                <a:gd name="connsiteX3-3863" fmla="*/ 0 w 2291026"/>
                <a:gd name="connsiteY3-3864" fmla="*/ 5310763 h 10202903"/>
                <a:gd name="connsiteX4-3865" fmla="*/ 19050 w 2291026"/>
                <a:gd name="connsiteY4-3866" fmla="*/ 2424687 h 10202903"/>
                <a:gd name="connsiteX5-3867" fmla="*/ 207169 w 2291026"/>
                <a:gd name="connsiteY5-3868" fmla="*/ 2219902 h 10202903"/>
                <a:gd name="connsiteX6-3869" fmla="*/ 1493044 w 2291026"/>
                <a:gd name="connsiteY6-3870" fmla="*/ 2224663 h 10202903"/>
                <a:gd name="connsiteX7-3871" fmla="*/ 1490662 w 2291026"/>
                <a:gd name="connsiteY7-3872" fmla="*/ 2384207 h 10202903"/>
                <a:gd name="connsiteX8-3873" fmla="*/ 335756 w 2291026"/>
                <a:gd name="connsiteY8-3874" fmla="*/ 2396115 h 10202903"/>
                <a:gd name="connsiteX9-3875" fmla="*/ 190500 w 2291026"/>
                <a:gd name="connsiteY9-3876" fmla="*/ 2515178 h 10202903"/>
                <a:gd name="connsiteX10-3877" fmla="*/ 183355 w 2291026"/>
                <a:gd name="connsiteY10-3878" fmla="*/ 5208370 h 10202903"/>
                <a:gd name="connsiteX11-3879" fmla="*/ 340519 w 2291026"/>
                <a:gd name="connsiteY11-3880" fmla="*/ 5394108 h 10202903"/>
                <a:gd name="connsiteX12-3881" fmla="*/ 809625 w 2291026"/>
                <a:gd name="connsiteY12-3882" fmla="*/ 5394107 h 10202903"/>
                <a:gd name="connsiteX13-3883" fmla="*/ 1019174 w 2291026"/>
                <a:gd name="connsiteY13-3884" fmla="*/ 5260758 h 10202903"/>
                <a:gd name="connsiteX14-3885" fmla="*/ 1947863 w 2291026"/>
                <a:gd name="connsiteY14-3886" fmla="*/ 5260758 h 10202903"/>
                <a:gd name="connsiteX15-3887" fmla="*/ 2114550 w 2291026"/>
                <a:gd name="connsiteY15-3888" fmla="*/ 5063114 h 10202903"/>
                <a:gd name="connsiteX16-3889" fmla="*/ 2148342 w 2291026"/>
                <a:gd name="connsiteY16-3890" fmla="*/ 666759 h 10202903"/>
                <a:gd name="connsiteX17-3891" fmla="*/ 2019299 w 2291026"/>
                <a:gd name="connsiteY17-3892" fmla="*/ 564933 h 10202903"/>
                <a:gd name="connsiteX18-3893" fmla="*/ 2076448 w 2291026"/>
                <a:gd name="connsiteY18-3894" fmla="*/ 131546 h 10202903"/>
                <a:gd name="connsiteX19-3895" fmla="*/ 2264114 w 2291026"/>
                <a:gd name="connsiteY19-3896" fmla="*/ 672996 h 10202903"/>
                <a:gd name="connsiteX20-3897" fmla="*/ 2274094 w 2291026"/>
                <a:gd name="connsiteY20-3898" fmla="*/ 5255996 h 10202903"/>
                <a:gd name="connsiteX21-3899" fmla="*/ 2131218 w 2291026"/>
                <a:gd name="connsiteY21-3900" fmla="*/ 5417921 h 10202903"/>
                <a:gd name="connsiteX22-3901" fmla="*/ 1888330 w 2291026"/>
                <a:gd name="connsiteY22-3902" fmla="*/ 5501264 h 10202903"/>
                <a:gd name="connsiteX23-3903" fmla="*/ 1881186 w 2291026"/>
                <a:gd name="connsiteY23-3904" fmla="*/ 5696525 h 10202903"/>
                <a:gd name="connsiteX24-3905" fmla="*/ 1881186 w 2291026"/>
                <a:gd name="connsiteY24-3906" fmla="*/ 10202903 h 10202903"/>
                <a:gd name="connsiteX25-3907" fmla="*/ 928686 w 2291026"/>
                <a:gd name="connsiteY25-3908" fmla="*/ 10202903 h 10202903"/>
                <a:gd name="connsiteX26-3909" fmla="*/ 928686 w 2291026"/>
                <a:gd name="connsiteY26-3910" fmla="*/ 5696525 h 10202903"/>
                <a:gd name="connsiteX0-3911" fmla="*/ 928686 w 2291026"/>
                <a:gd name="connsiteY0-3912" fmla="*/ 5696525 h 10202903"/>
                <a:gd name="connsiteX1-3913" fmla="*/ 802480 w 2291026"/>
                <a:gd name="connsiteY1-3914" fmla="*/ 5567938 h 10202903"/>
                <a:gd name="connsiteX2-3915" fmla="*/ 238123 w 2291026"/>
                <a:gd name="connsiteY2-3916" fmla="*/ 5570320 h 10202903"/>
                <a:gd name="connsiteX3-3917" fmla="*/ 0 w 2291026"/>
                <a:gd name="connsiteY3-3918" fmla="*/ 5310763 h 10202903"/>
                <a:gd name="connsiteX4-3919" fmla="*/ 19050 w 2291026"/>
                <a:gd name="connsiteY4-3920" fmla="*/ 2424687 h 10202903"/>
                <a:gd name="connsiteX5-3921" fmla="*/ 207169 w 2291026"/>
                <a:gd name="connsiteY5-3922" fmla="*/ 2219902 h 10202903"/>
                <a:gd name="connsiteX6-3923" fmla="*/ 1493044 w 2291026"/>
                <a:gd name="connsiteY6-3924" fmla="*/ 2224663 h 10202903"/>
                <a:gd name="connsiteX7-3925" fmla="*/ 1490662 w 2291026"/>
                <a:gd name="connsiteY7-3926" fmla="*/ 2384207 h 10202903"/>
                <a:gd name="connsiteX8-3927" fmla="*/ 335756 w 2291026"/>
                <a:gd name="connsiteY8-3928" fmla="*/ 2396115 h 10202903"/>
                <a:gd name="connsiteX9-3929" fmla="*/ 190500 w 2291026"/>
                <a:gd name="connsiteY9-3930" fmla="*/ 2515178 h 10202903"/>
                <a:gd name="connsiteX10-3931" fmla="*/ 183355 w 2291026"/>
                <a:gd name="connsiteY10-3932" fmla="*/ 5208370 h 10202903"/>
                <a:gd name="connsiteX11-3933" fmla="*/ 340519 w 2291026"/>
                <a:gd name="connsiteY11-3934" fmla="*/ 5394108 h 10202903"/>
                <a:gd name="connsiteX12-3935" fmla="*/ 809625 w 2291026"/>
                <a:gd name="connsiteY12-3936" fmla="*/ 5394107 h 10202903"/>
                <a:gd name="connsiteX13-3937" fmla="*/ 1019174 w 2291026"/>
                <a:gd name="connsiteY13-3938" fmla="*/ 5260758 h 10202903"/>
                <a:gd name="connsiteX14-3939" fmla="*/ 1947863 w 2291026"/>
                <a:gd name="connsiteY14-3940" fmla="*/ 5260758 h 10202903"/>
                <a:gd name="connsiteX15-3941" fmla="*/ 2114550 w 2291026"/>
                <a:gd name="connsiteY15-3942" fmla="*/ 5063114 h 10202903"/>
                <a:gd name="connsiteX16-3943" fmla="*/ 2148342 w 2291026"/>
                <a:gd name="connsiteY16-3944" fmla="*/ 666759 h 10202903"/>
                <a:gd name="connsiteX17-3945" fmla="*/ 2019299 w 2291026"/>
                <a:gd name="connsiteY17-3946" fmla="*/ 564933 h 10202903"/>
                <a:gd name="connsiteX18-3947" fmla="*/ 2076448 w 2291026"/>
                <a:gd name="connsiteY18-3948" fmla="*/ 131546 h 10202903"/>
                <a:gd name="connsiteX19-3949" fmla="*/ 2264114 w 2291026"/>
                <a:gd name="connsiteY19-3950" fmla="*/ 672996 h 10202903"/>
                <a:gd name="connsiteX20-3951" fmla="*/ 2274094 w 2291026"/>
                <a:gd name="connsiteY20-3952" fmla="*/ 5255996 h 10202903"/>
                <a:gd name="connsiteX21-3953" fmla="*/ 2131218 w 2291026"/>
                <a:gd name="connsiteY21-3954" fmla="*/ 5417921 h 10202903"/>
                <a:gd name="connsiteX22-3955" fmla="*/ 1888330 w 2291026"/>
                <a:gd name="connsiteY22-3956" fmla="*/ 5501264 h 10202903"/>
                <a:gd name="connsiteX23-3957" fmla="*/ 1881186 w 2291026"/>
                <a:gd name="connsiteY23-3958" fmla="*/ 5696525 h 10202903"/>
                <a:gd name="connsiteX24-3959" fmla="*/ 1881186 w 2291026"/>
                <a:gd name="connsiteY24-3960" fmla="*/ 10202903 h 10202903"/>
                <a:gd name="connsiteX25-3961" fmla="*/ 928686 w 2291026"/>
                <a:gd name="connsiteY25-3962" fmla="*/ 10202903 h 10202903"/>
                <a:gd name="connsiteX26-3963" fmla="*/ 928686 w 2291026"/>
                <a:gd name="connsiteY26-3964" fmla="*/ 5696525 h 10202903"/>
                <a:gd name="connsiteX0-3965" fmla="*/ 928686 w 2291026"/>
                <a:gd name="connsiteY0-3966" fmla="*/ 5696525 h 10202903"/>
                <a:gd name="connsiteX1-3967" fmla="*/ 802480 w 2291026"/>
                <a:gd name="connsiteY1-3968" fmla="*/ 5567938 h 10202903"/>
                <a:gd name="connsiteX2-3969" fmla="*/ 238123 w 2291026"/>
                <a:gd name="connsiteY2-3970" fmla="*/ 5570320 h 10202903"/>
                <a:gd name="connsiteX3-3971" fmla="*/ 0 w 2291026"/>
                <a:gd name="connsiteY3-3972" fmla="*/ 5310763 h 10202903"/>
                <a:gd name="connsiteX4-3973" fmla="*/ 19050 w 2291026"/>
                <a:gd name="connsiteY4-3974" fmla="*/ 2424687 h 10202903"/>
                <a:gd name="connsiteX5-3975" fmla="*/ 207169 w 2291026"/>
                <a:gd name="connsiteY5-3976" fmla="*/ 2219902 h 10202903"/>
                <a:gd name="connsiteX6-3977" fmla="*/ 1493044 w 2291026"/>
                <a:gd name="connsiteY6-3978" fmla="*/ 2224663 h 10202903"/>
                <a:gd name="connsiteX7-3979" fmla="*/ 1490662 w 2291026"/>
                <a:gd name="connsiteY7-3980" fmla="*/ 2384207 h 10202903"/>
                <a:gd name="connsiteX8-3981" fmla="*/ 335756 w 2291026"/>
                <a:gd name="connsiteY8-3982" fmla="*/ 2396115 h 10202903"/>
                <a:gd name="connsiteX9-3983" fmla="*/ 190500 w 2291026"/>
                <a:gd name="connsiteY9-3984" fmla="*/ 2515178 h 10202903"/>
                <a:gd name="connsiteX10-3985" fmla="*/ 183355 w 2291026"/>
                <a:gd name="connsiteY10-3986" fmla="*/ 5208370 h 10202903"/>
                <a:gd name="connsiteX11-3987" fmla="*/ 340519 w 2291026"/>
                <a:gd name="connsiteY11-3988" fmla="*/ 5394108 h 10202903"/>
                <a:gd name="connsiteX12-3989" fmla="*/ 809625 w 2291026"/>
                <a:gd name="connsiteY12-3990" fmla="*/ 5394107 h 10202903"/>
                <a:gd name="connsiteX13-3991" fmla="*/ 1019174 w 2291026"/>
                <a:gd name="connsiteY13-3992" fmla="*/ 5260758 h 10202903"/>
                <a:gd name="connsiteX14-3993" fmla="*/ 1947863 w 2291026"/>
                <a:gd name="connsiteY14-3994" fmla="*/ 5260758 h 10202903"/>
                <a:gd name="connsiteX15-3995" fmla="*/ 2114550 w 2291026"/>
                <a:gd name="connsiteY15-3996" fmla="*/ 5063114 h 10202903"/>
                <a:gd name="connsiteX16-3997" fmla="*/ 2148342 w 2291026"/>
                <a:gd name="connsiteY16-3998" fmla="*/ 666759 h 10202903"/>
                <a:gd name="connsiteX17-3999" fmla="*/ 2019299 w 2291026"/>
                <a:gd name="connsiteY17-4000" fmla="*/ 564933 h 10202903"/>
                <a:gd name="connsiteX18-4001" fmla="*/ 2076448 w 2291026"/>
                <a:gd name="connsiteY18-4002" fmla="*/ 131546 h 10202903"/>
                <a:gd name="connsiteX19-4003" fmla="*/ 2264114 w 2291026"/>
                <a:gd name="connsiteY19-4004" fmla="*/ 672996 h 10202903"/>
                <a:gd name="connsiteX20-4005" fmla="*/ 2274094 w 2291026"/>
                <a:gd name="connsiteY20-4006" fmla="*/ 5255996 h 10202903"/>
                <a:gd name="connsiteX21-4007" fmla="*/ 2131218 w 2291026"/>
                <a:gd name="connsiteY21-4008" fmla="*/ 5417921 h 10202903"/>
                <a:gd name="connsiteX22-4009" fmla="*/ 1888330 w 2291026"/>
                <a:gd name="connsiteY22-4010" fmla="*/ 5501264 h 10202903"/>
                <a:gd name="connsiteX23-4011" fmla="*/ 1881186 w 2291026"/>
                <a:gd name="connsiteY23-4012" fmla="*/ 5696525 h 10202903"/>
                <a:gd name="connsiteX24-4013" fmla="*/ 1881186 w 2291026"/>
                <a:gd name="connsiteY24-4014" fmla="*/ 10202903 h 10202903"/>
                <a:gd name="connsiteX25-4015" fmla="*/ 928686 w 2291026"/>
                <a:gd name="connsiteY25-4016" fmla="*/ 10202903 h 10202903"/>
                <a:gd name="connsiteX26-4017" fmla="*/ 928686 w 2291026"/>
                <a:gd name="connsiteY26-4018" fmla="*/ 5696525 h 10202903"/>
                <a:gd name="connsiteX0-4019" fmla="*/ 928686 w 2291026"/>
                <a:gd name="connsiteY0-4020" fmla="*/ 5696525 h 10202903"/>
                <a:gd name="connsiteX1-4021" fmla="*/ 802480 w 2291026"/>
                <a:gd name="connsiteY1-4022" fmla="*/ 5567938 h 10202903"/>
                <a:gd name="connsiteX2-4023" fmla="*/ 238123 w 2291026"/>
                <a:gd name="connsiteY2-4024" fmla="*/ 5570320 h 10202903"/>
                <a:gd name="connsiteX3-4025" fmla="*/ 0 w 2291026"/>
                <a:gd name="connsiteY3-4026" fmla="*/ 5310763 h 10202903"/>
                <a:gd name="connsiteX4-4027" fmla="*/ 19050 w 2291026"/>
                <a:gd name="connsiteY4-4028" fmla="*/ 2424687 h 10202903"/>
                <a:gd name="connsiteX5-4029" fmla="*/ 207169 w 2291026"/>
                <a:gd name="connsiteY5-4030" fmla="*/ 2219902 h 10202903"/>
                <a:gd name="connsiteX6-4031" fmla="*/ 1493044 w 2291026"/>
                <a:gd name="connsiteY6-4032" fmla="*/ 2224663 h 10202903"/>
                <a:gd name="connsiteX7-4033" fmla="*/ 1490662 w 2291026"/>
                <a:gd name="connsiteY7-4034" fmla="*/ 2384207 h 10202903"/>
                <a:gd name="connsiteX8-4035" fmla="*/ 335756 w 2291026"/>
                <a:gd name="connsiteY8-4036" fmla="*/ 2396115 h 10202903"/>
                <a:gd name="connsiteX9-4037" fmla="*/ 190500 w 2291026"/>
                <a:gd name="connsiteY9-4038" fmla="*/ 2515178 h 10202903"/>
                <a:gd name="connsiteX10-4039" fmla="*/ 183355 w 2291026"/>
                <a:gd name="connsiteY10-4040" fmla="*/ 5208370 h 10202903"/>
                <a:gd name="connsiteX11-4041" fmla="*/ 340519 w 2291026"/>
                <a:gd name="connsiteY11-4042" fmla="*/ 5394108 h 10202903"/>
                <a:gd name="connsiteX12-4043" fmla="*/ 809625 w 2291026"/>
                <a:gd name="connsiteY12-4044" fmla="*/ 5394107 h 10202903"/>
                <a:gd name="connsiteX13-4045" fmla="*/ 1019174 w 2291026"/>
                <a:gd name="connsiteY13-4046" fmla="*/ 5260758 h 10202903"/>
                <a:gd name="connsiteX14-4047" fmla="*/ 1947863 w 2291026"/>
                <a:gd name="connsiteY14-4048" fmla="*/ 5260758 h 10202903"/>
                <a:gd name="connsiteX15-4049" fmla="*/ 2114550 w 2291026"/>
                <a:gd name="connsiteY15-4050" fmla="*/ 5063114 h 10202903"/>
                <a:gd name="connsiteX16-4051" fmla="*/ 2148342 w 2291026"/>
                <a:gd name="connsiteY16-4052" fmla="*/ 666759 h 10202903"/>
                <a:gd name="connsiteX17-4053" fmla="*/ 2019299 w 2291026"/>
                <a:gd name="connsiteY17-4054" fmla="*/ 564933 h 10202903"/>
                <a:gd name="connsiteX18-4055" fmla="*/ 2076448 w 2291026"/>
                <a:gd name="connsiteY18-4056" fmla="*/ 131546 h 10202903"/>
                <a:gd name="connsiteX19-4057" fmla="*/ 2264114 w 2291026"/>
                <a:gd name="connsiteY19-4058" fmla="*/ 672996 h 10202903"/>
                <a:gd name="connsiteX20-4059" fmla="*/ 2274094 w 2291026"/>
                <a:gd name="connsiteY20-4060" fmla="*/ 5255996 h 10202903"/>
                <a:gd name="connsiteX21-4061" fmla="*/ 2131218 w 2291026"/>
                <a:gd name="connsiteY21-4062" fmla="*/ 5417921 h 10202903"/>
                <a:gd name="connsiteX22-4063" fmla="*/ 1888330 w 2291026"/>
                <a:gd name="connsiteY22-4064" fmla="*/ 5501264 h 10202903"/>
                <a:gd name="connsiteX23-4065" fmla="*/ 1881186 w 2291026"/>
                <a:gd name="connsiteY23-4066" fmla="*/ 5696525 h 10202903"/>
                <a:gd name="connsiteX24-4067" fmla="*/ 1881186 w 2291026"/>
                <a:gd name="connsiteY24-4068" fmla="*/ 10202903 h 10202903"/>
                <a:gd name="connsiteX25-4069" fmla="*/ 928686 w 2291026"/>
                <a:gd name="connsiteY25-4070" fmla="*/ 10202903 h 10202903"/>
                <a:gd name="connsiteX26-4071" fmla="*/ 928686 w 2291026"/>
                <a:gd name="connsiteY26-4072" fmla="*/ 5696525 h 10202903"/>
                <a:gd name="connsiteX0-4073" fmla="*/ 928686 w 2291026"/>
                <a:gd name="connsiteY0-4074" fmla="*/ 5696525 h 10202903"/>
                <a:gd name="connsiteX1-4075" fmla="*/ 802480 w 2291026"/>
                <a:gd name="connsiteY1-4076" fmla="*/ 5567938 h 10202903"/>
                <a:gd name="connsiteX2-4077" fmla="*/ 238123 w 2291026"/>
                <a:gd name="connsiteY2-4078" fmla="*/ 5570320 h 10202903"/>
                <a:gd name="connsiteX3-4079" fmla="*/ 0 w 2291026"/>
                <a:gd name="connsiteY3-4080" fmla="*/ 5310763 h 10202903"/>
                <a:gd name="connsiteX4-4081" fmla="*/ 19050 w 2291026"/>
                <a:gd name="connsiteY4-4082" fmla="*/ 2424687 h 10202903"/>
                <a:gd name="connsiteX5-4083" fmla="*/ 207169 w 2291026"/>
                <a:gd name="connsiteY5-4084" fmla="*/ 2219902 h 10202903"/>
                <a:gd name="connsiteX6-4085" fmla="*/ 1493044 w 2291026"/>
                <a:gd name="connsiteY6-4086" fmla="*/ 2224663 h 10202903"/>
                <a:gd name="connsiteX7-4087" fmla="*/ 1490662 w 2291026"/>
                <a:gd name="connsiteY7-4088" fmla="*/ 2384207 h 10202903"/>
                <a:gd name="connsiteX8-4089" fmla="*/ 335756 w 2291026"/>
                <a:gd name="connsiteY8-4090" fmla="*/ 2396115 h 10202903"/>
                <a:gd name="connsiteX9-4091" fmla="*/ 190500 w 2291026"/>
                <a:gd name="connsiteY9-4092" fmla="*/ 2515178 h 10202903"/>
                <a:gd name="connsiteX10-4093" fmla="*/ 183355 w 2291026"/>
                <a:gd name="connsiteY10-4094" fmla="*/ 5208370 h 10202903"/>
                <a:gd name="connsiteX11-4095" fmla="*/ 340519 w 2291026"/>
                <a:gd name="connsiteY11-4096" fmla="*/ 5394108 h 10202903"/>
                <a:gd name="connsiteX12-4097" fmla="*/ 809625 w 2291026"/>
                <a:gd name="connsiteY12-4098" fmla="*/ 5394107 h 10202903"/>
                <a:gd name="connsiteX13-4099" fmla="*/ 1019174 w 2291026"/>
                <a:gd name="connsiteY13-4100" fmla="*/ 5260758 h 10202903"/>
                <a:gd name="connsiteX14-4101" fmla="*/ 1947863 w 2291026"/>
                <a:gd name="connsiteY14-4102" fmla="*/ 5260758 h 10202903"/>
                <a:gd name="connsiteX15-4103" fmla="*/ 2114550 w 2291026"/>
                <a:gd name="connsiteY15-4104" fmla="*/ 5063114 h 10202903"/>
                <a:gd name="connsiteX16-4105" fmla="*/ 2148342 w 2291026"/>
                <a:gd name="connsiteY16-4106" fmla="*/ 666759 h 10202903"/>
                <a:gd name="connsiteX17-4107" fmla="*/ 2019299 w 2291026"/>
                <a:gd name="connsiteY17-4108" fmla="*/ 564933 h 10202903"/>
                <a:gd name="connsiteX18-4109" fmla="*/ 2076448 w 2291026"/>
                <a:gd name="connsiteY18-4110" fmla="*/ 131546 h 10202903"/>
                <a:gd name="connsiteX19-4111" fmla="*/ 2264114 w 2291026"/>
                <a:gd name="connsiteY19-4112" fmla="*/ 672996 h 10202903"/>
                <a:gd name="connsiteX20-4113" fmla="*/ 2274094 w 2291026"/>
                <a:gd name="connsiteY20-4114" fmla="*/ 5255996 h 10202903"/>
                <a:gd name="connsiteX21-4115" fmla="*/ 2131218 w 2291026"/>
                <a:gd name="connsiteY21-4116" fmla="*/ 5417921 h 10202903"/>
                <a:gd name="connsiteX22-4117" fmla="*/ 1888330 w 2291026"/>
                <a:gd name="connsiteY22-4118" fmla="*/ 5501264 h 10202903"/>
                <a:gd name="connsiteX23-4119" fmla="*/ 1881186 w 2291026"/>
                <a:gd name="connsiteY23-4120" fmla="*/ 5696525 h 10202903"/>
                <a:gd name="connsiteX24-4121" fmla="*/ 1881186 w 2291026"/>
                <a:gd name="connsiteY24-4122" fmla="*/ 10202903 h 10202903"/>
                <a:gd name="connsiteX25-4123" fmla="*/ 928686 w 2291026"/>
                <a:gd name="connsiteY25-4124" fmla="*/ 10202903 h 10202903"/>
                <a:gd name="connsiteX26-4125" fmla="*/ 928686 w 2291026"/>
                <a:gd name="connsiteY26-4126" fmla="*/ 5696525 h 10202903"/>
                <a:gd name="connsiteX0-4127" fmla="*/ 928686 w 2291026"/>
                <a:gd name="connsiteY0-4128" fmla="*/ 5663351 h 10169729"/>
                <a:gd name="connsiteX1-4129" fmla="*/ 802480 w 2291026"/>
                <a:gd name="connsiteY1-4130" fmla="*/ 5534764 h 10169729"/>
                <a:gd name="connsiteX2-4131" fmla="*/ 238123 w 2291026"/>
                <a:gd name="connsiteY2-4132" fmla="*/ 5537146 h 10169729"/>
                <a:gd name="connsiteX3-4133" fmla="*/ 0 w 2291026"/>
                <a:gd name="connsiteY3-4134" fmla="*/ 5277589 h 10169729"/>
                <a:gd name="connsiteX4-4135" fmla="*/ 19050 w 2291026"/>
                <a:gd name="connsiteY4-4136" fmla="*/ 2391513 h 10169729"/>
                <a:gd name="connsiteX5-4137" fmla="*/ 207169 w 2291026"/>
                <a:gd name="connsiteY5-4138" fmla="*/ 2186728 h 10169729"/>
                <a:gd name="connsiteX6-4139" fmla="*/ 1493044 w 2291026"/>
                <a:gd name="connsiteY6-4140" fmla="*/ 2191489 h 10169729"/>
                <a:gd name="connsiteX7-4141" fmla="*/ 1490662 w 2291026"/>
                <a:gd name="connsiteY7-4142" fmla="*/ 2351033 h 10169729"/>
                <a:gd name="connsiteX8-4143" fmla="*/ 335756 w 2291026"/>
                <a:gd name="connsiteY8-4144" fmla="*/ 2362941 h 10169729"/>
                <a:gd name="connsiteX9-4145" fmla="*/ 190500 w 2291026"/>
                <a:gd name="connsiteY9-4146" fmla="*/ 2482004 h 10169729"/>
                <a:gd name="connsiteX10-4147" fmla="*/ 183355 w 2291026"/>
                <a:gd name="connsiteY10-4148" fmla="*/ 5175196 h 10169729"/>
                <a:gd name="connsiteX11-4149" fmla="*/ 340519 w 2291026"/>
                <a:gd name="connsiteY11-4150" fmla="*/ 5360934 h 10169729"/>
                <a:gd name="connsiteX12-4151" fmla="*/ 809625 w 2291026"/>
                <a:gd name="connsiteY12-4152" fmla="*/ 5360933 h 10169729"/>
                <a:gd name="connsiteX13-4153" fmla="*/ 1019174 w 2291026"/>
                <a:gd name="connsiteY13-4154" fmla="*/ 5227584 h 10169729"/>
                <a:gd name="connsiteX14-4155" fmla="*/ 1947863 w 2291026"/>
                <a:gd name="connsiteY14-4156" fmla="*/ 5227584 h 10169729"/>
                <a:gd name="connsiteX15-4157" fmla="*/ 2114550 w 2291026"/>
                <a:gd name="connsiteY15-4158" fmla="*/ 5029940 h 10169729"/>
                <a:gd name="connsiteX16-4159" fmla="*/ 2148342 w 2291026"/>
                <a:gd name="connsiteY16-4160" fmla="*/ 633585 h 10169729"/>
                <a:gd name="connsiteX17-4161" fmla="*/ 2019299 w 2291026"/>
                <a:gd name="connsiteY17-4162" fmla="*/ 531759 h 10169729"/>
                <a:gd name="connsiteX18-4163" fmla="*/ 2076448 w 2291026"/>
                <a:gd name="connsiteY18-4164" fmla="*/ 98372 h 10169729"/>
                <a:gd name="connsiteX19-4165" fmla="*/ 2264114 w 2291026"/>
                <a:gd name="connsiteY19-4166" fmla="*/ 639822 h 10169729"/>
                <a:gd name="connsiteX20-4167" fmla="*/ 2274094 w 2291026"/>
                <a:gd name="connsiteY20-4168" fmla="*/ 5222822 h 10169729"/>
                <a:gd name="connsiteX21-4169" fmla="*/ 2131218 w 2291026"/>
                <a:gd name="connsiteY21-4170" fmla="*/ 5384747 h 10169729"/>
                <a:gd name="connsiteX22-4171" fmla="*/ 1888330 w 2291026"/>
                <a:gd name="connsiteY22-4172" fmla="*/ 5468090 h 10169729"/>
                <a:gd name="connsiteX23-4173" fmla="*/ 1881186 w 2291026"/>
                <a:gd name="connsiteY23-4174" fmla="*/ 5663351 h 10169729"/>
                <a:gd name="connsiteX24-4175" fmla="*/ 1881186 w 2291026"/>
                <a:gd name="connsiteY24-4176" fmla="*/ 10169729 h 10169729"/>
                <a:gd name="connsiteX25-4177" fmla="*/ 928686 w 2291026"/>
                <a:gd name="connsiteY25-4178" fmla="*/ 10169729 h 10169729"/>
                <a:gd name="connsiteX26-4179" fmla="*/ 928686 w 2291026"/>
                <a:gd name="connsiteY26-4180" fmla="*/ 5663351 h 10169729"/>
                <a:gd name="connsiteX0-4181" fmla="*/ 928686 w 2278350"/>
                <a:gd name="connsiteY0-4182" fmla="*/ 5526236 h 10032614"/>
                <a:gd name="connsiteX1-4183" fmla="*/ 802480 w 2278350"/>
                <a:gd name="connsiteY1-4184" fmla="*/ 5397649 h 10032614"/>
                <a:gd name="connsiteX2-4185" fmla="*/ 238123 w 2278350"/>
                <a:gd name="connsiteY2-4186" fmla="*/ 5400031 h 10032614"/>
                <a:gd name="connsiteX3-4187" fmla="*/ 0 w 2278350"/>
                <a:gd name="connsiteY3-4188" fmla="*/ 5140474 h 10032614"/>
                <a:gd name="connsiteX4-4189" fmla="*/ 19050 w 2278350"/>
                <a:gd name="connsiteY4-4190" fmla="*/ 2254398 h 10032614"/>
                <a:gd name="connsiteX5-4191" fmla="*/ 207169 w 2278350"/>
                <a:gd name="connsiteY5-4192" fmla="*/ 2049613 h 10032614"/>
                <a:gd name="connsiteX6-4193" fmla="*/ 1493044 w 2278350"/>
                <a:gd name="connsiteY6-4194" fmla="*/ 2054374 h 10032614"/>
                <a:gd name="connsiteX7-4195" fmla="*/ 1490662 w 2278350"/>
                <a:gd name="connsiteY7-4196" fmla="*/ 2213918 h 10032614"/>
                <a:gd name="connsiteX8-4197" fmla="*/ 335756 w 2278350"/>
                <a:gd name="connsiteY8-4198" fmla="*/ 2225826 h 10032614"/>
                <a:gd name="connsiteX9-4199" fmla="*/ 190500 w 2278350"/>
                <a:gd name="connsiteY9-4200" fmla="*/ 2344889 h 10032614"/>
                <a:gd name="connsiteX10-4201" fmla="*/ 183355 w 2278350"/>
                <a:gd name="connsiteY10-4202" fmla="*/ 5038081 h 10032614"/>
                <a:gd name="connsiteX11-4203" fmla="*/ 340519 w 2278350"/>
                <a:gd name="connsiteY11-4204" fmla="*/ 5223819 h 10032614"/>
                <a:gd name="connsiteX12-4205" fmla="*/ 809625 w 2278350"/>
                <a:gd name="connsiteY12-4206" fmla="*/ 5223818 h 10032614"/>
                <a:gd name="connsiteX13-4207" fmla="*/ 1019174 w 2278350"/>
                <a:gd name="connsiteY13-4208" fmla="*/ 5090469 h 10032614"/>
                <a:gd name="connsiteX14-4209" fmla="*/ 1947863 w 2278350"/>
                <a:gd name="connsiteY14-4210" fmla="*/ 5090469 h 10032614"/>
                <a:gd name="connsiteX15-4211" fmla="*/ 2114550 w 2278350"/>
                <a:gd name="connsiteY15-4212" fmla="*/ 4892825 h 10032614"/>
                <a:gd name="connsiteX16-4213" fmla="*/ 2148342 w 2278350"/>
                <a:gd name="connsiteY16-4214" fmla="*/ 496470 h 10032614"/>
                <a:gd name="connsiteX17-4215" fmla="*/ 2019299 w 2278350"/>
                <a:gd name="connsiteY17-4216" fmla="*/ 394644 h 10032614"/>
                <a:gd name="connsiteX18-4217" fmla="*/ 2025648 w 2278350"/>
                <a:gd name="connsiteY18-4218" fmla="*/ 202557 h 10032614"/>
                <a:gd name="connsiteX19-4219" fmla="*/ 2264114 w 2278350"/>
                <a:gd name="connsiteY19-4220" fmla="*/ 502707 h 10032614"/>
                <a:gd name="connsiteX20-4221" fmla="*/ 2274094 w 2278350"/>
                <a:gd name="connsiteY20-4222" fmla="*/ 5085707 h 10032614"/>
                <a:gd name="connsiteX21-4223" fmla="*/ 2131218 w 2278350"/>
                <a:gd name="connsiteY21-4224" fmla="*/ 5247632 h 10032614"/>
                <a:gd name="connsiteX22-4225" fmla="*/ 1888330 w 2278350"/>
                <a:gd name="connsiteY22-4226" fmla="*/ 5330975 h 10032614"/>
                <a:gd name="connsiteX23-4227" fmla="*/ 1881186 w 2278350"/>
                <a:gd name="connsiteY23-4228" fmla="*/ 5526236 h 10032614"/>
                <a:gd name="connsiteX24-4229" fmla="*/ 1881186 w 2278350"/>
                <a:gd name="connsiteY24-4230" fmla="*/ 10032614 h 10032614"/>
                <a:gd name="connsiteX25-4231" fmla="*/ 928686 w 2278350"/>
                <a:gd name="connsiteY25-4232" fmla="*/ 10032614 h 10032614"/>
                <a:gd name="connsiteX26-4233" fmla="*/ 928686 w 2278350"/>
                <a:gd name="connsiteY26-4234" fmla="*/ 5526236 h 10032614"/>
                <a:gd name="connsiteX0-4235" fmla="*/ 928686 w 2278350"/>
                <a:gd name="connsiteY0-4236" fmla="*/ 5526236 h 10032614"/>
                <a:gd name="connsiteX1-4237" fmla="*/ 802480 w 2278350"/>
                <a:gd name="connsiteY1-4238" fmla="*/ 5397649 h 10032614"/>
                <a:gd name="connsiteX2-4239" fmla="*/ 238123 w 2278350"/>
                <a:gd name="connsiteY2-4240" fmla="*/ 5400031 h 10032614"/>
                <a:gd name="connsiteX3-4241" fmla="*/ 0 w 2278350"/>
                <a:gd name="connsiteY3-4242" fmla="*/ 5140474 h 10032614"/>
                <a:gd name="connsiteX4-4243" fmla="*/ 19050 w 2278350"/>
                <a:gd name="connsiteY4-4244" fmla="*/ 2254398 h 10032614"/>
                <a:gd name="connsiteX5-4245" fmla="*/ 207169 w 2278350"/>
                <a:gd name="connsiteY5-4246" fmla="*/ 2049613 h 10032614"/>
                <a:gd name="connsiteX6-4247" fmla="*/ 1493044 w 2278350"/>
                <a:gd name="connsiteY6-4248" fmla="*/ 2054374 h 10032614"/>
                <a:gd name="connsiteX7-4249" fmla="*/ 1490662 w 2278350"/>
                <a:gd name="connsiteY7-4250" fmla="*/ 2213918 h 10032614"/>
                <a:gd name="connsiteX8-4251" fmla="*/ 335756 w 2278350"/>
                <a:gd name="connsiteY8-4252" fmla="*/ 2225826 h 10032614"/>
                <a:gd name="connsiteX9-4253" fmla="*/ 190500 w 2278350"/>
                <a:gd name="connsiteY9-4254" fmla="*/ 2344889 h 10032614"/>
                <a:gd name="connsiteX10-4255" fmla="*/ 183355 w 2278350"/>
                <a:gd name="connsiteY10-4256" fmla="*/ 5038081 h 10032614"/>
                <a:gd name="connsiteX11-4257" fmla="*/ 340519 w 2278350"/>
                <a:gd name="connsiteY11-4258" fmla="*/ 5223819 h 10032614"/>
                <a:gd name="connsiteX12-4259" fmla="*/ 809625 w 2278350"/>
                <a:gd name="connsiteY12-4260" fmla="*/ 5223818 h 10032614"/>
                <a:gd name="connsiteX13-4261" fmla="*/ 1019174 w 2278350"/>
                <a:gd name="connsiteY13-4262" fmla="*/ 5090469 h 10032614"/>
                <a:gd name="connsiteX14-4263" fmla="*/ 1947863 w 2278350"/>
                <a:gd name="connsiteY14-4264" fmla="*/ 5090469 h 10032614"/>
                <a:gd name="connsiteX15-4265" fmla="*/ 2114550 w 2278350"/>
                <a:gd name="connsiteY15-4266" fmla="*/ 4892825 h 10032614"/>
                <a:gd name="connsiteX16-4267" fmla="*/ 2148342 w 2278350"/>
                <a:gd name="connsiteY16-4268" fmla="*/ 496470 h 10032614"/>
                <a:gd name="connsiteX17-4269" fmla="*/ 2019299 w 2278350"/>
                <a:gd name="connsiteY17-4270" fmla="*/ 394644 h 10032614"/>
                <a:gd name="connsiteX18-4271" fmla="*/ 2025648 w 2278350"/>
                <a:gd name="connsiteY18-4272" fmla="*/ 202557 h 10032614"/>
                <a:gd name="connsiteX19-4273" fmla="*/ 2264114 w 2278350"/>
                <a:gd name="connsiteY19-4274" fmla="*/ 502707 h 10032614"/>
                <a:gd name="connsiteX20-4275" fmla="*/ 2274094 w 2278350"/>
                <a:gd name="connsiteY20-4276" fmla="*/ 5085707 h 10032614"/>
                <a:gd name="connsiteX21-4277" fmla="*/ 2131218 w 2278350"/>
                <a:gd name="connsiteY21-4278" fmla="*/ 5247632 h 10032614"/>
                <a:gd name="connsiteX22-4279" fmla="*/ 1888330 w 2278350"/>
                <a:gd name="connsiteY22-4280" fmla="*/ 5330975 h 10032614"/>
                <a:gd name="connsiteX23-4281" fmla="*/ 1881186 w 2278350"/>
                <a:gd name="connsiteY23-4282" fmla="*/ 5526236 h 10032614"/>
                <a:gd name="connsiteX24-4283" fmla="*/ 1881186 w 2278350"/>
                <a:gd name="connsiteY24-4284" fmla="*/ 10032614 h 10032614"/>
                <a:gd name="connsiteX25-4285" fmla="*/ 928686 w 2278350"/>
                <a:gd name="connsiteY25-4286" fmla="*/ 10032614 h 10032614"/>
                <a:gd name="connsiteX26-4287" fmla="*/ 928686 w 2278350"/>
                <a:gd name="connsiteY26-4288" fmla="*/ 5526236 h 10032614"/>
                <a:gd name="connsiteX0-4289" fmla="*/ 928686 w 2278350"/>
                <a:gd name="connsiteY0-4290" fmla="*/ 5524757 h 10031135"/>
                <a:gd name="connsiteX1-4291" fmla="*/ 802480 w 2278350"/>
                <a:gd name="connsiteY1-4292" fmla="*/ 5396170 h 10031135"/>
                <a:gd name="connsiteX2-4293" fmla="*/ 238123 w 2278350"/>
                <a:gd name="connsiteY2-4294" fmla="*/ 5398552 h 10031135"/>
                <a:gd name="connsiteX3-4295" fmla="*/ 0 w 2278350"/>
                <a:gd name="connsiteY3-4296" fmla="*/ 5138995 h 10031135"/>
                <a:gd name="connsiteX4-4297" fmla="*/ 19050 w 2278350"/>
                <a:gd name="connsiteY4-4298" fmla="*/ 2252919 h 10031135"/>
                <a:gd name="connsiteX5-4299" fmla="*/ 207169 w 2278350"/>
                <a:gd name="connsiteY5-4300" fmla="*/ 2048134 h 10031135"/>
                <a:gd name="connsiteX6-4301" fmla="*/ 1493044 w 2278350"/>
                <a:gd name="connsiteY6-4302" fmla="*/ 2052895 h 10031135"/>
                <a:gd name="connsiteX7-4303" fmla="*/ 1490662 w 2278350"/>
                <a:gd name="connsiteY7-4304" fmla="*/ 2212439 h 10031135"/>
                <a:gd name="connsiteX8-4305" fmla="*/ 335756 w 2278350"/>
                <a:gd name="connsiteY8-4306" fmla="*/ 2224347 h 10031135"/>
                <a:gd name="connsiteX9-4307" fmla="*/ 190500 w 2278350"/>
                <a:gd name="connsiteY9-4308" fmla="*/ 2343410 h 10031135"/>
                <a:gd name="connsiteX10-4309" fmla="*/ 183355 w 2278350"/>
                <a:gd name="connsiteY10-4310" fmla="*/ 5036602 h 10031135"/>
                <a:gd name="connsiteX11-4311" fmla="*/ 340519 w 2278350"/>
                <a:gd name="connsiteY11-4312" fmla="*/ 5222340 h 10031135"/>
                <a:gd name="connsiteX12-4313" fmla="*/ 809625 w 2278350"/>
                <a:gd name="connsiteY12-4314" fmla="*/ 5222339 h 10031135"/>
                <a:gd name="connsiteX13-4315" fmla="*/ 1019174 w 2278350"/>
                <a:gd name="connsiteY13-4316" fmla="*/ 5088990 h 10031135"/>
                <a:gd name="connsiteX14-4317" fmla="*/ 1947863 w 2278350"/>
                <a:gd name="connsiteY14-4318" fmla="*/ 5088990 h 10031135"/>
                <a:gd name="connsiteX15-4319" fmla="*/ 2114550 w 2278350"/>
                <a:gd name="connsiteY15-4320" fmla="*/ 4891346 h 10031135"/>
                <a:gd name="connsiteX16-4321" fmla="*/ 2148342 w 2278350"/>
                <a:gd name="connsiteY16-4322" fmla="*/ 494991 h 10031135"/>
                <a:gd name="connsiteX17-4323" fmla="*/ 2019299 w 2278350"/>
                <a:gd name="connsiteY17-4324" fmla="*/ 393165 h 10031135"/>
                <a:gd name="connsiteX18-4325" fmla="*/ 2006598 w 2278350"/>
                <a:gd name="connsiteY18-4326" fmla="*/ 204253 h 10031135"/>
                <a:gd name="connsiteX19-4327" fmla="*/ 2264114 w 2278350"/>
                <a:gd name="connsiteY19-4328" fmla="*/ 501228 h 10031135"/>
                <a:gd name="connsiteX20-4329" fmla="*/ 2274094 w 2278350"/>
                <a:gd name="connsiteY20-4330" fmla="*/ 5084228 h 10031135"/>
                <a:gd name="connsiteX21-4331" fmla="*/ 2131218 w 2278350"/>
                <a:gd name="connsiteY21-4332" fmla="*/ 5246153 h 10031135"/>
                <a:gd name="connsiteX22-4333" fmla="*/ 1888330 w 2278350"/>
                <a:gd name="connsiteY22-4334" fmla="*/ 5329496 h 10031135"/>
                <a:gd name="connsiteX23-4335" fmla="*/ 1881186 w 2278350"/>
                <a:gd name="connsiteY23-4336" fmla="*/ 5524757 h 10031135"/>
                <a:gd name="connsiteX24-4337" fmla="*/ 1881186 w 2278350"/>
                <a:gd name="connsiteY24-4338" fmla="*/ 10031135 h 10031135"/>
                <a:gd name="connsiteX25-4339" fmla="*/ 928686 w 2278350"/>
                <a:gd name="connsiteY25-4340" fmla="*/ 10031135 h 10031135"/>
                <a:gd name="connsiteX26-4341" fmla="*/ 928686 w 2278350"/>
                <a:gd name="connsiteY26-4342" fmla="*/ 5524757 h 10031135"/>
                <a:gd name="connsiteX0-4343" fmla="*/ 928686 w 2278350"/>
                <a:gd name="connsiteY0-4344" fmla="*/ 5524757 h 10031135"/>
                <a:gd name="connsiteX1-4345" fmla="*/ 802480 w 2278350"/>
                <a:gd name="connsiteY1-4346" fmla="*/ 5396170 h 10031135"/>
                <a:gd name="connsiteX2-4347" fmla="*/ 238123 w 2278350"/>
                <a:gd name="connsiteY2-4348" fmla="*/ 5398552 h 10031135"/>
                <a:gd name="connsiteX3-4349" fmla="*/ 0 w 2278350"/>
                <a:gd name="connsiteY3-4350" fmla="*/ 5138995 h 10031135"/>
                <a:gd name="connsiteX4-4351" fmla="*/ 19050 w 2278350"/>
                <a:gd name="connsiteY4-4352" fmla="*/ 2252919 h 10031135"/>
                <a:gd name="connsiteX5-4353" fmla="*/ 207169 w 2278350"/>
                <a:gd name="connsiteY5-4354" fmla="*/ 2048134 h 10031135"/>
                <a:gd name="connsiteX6-4355" fmla="*/ 1493044 w 2278350"/>
                <a:gd name="connsiteY6-4356" fmla="*/ 2052895 h 10031135"/>
                <a:gd name="connsiteX7-4357" fmla="*/ 1490662 w 2278350"/>
                <a:gd name="connsiteY7-4358" fmla="*/ 2212439 h 10031135"/>
                <a:gd name="connsiteX8-4359" fmla="*/ 335756 w 2278350"/>
                <a:gd name="connsiteY8-4360" fmla="*/ 2224347 h 10031135"/>
                <a:gd name="connsiteX9-4361" fmla="*/ 190500 w 2278350"/>
                <a:gd name="connsiteY9-4362" fmla="*/ 2343410 h 10031135"/>
                <a:gd name="connsiteX10-4363" fmla="*/ 183355 w 2278350"/>
                <a:gd name="connsiteY10-4364" fmla="*/ 5036602 h 10031135"/>
                <a:gd name="connsiteX11-4365" fmla="*/ 340519 w 2278350"/>
                <a:gd name="connsiteY11-4366" fmla="*/ 5222340 h 10031135"/>
                <a:gd name="connsiteX12-4367" fmla="*/ 809625 w 2278350"/>
                <a:gd name="connsiteY12-4368" fmla="*/ 5222339 h 10031135"/>
                <a:gd name="connsiteX13-4369" fmla="*/ 1019174 w 2278350"/>
                <a:gd name="connsiteY13-4370" fmla="*/ 5088990 h 10031135"/>
                <a:gd name="connsiteX14-4371" fmla="*/ 1947863 w 2278350"/>
                <a:gd name="connsiteY14-4372" fmla="*/ 5088990 h 10031135"/>
                <a:gd name="connsiteX15-4373" fmla="*/ 2114550 w 2278350"/>
                <a:gd name="connsiteY15-4374" fmla="*/ 4891346 h 10031135"/>
                <a:gd name="connsiteX16-4375" fmla="*/ 2148342 w 2278350"/>
                <a:gd name="connsiteY16-4376" fmla="*/ 494991 h 10031135"/>
                <a:gd name="connsiteX17-4377" fmla="*/ 2038349 w 2278350"/>
                <a:gd name="connsiteY17-4378" fmla="*/ 393165 h 10031135"/>
                <a:gd name="connsiteX18-4379" fmla="*/ 2006598 w 2278350"/>
                <a:gd name="connsiteY18-4380" fmla="*/ 204253 h 10031135"/>
                <a:gd name="connsiteX19-4381" fmla="*/ 2264114 w 2278350"/>
                <a:gd name="connsiteY19-4382" fmla="*/ 501228 h 10031135"/>
                <a:gd name="connsiteX20-4383" fmla="*/ 2274094 w 2278350"/>
                <a:gd name="connsiteY20-4384" fmla="*/ 5084228 h 10031135"/>
                <a:gd name="connsiteX21-4385" fmla="*/ 2131218 w 2278350"/>
                <a:gd name="connsiteY21-4386" fmla="*/ 5246153 h 10031135"/>
                <a:gd name="connsiteX22-4387" fmla="*/ 1888330 w 2278350"/>
                <a:gd name="connsiteY22-4388" fmla="*/ 5329496 h 10031135"/>
                <a:gd name="connsiteX23-4389" fmla="*/ 1881186 w 2278350"/>
                <a:gd name="connsiteY23-4390" fmla="*/ 5524757 h 10031135"/>
                <a:gd name="connsiteX24-4391" fmla="*/ 1881186 w 2278350"/>
                <a:gd name="connsiteY24-4392" fmla="*/ 10031135 h 10031135"/>
                <a:gd name="connsiteX25-4393" fmla="*/ 928686 w 2278350"/>
                <a:gd name="connsiteY25-4394" fmla="*/ 10031135 h 10031135"/>
                <a:gd name="connsiteX26-4395" fmla="*/ 928686 w 2278350"/>
                <a:gd name="connsiteY26-4396" fmla="*/ 5524757 h 10031135"/>
                <a:gd name="connsiteX0-4397" fmla="*/ 928686 w 2278350"/>
                <a:gd name="connsiteY0-4398" fmla="*/ 5524757 h 10031135"/>
                <a:gd name="connsiteX1-4399" fmla="*/ 802480 w 2278350"/>
                <a:gd name="connsiteY1-4400" fmla="*/ 5396170 h 10031135"/>
                <a:gd name="connsiteX2-4401" fmla="*/ 238123 w 2278350"/>
                <a:gd name="connsiteY2-4402" fmla="*/ 5398552 h 10031135"/>
                <a:gd name="connsiteX3-4403" fmla="*/ 0 w 2278350"/>
                <a:gd name="connsiteY3-4404" fmla="*/ 5138995 h 10031135"/>
                <a:gd name="connsiteX4-4405" fmla="*/ 19050 w 2278350"/>
                <a:gd name="connsiteY4-4406" fmla="*/ 2252919 h 10031135"/>
                <a:gd name="connsiteX5-4407" fmla="*/ 207169 w 2278350"/>
                <a:gd name="connsiteY5-4408" fmla="*/ 2048134 h 10031135"/>
                <a:gd name="connsiteX6-4409" fmla="*/ 1493044 w 2278350"/>
                <a:gd name="connsiteY6-4410" fmla="*/ 2052895 h 10031135"/>
                <a:gd name="connsiteX7-4411" fmla="*/ 1490662 w 2278350"/>
                <a:gd name="connsiteY7-4412" fmla="*/ 2212439 h 10031135"/>
                <a:gd name="connsiteX8-4413" fmla="*/ 335756 w 2278350"/>
                <a:gd name="connsiteY8-4414" fmla="*/ 2224347 h 10031135"/>
                <a:gd name="connsiteX9-4415" fmla="*/ 190500 w 2278350"/>
                <a:gd name="connsiteY9-4416" fmla="*/ 2343410 h 10031135"/>
                <a:gd name="connsiteX10-4417" fmla="*/ 183355 w 2278350"/>
                <a:gd name="connsiteY10-4418" fmla="*/ 5036602 h 10031135"/>
                <a:gd name="connsiteX11-4419" fmla="*/ 340519 w 2278350"/>
                <a:gd name="connsiteY11-4420" fmla="*/ 5222340 h 10031135"/>
                <a:gd name="connsiteX12-4421" fmla="*/ 809625 w 2278350"/>
                <a:gd name="connsiteY12-4422" fmla="*/ 5222339 h 10031135"/>
                <a:gd name="connsiteX13-4423" fmla="*/ 1019174 w 2278350"/>
                <a:gd name="connsiteY13-4424" fmla="*/ 5088990 h 10031135"/>
                <a:gd name="connsiteX14-4425" fmla="*/ 1947863 w 2278350"/>
                <a:gd name="connsiteY14-4426" fmla="*/ 5088990 h 10031135"/>
                <a:gd name="connsiteX15-4427" fmla="*/ 2114550 w 2278350"/>
                <a:gd name="connsiteY15-4428" fmla="*/ 4891346 h 10031135"/>
                <a:gd name="connsiteX16-4429" fmla="*/ 2148342 w 2278350"/>
                <a:gd name="connsiteY16-4430" fmla="*/ 494991 h 10031135"/>
                <a:gd name="connsiteX17-4431" fmla="*/ 2012949 w 2278350"/>
                <a:gd name="connsiteY17-4432" fmla="*/ 393165 h 10031135"/>
                <a:gd name="connsiteX18-4433" fmla="*/ 2006598 w 2278350"/>
                <a:gd name="connsiteY18-4434" fmla="*/ 204253 h 10031135"/>
                <a:gd name="connsiteX19-4435" fmla="*/ 2264114 w 2278350"/>
                <a:gd name="connsiteY19-4436" fmla="*/ 501228 h 10031135"/>
                <a:gd name="connsiteX20-4437" fmla="*/ 2274094 w 2278350"/>
                <a:gd name="connsiteY20-4438" fmla="*/ 5084228 h 10031135"/>
                <a:gd name="connsiteX21-4439" fmla="*/ 2131218 w 2278350"/>
                <a:gd name="connsiteY21-4440" fmla="*/ 5246153 h 10031135"/>
                <a:gd name="connsiteX22-4441" fmla="*/ 1888330 w 2278350"/>
                <a:gd name="connsiteY22-4442" fmla="*/ 5329496 h 10031135"/>
                <a:gd name="connsiteX23-4443" fmla="*/ 1881186 w 2278350"/>
                <a:gd name="connsiteY23-4444" fmla="*/ 5524757 h 10031135"/>
                <a:gd name="connsiteX24-4445" fmla="*/ 1881186 w 2278350"/>
                <a:gd name="connsiteY24-4446" fmla="*/ 10031135 h 10031135"/>
                <a:gd name="connsiteX25-4447" fmla="*/ 928686 w 2278350"/>
                <a:gd name="connsiteY25-4448" fmla="*/ 10031135 h 10031135"/>
                <a:gd name="connsiteX26-4449" fmla="*/ 928686 w 2278350"/>
                <a:gd name="connsiteY26-4450" fmla="*/ 5524757 h 10031135"/>
                <a:gd name="connsiteX0-4451" fmla="*/ 928686 w 2278350"/>
                <a:gd name="connsiteY0-4452" fmla="*/ 5524757 h 10031135"/>
                <a:gd name="connsiteX1-4453" fmla="*/ 802480 w 2278350"/>
                <a:gd name="connsiteY1-4454" fmla="*/ 5396170 h 10031135"/>
                <a:gd name="connsiteX2-4455" fmla="*/ 238123 w 2278350"/>
                <a:gd name="connsiteY2-4456" fmla="*/ 5398552 h 10031135"/>
                <a:gd name="connsiteX3-4457" fmla="*/ 0 w 2278350"/>
                <a:gd name="connsiteY3-4458" fmla="*/ 5138995 h 10031135"/>
                <a:gd name="connsiteX4-4459" fmla="*/ 19050 w 2278350"/>
                <a:gd name="connsiteY4-4460" fmla="*/ 2252919 h 10031135"/>
                <a:gd name="connsiteX5-4461" fmla="*/ 207169 w 2278350"/>
                <a:gd name="connsiteY5-4462" fmla="*/ 2048134 h 10031135"/>
                <a:gd name="connsiteX6-4463" fmla="*/ 1493044 w 2278350"/>
                <a:gd name="connsiteY6-4464" fmla="*/ 2052895 h 10031135"/>
                <a:gd name="connsiteX7-4465" fmla="*/ 1490662 w 2278350"/>
                <a:gd name="connsiteY7-4466" fmla="*/ 2212439 h 10031135"/>
                <a:gd name="connsiteX8-4467" fmla="*/ 335756 w 2278350"/>
                <a:gd name="connsiteY8-4468" fmla="*/ 2224347 h 10031135"/>
                <a:gd name="connsiteX9-4469" fmla="*/ 190500 w 2278350"/>
                <a:gd name="connsiteY9-4470" fmla="*/ 2343410 h 10031135"/>
                <a:gd name="connsiteX10-4471" fmla="*/ 183355 w 2278350"/>
                <a:gd name="connsiteY10-4472" fmla="*/ 5036602 h 10031135"/>
                <a:gd name="connsiteX11-4473" fmla="*/ 340519 w 2278350"/>
                <a:gd name="connsiteY11-4474" fmla="*/ 5222340 h 10031135"/>
                <a:gd name="connsiteX12-4475" fmla="*/ 809625 w 2278350"/>
                <a:gd name="connsiteY12-4476" fmla="*/ 5222339 h 10031135"/>
                <a:gd name="connsiteX13-4477" fmla="*/ 1019174 w 2278350"/>
                <a:gd name="connsiteY13-4478" fmla="*/ 5088990 h 10031135"/>
                <a:gd name="connsiteX14-4479" fmla="*/ 1947863 w 2278350"/>
                <a:gd name="connsiteY14-4480" fmla="*/ 5088990 h 10031135"/>
                <a:gd name="connsiteX15-4481" fmla="*/ 2114550 w 2278350"/>
                <a:gd name="connsiteY15-4482" fmla="*/ 4891346 h 10031135"/>
                <a:gd name="connsiteX16-4483" fmla="*/ 2148342 w 2278350"/>
                <a:gd name="connsiteY16-4484" fmla="*/ 494991 h 10031135"/>
                <a:gd name="connsiteX17-4485" fmla="*/ 2012949 w 2278350"/>
                <a:gd name="connsiteY17-4486" fmla="*/ 393165 h 10031135"/>
                <a:gd name="connsiteX18-4487" fmla="*/ 2006598 w 2278350"/>
                <a:gd name="connsiteY18-4488" fmla="*/ 204253 h 10031135"/>
                <a:gd name="connsiteX19-4489" fmla="*/ 2264114 w 2278350"/>
                <a:gd name="connsiteY19-4490" fmla="*/ 501228 h 10031135"/>
                <a:gd name="connsiteX20-4491" fmla="*/ 2274094 w 2278350"/>
                <a:gd name="connsiteY20-4492" fmla="*/ 5084228 h 10031135"/>
                <a:gd name="connsiteX21-4493" fmla="*/ 2131218 w 2278350"/>
                <a:gd name="connsiteY21-4494" fmla="*/ 5246153 h 10031135"/>
                <a:gd name="connsiteX22-4495" fmla="*/ 1888330 w 2278350"/>
                <a:gd name="connsiteY22-4496" fmla="*/ 5329496 h 10031135"/>
                <a:gd name="connsiteX23-4497" fmla="*/ 1881186 w 2278350"/>
                <a:gd name="connsiteY23-4498" fmla="*/ 5524757 h 10031135"/>
                <a:gd name="connsiteX24-4499" fmla="*/ 1881186 w 2278350"/>
                <a:gd name="connsiteY24-4500" fmla="*/ 10031135 h 10031135"/>
                <a:gd name="connsiteX25-4501" fmla="*/ 928686 w 2278350"/>
                <a:gd name="connsiteY25-4502" fmla="*/ 10031135 h 10031135"/>
                <a:gd name="connsiteX26-4503" fmla="*/ 928686 w 2278350"/>
                <a:gd name="connsiteY26-4504" fmla="*/ 5524757 h 10031135"/>
                <a:gd name="connsiteX0-4505" fmla="*/ 928686 w 2278350"/>
                <a:gd name="connsiteY0-4506" fmla="*/ 5524757 h 10031135"/>
                <a:gd name="connsiteX1-4507" fmla="*/ 802480 w 2278350"/>
                <a:gd name="connsiteY1-4508" fmla="*/ 5396170 h 10031135"/>
                <a:gd name="connsiteX2-4509" fmla="*/ 238123 w 2278350"/>
                <a:gd name="connsiteY2-4510" fmla="*/ 5398552 h 10031135"/>
                <a:gd name="connsiteX3-4511" fmla="*/ 0 w 2278350"/>
                <a:gd name="connsiteY3-4512" fmla="*/ 5138995 h 10031135"/>
                <a:gd name="connsiteX4-4513" fmla="*/ 19050 w 2278350"/>
                <a:gd name="connsiteY4-4514" fmla="*/ 2252919 h 10031135"/>
                <a:gd name="connsiteX5-4515" fmla="*/ 207169 w 2278350"/>
                <a:gd name="connsiteY5-4516" fmla="*/ 2048134 h 10031135"/>
                <a:gd name="connsiteX6-4517" fmla="*/ 1493044 w 2278350"/>
                <a:gd name="connsiteY6-4518" fmla="*/ 2052895 h 10031135"/>
                <a:gd name="connsiteX7-4519" fmla="*/ 1490662 w 2278350"/>
                <a:gd name="connsiteY7-4520" fmla="*/ 2212439 h 10031135"/>
                <a:gd name="connsiteX8-4521" fmla="*/ 335756 w 2278350"/>
                <a:gd name="connsiteY8-4522" fmla="*/ 2224347 h 10031135"/>
                <a:gd name="connsiteX9-4523" fmla="*/ 190500 w 2278350"/>
                <a:gd name="connsiteY9-4524" fmla="*/ 2343410 h 10031135"/>
                <a:gd name="connsiteX10-4525" fmla="*/ 183355 w 2278350"/>
                <a:gd name="connsiteY10-4526" fmla="*/ 5036602 h 10031135"/>
                <a:gd name="connsiteX11-4527" fmla="*/ 340519 w 2278350"/>
                <a:gd name="connsiteY11-4528" fmla="*/ 5222340 h 10031135"/>
                <a:gd name="connsiteX12-4529" fmla="*/ 809625 w 2278350"/>
                <a:gd name="connsiteY12-4530" fmla="*/ 5222339 h 10031135"/>
                <a:gd name="connsiteX13-4531" fmla="*/ 1019174 w 2278350"/>
                <a:gd name="connsiteY13-4532" fmla="*/ 5088990 h 10031135"/>
                <a:gd name="connsiteX14-4533" fmla="*/ 1947863 w 2278350"/>
                <a:gd name="connsiteY14-4534" fmla="*/ 5088990 h 10031135"/>
                <a:gd name="connsiteX15-4535" fmla="*/ 2114550 w 2278350"/>
                <a:gd name="connsiteY15-4536" fmla="*/ 4891346 h 10031135"/>
                <a:gd name="connsiteX16-4537" fmla="*/ 2148342 w 2278350"/>
                <a:gd name="connsiteY16-4538" fmla="*/ 494991 h 10031135"/>
                <a:gd name="connsiteX17-4539" fmla="*/ 2003424 w 2278350"/>
                <a:gd name="connsiteY17-4540" fmla="*/ 396340 h 10031135"/>
                <a:gd name="connsiteX18-4541" fmla="*/ 2006598 w 2278350"/>
                <a:gd name="connsiteY18-4542" fmla="*/ 204253 h 10031135"/>
                <a:gd name="connsiteX19-4543" fmla="*/ 2264114 w 2278350"/>
                <a:gd name="connsiteY19-4544" fmla="*/ 501228 h 10031135"/>
                <a:gd name="connsiteX20-4545" fmla="*/ 2274094 w 2278350"/>
                <a:gd name="connsiteY20-4546" fmla="*/ 5084228 h 10031135"/>
                <a:gd name="connsiteX21-4547" fmla="*/ 2131218 w 2278350"/>
                <a:gd name="connsiteY21-4548" fmla="*/ 5246153 h 10031135"/>
                <a:gd name="connsiteX22-4549" fmla="*/ 1888330 w 2278350"/>
                <a:gd name="connsiteY22-4550" fmla="*/ 5329496 h 10031135"/>
                <a:gd name="connsiteX23-4551" fmla="*/ 1881186 w 2278350"/>
                <a:gd name="connsiteY23-4552" fmla="*/ 5524757 h 10031135"/>
                <a:gd name="connsiteX24-4553" fmla="*/ 1881186 w 2278350"/>
                <a:gd name="connsiteY24-4554" fmla="*/ 10031135 h 10031135"/>
                <a:gd name="connsiteX25-4555" fmla="*/ 928686 w 2278350"/>
                <a:gd name="connsiteY25-4556" fmla="*/ 10031135 h 10031135"/>
                <a:gd name="connsiteX26-4557" fmla="*/ 928686 w 2278350"/>
                <a:gd name="connsiteY26-4558" fmla="*/ 5524757 h 10031135"/>
                <a:gd name="connsiteX0-4559" fmla="*/ 928686 w 2278350"/>
                <a:gd name="connsiteY0-4560" fmla="*/ 5524757 h 10031135"/>
                <a:gd name="connsiteX1-4561" fmla="*/ 802480 w 2278350"/>
                <a:gd name="connsiteY1-4562" fmla="*/ 5396170 h 10031135"/>
                <a:gd name="connsiteX2-4563" fmla="*/ 238123 w 2278350"/>
                <a:gd name="connsiteY2-4564" fmla="*/ 5398552 h 10031135"/>
                <a:gd name="connsiteX3-4565" fmla="*/ 0 w 2278350"/>
                <a:gd name="connsiteY3-4566" fmla="*/ 5138995 h 10031135"/>
                <a:gd name="connsiteX4-4567" fmla="*/ 19050 w 2278350"/>
                <a:gd name="connsiteY4-4568" fmla="*/ 2252919 h 10031135"/>
                <a:gd name="connsiteX5-4569" fmla="*/ 207169 w 2278350"/>
                <a:gd name="connsiteY5-4570" fmla="*/ 2048134 h 10031135"/>
                <a:gd name="connsiteX6-4571" fmla="*/ 1493044 w 2278350"/>
                <a:gd name="connsiteY6-4572" fmla="*/ 2052895 h 10031135"/>
                <a:gd name="connsiteX7-4573" fmla="*/ 1490662 w 2278350"/>
                <a:gd name="connsiteY7-4574" fmla="*/ 2212439 h 10031135"/>
                <a:gd name="connsiteX8-4575" fmla="*/ 335756 w 2278350"/>
                <a:gd name="connsiteY8-4576" fmla="*/ 2224347 h 10031135"/>
                <a:gd name="connsiteX9-4577" fmla="*/ 190500 w 2278350"/>
                <a:gd name="connsiteY9-4578" fmla="*/ 2343410 h 10031135"/>
                <a:gd name="connsiteX10-4579" fmla="*/ 183355 w 2278350"/>
                <a:gd name="connsiteY10-4580" fmla="*/ 5036602 h 10031135"/>
                <a:gd name="connsiteX11-4581" fmla="*/ 340519 w 2278350"/>
                <a:gd name="connsiteY11-4582" fmla="*/ 5222340 h 10031135"/>
                <a:gd name="connsiteX12-4583" fmla="*/ 809625 w 2278350"/>
                <a:gd name="connsiteY12-4584" fmla="*/ 5222339 h 10031135"/>
                <a:gd name="connsiteX13-4585" fmla="*/ 1019174 w 2278350"/>
                <a:gd name="connsiteY13-4586" fmla="*/ 5088990 h 10031135"/>
                <a:gd name="connsiteX14-4587" fmla="*/ 1947863 w 2278350"/>
                <a:gd name="connsiteY14-4588" fmla="*/ 5088990 h 10031135"/>
                <a:gd name="connsiteX15-4589" fmla="*/ 2114550 w 2278350"/>
                <a:gd name="connsiteY15-4590" fmla="*/ 4891346 h 10031135"/>
                <a:gd name="connsiteX16-4591" fmla="*/ 2148342 w 2278350"/>
                <a:gd name="connsiteY16-4592" fmla="*/ 494991 h 10031135"/>
                <a:gd name="connsiteX17-4593" fmla="*/ 2003424 w 2278350"/>
                <a:gd name="connsiteY17-4594" fmla="*/ 396340 h 10031135"/>
                <a:gd name="connsiteX18-4595" fmla="*/ 2006598 w 2278350"/>
                <a:gd name="connsiteY18-4596" fmla="*/ 204253 h 10031135"/>
                <a:gd name="connsiteX19-4597" fmla="*/ 2264114 w 2278350"/>
                <a:gd name="connsiteY19-4598" fmla="*/ 501228 h 10031135"/>
                <a:gd name="connsiteX20-4599" fmla="*/ 2274094 w 2278350"/>
                <a:gd name="connsiteY20-4600" fmla="*/ 5084228 h 10031135"/>
                <a:gd name="connsiteX21-4601" fmla="*/ 2131218 w 2278350"/>
                <a:gd name="connsiteY21-4602" fmla="*/ 5246153 h 10031135"/>
                <a:gd name="connsiteX22-4603" fmla="*/ 1888330 w 2278350"/>
                <a:gd name="connsiteY22-4604" fmla="*/ 5329496 h 10031135"/>
                <a:gd name="connsiteX23-4605" fmla="*/ 1881186 w 2278350"/>
                <a:gd name="connsiteY23-4606" fmla="*/ 5524757 h 10031135"/>
                <a:gd name="connsiteX24-4607" fmla="*/ 1881186 w 2278350"/>
                <a:gd name="connsiteY24-4608" fmla="*/ 10031135 h 10031135"/>
                <a:gd name="connsiteX25-4609" fmla="*/ 928686 w 2278350"/>
                <a:gd name="connsiteY25-4610" fmla="*/ 10031135 h 10031135"/>
                <a:gd name="connsiteX26-4611" fmla="*/ 928686 w 2278350"/>
                <a:gd name="connsiteY26-4612" fmla="*/ 5524757 h 10031135"/>
                <a:gd name="connsiteX0-4613" fmla="*/ 928686 w 2278350"/>
                <a:gd name="connsiteY0-4614" fmla="*/ 5524757 h 10031135"/>
                <a:gd name="connsiteX1-4615" fmla="*/ 802480 w 2278350"/>
                <a:gd name="connsiteY1-4616" fmla="*/ 5396170 h 10031135"/>
                <a:gd name="connsiteX2-4617" fmla="*/ 238123 w 2278350"/>
                <a:gd name="connsiteY2-4618" fmla="*/ 5398552 h 10031135"/>
                <a:gd name="connsiteX3-4619" fmla="*/ 0 w 2278350"/>
                <a:gd name="connsiteY3-4620" fmla="*/ 5138995 h 10031135"/>
                <a:gd name="connsiteX4-4621" fmla="*/ 19050 w 2278350"/>
                <a:gd name="connsiteY4-4622" fmla="*/ 2252919 h 10031135"/>
                <a:gd name="connsiteX5-4623" fmla="*/ 207169 w 2278350"/>
                <a:gd name="connsiteY5-4624" fmla="*/ 2048134 h 10031135"/>
                <a:gd name="connsiteX6-4625" fmla="*/ 1493044 w 2278350"/>
                <a:gd name="connsiteY6-4626" fmla="*/ 2052895 h 10031135"/>
                <a:gd name="connsiteX7-4627" fmla="*/ 1490662 w 2278350"/>
                <a:gd name="connsiteY7-4628" fmla="*/ 2212439 h 10031135"/>
                <a:gd name="connsiteX8-4629" fmla="*/ 335756 w 2278350"/>
                <a:gd name="connsiteY8-4630" fmla="*/ 2224347 h 10031135"/>
                <a:gd name="connsiteX9-4631" fmla="*/ 190500 w 2278350"/>
                <a:gd name="connsiteY9-4632" fmla="*/ 2343410 h 10031135"/>
                <a:gd name="connsiteX10-4633" fmla="*/ 183355 w 2278350"/>
                <a:gd name="connsiteY10-4634" fmla="*/ 5036602 h 10031135"/>
                <a:gd name="connsiteX11-4635" fmla="*/ 340519 w 2278350"/>
                <a:gd name="connsiteY11-4636" fmla="*/ 5222340 h 10031135"/>
                <a:gd name="connsiteX12-4637" fmla="*/ 809625 w 2278350"/>
                <a:gd name="connsiteY12-4638" fmla="*/ 5222339 h 10031135"/>
                <a:gd name="connsiteX13-4639" fmla="*/ 1019174 w 2278350"/>
                <a:gd name="connsiteY13-4640" fmla="*/ 5088990 h 10031135"/>
                <a:gd name="connsiteX14-4641" fmla="*/ 1947863 w 2278350"/>
                <a:gd name="connsiteY14-4642" fmla="*/ 5088990 h 10031135"/>
                <a:gd name="connsiteX15-4643" fmla="*/ 2114550 w 2278350"/>
                <a:gd name="connsiteY15-4644" fmla="*/ 4891346 h 10031135"/>
                <a:gd name="connsiteX16-4645" fmla="*/ 2148342 w 2278350"/>
                <a:gd name="connsiteY16-4646" fmla="*/ 494991 h 10031135"/>
                <a:gd name="connsiteX17-4647" fmla="*/ 2003424 w 2278350"/>
                <a:gd name="connsiteY17-4648" fmla="*/ 396340 h 10031135"/>
                <a:gd name="connsiteX18-4649" fmla="*/ 2006598 w 2278350"/>
                <a:gd name="connsiteY18-4650" fmla="*/ 204253 h 10031135"/>
                <a:gd name="connsiteX19-4651" fmla="*/ 2264114 w 2278350"/>
                <a:gd name="connsiteY19-4652" fmla="*/ 501228 h 10031135"/>
                <a:gd name="connsiteX20-4653" fmla="*/ 2274094 w 2278350"/>
                <a:gd name="connsiteY20-4654" fmla="*/ 5084228 h 10031135"/>
                <a:gd name="connsiteX21-4655" fmla="*/ 2131218 w 2278350"/>
                <a:gd name="connsiteY21-4656" fmla="*/ 5246153 h 10031135"/>
                <a:gd name="connsiteX22-4657" fmla="*/ 1888330 w 2278350"/>
                <a:gd name="connsiteY22-4658" fmla="*/ 5329496 h 10031135"/>
                <a:gd name="connsiteX23-4659" fmla="*/ 1881186 w 2278350"/>
                <a:gd name="connsiteY23-4660" fmla="*/ 5524757 h 10031135"/>
                <a:gd name="connsiteX24-4661" fmla="*/ 1881186 w 2278350"/>
                <a:gd name="connsiteY24-4662" fmla="*/ 10031135 h 10031135"/>
                <a:gd name="connsiteX25-4663" fmla="*/ 928686 w 2278350"/>
                <a:gd name="connsiteY25-4664" fmla="*/ 10031135 h 10031135"/>
                <a:gd name="connsiteX26-4665" fmla="*/ 928686 w 2278350"/>
                <a:gd name="connsiteY26-4666" fmla="*/ 5524757 h 10031135"/>
                <a:gd name="connsiteX0-4667" fmla="*/ 928686 w 2278350"/>
                <a:gd name="connsiteY0-4668" fmla="*/ 5480338 h 9986716"/>
                <a:gd name="connsiteX1-4669" fmla="*/ 802480 w 2278350"/>
                <a:gd name="connsiteY1-4670" fmla="*/ 5351751 h 9986716"/>
                <a:gd name="connsiteX2-4671" fmla="*/ 238123 w 2278350"/>
                <a:gd name="connsiteY2-4672" fmla="*/ 5354133 h 9986716"/>
                <a:gd name="connsiteX3-4673" fmla="*/ 0 w 2278350"/>
                <a:gd name="connsiteY3-4674" fmla="*/ 5094576 h 9986716"/>
                <a:gd name="connsiteX4-4675" fmla="*/ 19050 w 2278350"/>
                <a:gd name="connsiteY4-4676" fmla="*/ 2208500 h 9986716"/>
                <a:gd name="connsiteX5-4677" fmla="*/ 207169 w 2278350"/>
                <a:gd name="connsiteY5-4678" fmla="*/ 2003715 h 9986716"/>
                <a:gd name="connsiteX6-4679" fmla="*/ 1493044 w 2278350"/>
                <a:gd name="connsiteY6-4680" fmla="*/ 2008476 h 9986716"/>
                <a:gd name="connsiteX7-4681" fmla="*/ 1490662 w 2278350"/>
                <a:gd name="connsiteY7-4682" fmla="*/ 2168020 h 9986716"/>
                <a:gd name="connsiteX8-4683" fmla="*/ 335756 w 2278350"/>
                <a:gd name="connsiteY8-4684" fmla="*/ 2179928 h 9986716"/>
                <a:gd name="connsiteX9-4685" fmla="*/ 190500 w 2278350"/>
                <a:gd name="connsiteY9-4686" fmla="*/ 2298991 h 9986716"/>
                <a:gd name="connsiteX10-4687" fmla="*/ 183355 w 2278350"/>
                <a:gd name="connsiteY10-4688" fmla="*/ 4992183 h 9986716"/>
                <a:gd name="connsiteX11-4689" fmla="*/ 340519 w 2278350"/>
                <a:gd name="connsiteY11-4690" fmla="*/ 5177921 h 9986716"/>
                <a:gd name="connsiteX12-4691" fmla="*/ 809625 w 2278350"/>
                <a:gd name="connsiteY12-4692" fmla="*/ 5177920 h 9986716"/>
                <a:gd name="connsiteX13-4693" fmla="*/ 1019174 w 2278350"/>
                <a:gd name="connsiteY13-4694" fmla="*/ 5044571 h 9986716"/>
                <a:gd name="connsiteX14-4695" fmla="*/ 1947863 w 2278350"/>
                <a:gd name="connsiteY14-4696" fmla="*/ 5044571 h 9986716"/>
                <a:gd name="connsiteX15-4697" fmla="*/ 2114550 w 2278350"/>
                <a:gd name="connsiteY15-4698" fmla="*/ 4846927 h 9986716"/>
                <a:gd name="connsiteX16-4699" fmla="*/ 2148342 w 2278350"/>
                <a:gd name="connsiteY16-4700" fmla="*/ 450572 h 9986716"/>
                <a:gd name="connsiteX17-4701" fmla="*/ 2003424 w 2278350"/>
                <a:gd name="connsiteY17-4702" fmla="*/ 351921 h 9986716"/>
                <a:gd name="connsiteX18-4703" fmla="*/ 2006598 w 2278350"/>
                <a:gd name="connsiteY18-4704" fmla="*/ 159834 h 9986716"/>
                <a:gd name="connsiteX19-4705" fmla="*/ 2264114 w 2278350"/>
                <a:gd name="connsiteY19-4706" fmla="*/ 456809 h 9986716"/>
                <a:gd name="connsiteX20-4707" fmla="*/ 2274094 w 2278350"/>
                <a:gd name="connsiteY20-4708" fmla="*/ 5039809 h 9986716"/>
                <a:gd name="connsiteX21-4709" fmla="*/ 2131218 w 2278350"/>
                <a:gd name="connsiteY21-4710" fmla="*/ 5201734 h 9986716"/>
                <a:gd name="connsiteX22-4711" fmla="*/ 1888330 w 2278350"/>
                <a:gd name="connsiteY22-4712" fmla="*/ 5285077 h 9986716"/>
                <a:gd name="connsiteX23-4713" fmla="*/ 1881186 w 2278350"/>
                <a:gd name="connsiteY23-4714" fmla="*/ 5480338 h 9986716"/>
                <a:gd name="connsiteX24-4715" fmla="*/ 1881186 w 2278350"/>
                <a:gd name="connsiteY24-4716" fmla="*/ 9986716 h 9986716"/>
                <a:gd name="connsiteX25-4717" fmla="*/ 928686 w 2278350"/>
                <a:gd name="connsiteY25-4718" fmla="*/ 9986716 h 9986716"/>
                <a:gd name="connsiteX26-4719" fmla="*/ 928686 w 2278350"/>
                <a:gd name="connsiteY26-4720" fmla="*/ 5480338 h 9986716"/>
                <a:gd name="connsiteX0-4721" fmla="*/ 928686 w 2294465"/>
                <a:gd name="connsiteY0-4722" fmla="*/ 5560423 h 10066801"/>
                <a:gd name="connsiteX1-4723" fmla="*/ 802480 w 2294465"/>
                <a:gd name="connsiteY1-4724" fmla="*/ 5431836 h 10066801"/>
                <a:gd name="connsiteX2-4725" fmla="*/ 238123 w 2294465"/>
                <a:gd name="connsiteY2-4726" fmla="*/ 5434218 h 10066801"/>
                <a:gd name="connsiteX3-4727" fmla="*/ 0 w 2294465"/>
                <a:gd name="connsiteY3-4728" fmla="*/ 5174661 h 10066801"/>
                <a:gd name="connsiteX4-4729" fmla="*/ 19050 w 2294465"/>
                <a:gd name="connsiteY4-4730" fmla="*/ 2288585 h 10066801"/>
                <a:gd name="connsiteX5-4731" fmla="*/ 207169 w 2294465"/>
                <a:gd name="connsiteY5-4732" fmla="*/ 2083800 h 10066801"/>
                <a:gd name="connsiteX6-4733" fmla="*/ 1493044 w 2294465"/>
                <a:gd name="connsiteY6-4734" fmla="*/ 2088561 h 10066801"/>
                <a:gd name="connsiteX7-4735" fmla="*/ 1490662 w 2294465"/>
                <a:gd name="connsiteY7-4736" fmla="*/ 2248105 h 10066801"/>
                <a:gd name="connsiteX8-4737" fmla="*/ 335756 w 2294465"/>
                <a:gd name="connsiteY8-4738" fmla="*/ 2260013 h 10066801"/>
                <a:gd name="connsiteX9-4739" fmla="*/ 190500 w 2294465"/>
                <a:gd name="connsiteY9-4740" fmla="*/ 2379076 h 10066801"/>
                <a:gd name="connsiteX10-4741" fmla="*/ 183355 w 2294465"/>
                <a:gd name="connsiteY10-4742" fmla="*/ 5072268 h 10066801"/>
                <a:gd name="connsiteX11-4743" fmla="*/ 340519 w 2294465"/>
                <a:gd name="connsiteY11-4744" fmla="*/ 5258006 h 10066801"/>
                <a:gd name="connsiteX12-4745" fmla="*/ 809625 w 2294465"/>
                <a:gd name="connsiteY12-4746" fmla="*/ 5258005 h 10066801"/>
                <a:gd name="connsiteX13-4747" fmla="*/ 1019174 w 2294465"/>
                <a:gd name="connsiteY13-4748" fmla="*/ 5124656 h 10066801"/>
                <a:gd name="connsiteX14-4749" fmla="*/ 1947863 w 2294465"/>
                <a:gd name="connsiteY14-4750" fmla="*/ 5124656 h 10066801"/>
                <a:gd name="connsiteX15-4751" fmla="*/ 2114550 w 2294465"/>
                <a:gd name="connsiteY15-4752" fmla="*/ 4927012 h 10066801"/>
                <a:gd name="connsiteX16-4753" fmla="*/ 2148342 w 2294465"/>
                <a:gd name="connsiteY16-4754" fmla="*/ 530657 h 10066801"/>
                <a:gd name="connsiteX17-4755" fmla="*/ 2003424 w 2294465"/>
                <a:gd name="connsiteY17-4756" fmla="*/ 432006 h 10066801"/>
                <a:gd name="connsiteX18-4757" fmla="*/ 2006598 w 2294465"/>
                <a:gd name="connsiteY18-4758" fmla="*/ 239919 h 10066801"/>
                <a:gd name="connsiteX19-4759" fmla="*/ 2292689 w 2294465"/>
                <a:gd name="connsiteY19-4760" fmla="*/ 409894 h 10066801"/>
                <a:gd name="connsiteX20-4761" fmla="*/ 2274094 w 2294465"/>
                <a:gd name="connsiteY20-4762" fmla="*/ 5119894 h 10066801"/>
                <a:gd name="connsiteX21-4763" fmla="*/ 2131218 w 2294465"/>
                <a:gd name="connsiteY21-4764" fmla="*/ 5281819 h 10066801"/>
                <a:gd name="connsiteX22-4765" fmla="*/ 1888330 w 2294465"/>
                <a:gd name="connsiteY22-4766" fmla="*/ 5365162 h 10066801"/>
                <a:gd name="connsiteX23-4767" fmla="*/ 1881186 w 2294465"/>
                <a:gd name="connsiteY23-4768" fmla="*/ 5560423 h 10066801"/>
                <a:gd name="connsiteX24-4769" fmla="*/ 1881186 w 2294465"/>
                <a:gd name="connsiteY24-4770" fmla="*/ 10066801 h 10066801"/>
                <a:gd name="connsiteX25-4771" fmla="*/ 928686 w 2294465"/>
                <a:gd name="connsiteY25-4772" fmla="*/ 10066801 h 10066801"/>
                <a:gd name="connsiteX26-4773" fmla="*/ 928686 w 2294465"/>
                <a:gd name="connsiteY26-4774" fmla="*/ 5560423 h 10066801"/>
                <a:gd name="connsiteX0-4775" fmla="*/ 928686 w 2292704"/>
                <a:gd name="connsiteY0-4776" fmla="*/ 5560423 h 10066801"/>
                <a:gd name="connsiteX1-4777" fmla="*/ 802480 w 2292704"/>
                <a:gd name="connsiteY1-4778" fmla="*/ 5431836 h 10066801"/>
                <a:gd name="connsiteX2-4779" fmla="*/ 238123 w 2292704"/>
                <a:gd name="connsiteY2-4780" fmla="*/ 5434218 h 10066801"/>
                <a:gd name="connsiteX3-4781" fmla="*/ 0 w 2292704"/>
                <a:gd name="connsiteY3-4782" fmla="*/ 5174661 h 10066801"/>
                <a:gd name="connsiteX4-4783" fmla="*/ 19050 w 2292704"/>
                <a:gd name="connsiteY4-4784" fmla="*/ 2288585 h 10066801"/>
                <a:gd name="connsiteX5-4785" fmla="*/ 207169 w 2292704"/>
                <a:gd name="connsiteY5-4786" fmla="*/ 2083800 h 10066801"/>
                <a:gd name="connsiteX6-4787" fmla="*/ 1493044 w 2292704"/>
                <a:gd name="connsiteY6-4788" fmla="*/ 2088561 h 10066801"/>
                <a:gd name="connsiteX7-4789" fmla="*/ 1490662 w 2292704"/>
                <a:gd name="connsiteY7-4790" fmla="*/ 2248105 h 10066801"/>
                <a:gd name="connsiteX8-4791" fmla="*/ 335756 w 2292704"/>
                <a:gd name="connsiteY8-4792" fmla="*/ 2260013 h 10066801"/>
                <a:gd name="connsiteX9-4793" fmla="*/ 190500 w 2292704"/>
                <a:gd name="connsiteY9-4794" fmla="*/ 2379076 h 10066801"/>
                <a:gd name="connsiteX10-4795" fmla="*/ 183355 w 2292704"/>
                <a:gd name="connsiteY10-4796" fmla="*/ 5072268 h 10066801"/>
                <a:gd name="connsiteX11-4797" fmla="*/ 340519 w 2292704"/>
                <a:gd name="connsiteY11-4798" fmla="*/ 5258006 h 10066801"/>
                <a:gd name="connsiteX12-4799" fmla="*/ 809625 w 2292704"/>
                <a:gd name="connsiteY12-4800" fmla="*/ 5258005 h 10066801"/>
                <a:gd name="connsiteX13-4801" fmla="*/ 1019174 w 2292704"/>
                <a:gd name="connsiteY13-4802" fmla="*/ 5124656 h 10066801"/>
                <a:gd name="connsiteX14-4803" fmla="*/ 1947863 w 2292704"/>
                <a:gd name="connsiteY14-4804" fmla="*/ 5124656 h 10066801"/>
                <a:gd name="connsiteX15-4805" fmla="*/ 2114550 w 2292704"/>
                <a:gd name="connsiteY15-4806" fmla="*/ 4927012 h 10066801"/>
                <a:gd name="connsiteX16-4807" fmla="*/ 2148342 w 2292704"/>
                <a:gd name="connsiteY16-4808" fmla="*/ 530657 h 10066801"/>
                <a:gd name="connsiteX17-4809" fmla="*/ 2003424 w 2292704"/>
                <a:gd name="connsiteY17-4810" fmla="*/ 432006 h 10066801"/>
                <a:gd name="connsiteX18-4811" fmla="*/ 2006598 w 2292704"/>
                <a:gd name="connsiteY18-4812" fmla="*/ 239919 h 10066801"/>
                <a:gd name="connsiteX19-4813" fmla="*/ 2292689 w 2292704"/>
                <a:gd name="connsiteY19-4814" fmla="*/ 409894 h 10066801"/>
                <a:gd name="connsiteX20-4815" fmla="*/ 2274094 w 2292704"/>
                <a:gd name="connsiteY20-4816" fmla="*/ 5119894 h 10066801"/>
                <a:gd name="connsiteX21-4817" fmla="*/ 2131218 w 2292704"/>
                <a:gd name="connsiteY21-4818" fmla="*/ 5281819 h 10066801"/>
                <a:gd name="connsiteX22-4819" fmla="*/ 1888330 w 2292704"/>
                <a:gd name="connsiteY22-4820" fmla="*/ 5365162 h 10066801"/>
                <a:gd name="connsiteX23-4821" fmla="*/ 1881186 w 2292704"/>
                <a:gd name="connsiteY23-4822" fmla="*/ 5560423 h 10066801"/>
                <a:gd name="connsiteX24-4823" fmla="*/ 1881186 w 2292704"/>
                <a:gd name="connsiteY24-4824" fmla="*/ 10066801 h 10066801"/>
                <a:gd name="connsiteX25-4825" fmla="*/ 928686 w 2292704"/>
                <a:gd name="connsiteY25-4826" fmla="*/ 10066801 h 10066801"/>
                <a:gd name="connsiteX26-4827" fmla="*/ 928686 w 2292704"/>
                <a:gd name="connsiteY26-4828" fmla="*/ 5560423 h 10066801"/>
                <a:gd name="connsiteX0-4829" fmla="*/ 928686 w 2292704"/>
                <a:gd name="connsiteY0-4830" fmla="*/ 5320504 h 9826882"/>
                <a:gd name="connsiteX1-4831" fmla="*/ 802480 w 2292704"/>
                <a:gd name="connsiteY1-4832" fmla="*/ 5191917 h 9826882"/>
                <a:gd name="connsiteX2-4833" fmla="*/ 238123 w 2292704"/>
                <a:gd name="connsiteY2-4834" fmla="*/ 5194299 h 9826882"/>
                <a:gd name="connsiteX3-4835" fmla="*/ 0 w 2292704"/>
                <a:gd name="connsiteY3-4836" fmla="*/ 4934742 h 9826882"/>
                <a:gd name="connsiteX4-4837" fmla="*/ 19050 w 2292704"/>
                <a:gd name="connsiteY4-4838" fmla="*/ 2048666 h 9826882"/>
                <a:gd name="connsiteX5-4839" fmla="*/ 207169 w 2292704"/>
                <a:gd name="connsiteY5-4840" fmla="*/ 1843881 h 9826882"/>
                <a:gd name="connsiteX6-4841" fmla="*/ 1493044 w 2292704"/>
                <a:gd name="connsiteY6-4842" fmla="*/ 1848642 h 9826882"/>
                <a:gd name="connsiteX7-4843" fmla="*/ 1490662 w 2292704"/>
                <a:gd name="connsiteY7-4844" fmla="*/ 2008186 h 9826882"/>
                <a:gd name="connsiteX8-4845" fmla="*/ 335756 w 2292704"/>
                <a:gd name="connsiteY8-4846" fmla="*/ 2020094 h 9826882"/>
                <a:gd name="connsiteX9-4847" fmla="*/ 190500 w 2292704"/>
                <a:gd name="connsiteY9-4848" fmla="*/ 2139157 h 9826882"/>
                <a:gd name="connsiteX10-4849" fmla="*/ 183355 w 2292704"/>
                <a:gd name="connsiteY10-4850" fmla="*/ 4832349 h 9826882"/>
                <a:gd name="connsiteX11-4851" fmla="*/ 340519 w 2292704"/>
                <a:gd name="connsiteY11-4852" fmla="*/ 5018087 h 9826882"/>
                <a:gd name="connsiteX12-4853" fmla="*/ 809625 w 2292704"/>
                <a:gd name="connsiteY12-4854" fmla="*/ 5018086 h 9826882"/>
                <a:gd name="connsiteX13-4855" fmla="*/ 1019174 w 2292704"/>
                <a:gd name="connsiteY13-4856" fmla="*/ 4884737 h 9826882"/>
                <a:gd name="connsiteX14-4857" fmla="*/ 1947863 w 2292704"/>
                <a:gd name="connsiteY14-4858" fmla="*/ 4884737 h 9826882"/>
                <a:gd name="connsiteX15-4859" fmla="*/ 2114550 w 2292704"/>
                <a:gd name="connsiteY15-4860" fmla="*/ 4687093 h 9826882"/>
                <a:gd name="connsiteX16-4861" fmla="*/ 2148342 w 2292704"/>
                <a:gd name="connsiteY16-4862" fmla="*/ 290738 h 9826882"/>
                <a:gd name="connsiteX17-4863" fmla="*/ 2003424 w 2292704"/>
                <a:gd name="connsiteY17-4864" fmla="*/ 192087 h 9826882"/>
                <a:gd name="connsiteX18-4865" fmla="*/ 2006598 w 2292704"/>
                <a:gd name="connsiteY18-4866" fmla="*/ 0 h 9826882"/>
                <a:gd name="connsiteX19-4867" fmla="*/ 2292689 w 2292704"/>
                <a:gd name="connsiteY19-4868" fmla="*/ 169975 h 9826882"/>
                <a:gd name="connsiteX20-4869" fmla="*/ 2274094 w 2292704"/>
                <a:gd name="connsiteY20-4870" fmla="*/ 4879975 h 9826882"/>
                <a:gd name="connsiteX21-4871" fmla="*/ 2131218 w 2292704"/>
                <a:gd name="connsiteY21-4872" fmla="*/ 5041900 h 9826882"/>
                <a:gd name="connsiteX22-4873" fmla="*/ 1888330 w 2292704"/>
                <a:gd name="connsiteY22-4874" fmla="*/ 5125243 h 9826882"/>
                <a:gd name="connsiteX23-4875" fmla="*/ 1881186 w 2292704"/>
                <a:gd name="connsiteY23-4876" fmla="*/ 5320504 h 9826882"/>
                <a:gd name="connsiteX24-4877" fmla="*/ 1881186 w 2292704"/>
                <a:gd name="connsiteY24-4878" fmla="*/ 9826882 h 9826882"/>
                <a:gd name="connsiteX25-4879" fmla="*/ 928686 w 2292704"/>
                <a:gd name="connsiteY25-4880" fmla="*/ 9826882 h 9826882"/>
                <a:gd name="connsiteX26-4881" fmla="*/ 928686 w 2292704"/>
                <a:gd name="connsiteY26-4882" fmla="*/ 5320504 h 9826882"/>
                <a:gd name="connsiteX0-4883" fmla="*/ 928686 w 2292704"/>
                <a:gd name="connsiteY0-4884" fmla="*/ 5320504 h 9826882"/>
                <a:gd name="connsiteX1-4885" fmla="*/ 802480 w 2292704"/>
                <a:gd name="connsiteY1-4886" fmla="*/ 5191917 h 9826882"/>
                <a:gd name="connsiteX2-4887" fmla="*/ 238123 w 2292704"/>
                <a:gd name="connsiteY2-4888" fmla="*/ 5194299 h 9826882"/>
                <a:gd name="connsiteX3-4889" fmla="*/ 0 w 2292704"/>
                <a:gd name="connsiteY3-4890" fmla="*/ 4934742 h 9826882"/>
                <a:gd name="connsiteX4-4891" fmla="*/ 19050 w 2292704"/>
                <a:gd name="connsiteY4-4892" fmla="*/ 2048666 h 9826882"/>
                <a:gd name="connsiteX5-4893" fmla="*/ 207169 w 2292704"/>
                <a:gd name="connsiteY5-4894" fmla="*/ 1843881 h 9826882"/>
                <a:gd name="connsiteX6-4895" fmla="*/ 1493044 w 2292704"/>
                <a:gd name="connsiteY6-4896" fmla="*/ 1848642 h 9826882"/>
                <a:gd name="connsiteX7-4897" fmla="*/ 1490662 w 2292704"/>
                <a:gd name="connsiteY7-4898" fmla="*/ 2008186 h 9826882"/>
                <a:gd name="connsiteX8-4899" fmla="*/ 335756 w 2292704"/>
                <a:gd name="connsiteY8-4900" fmla="*/ 2020094 h 9826882"/>
                <a:gd name="connsiteX9-4901" fmla="*/ 190500 w 2292704"/>
                <a:gd name="connsiteY9-4902" fmla="*/ 2139157 h 9826882"/>
                <a:gd name="connsiteX10-4903" fmla="*/ 183355 w 2292704"/>
                <a:gd name="connsiteY10-4904" fmla="*/ 4832349 h 9826882"/>
                <a:gd name="connsiteX11-4905" fmla="*/ 340519 w 2292704"/>
                <a:gd name="connsiteY11-4906" fmla="*/ 5018087 h 9826882"/>
                <a:gd name="connsiteX12-4907" fmla="*/ 809625 w 2292704"/>
                <a:gd name="connsiteY12-4908" fmla="*/ 5018086 h 9826882"/>
                <a:gd name="connsiteX13-4909" fmla="*/ 1019174 w 2292704"/>
                <a:gd name="connsiteY13-4910" fmla="*/ 4884737 h 9826882"/>
                <a:gd name="connsiteX14-4911" fmla="*/ 1947863 w 2292704"/>
                <a:gd name="connsiteY14-4912" fmla="*/ 4884737 h 9826882"/>
                <a:gd name="connsiteX15-4913" fmla="*/ 2114550 w 2292704"/>
                <a:gd name="connsiteY15-4914" fmla="*/ 4687093 h 9826882"/>
                <a:gd name="connsiteX16-4915" fmla="*/ 2148342 w 2292704"/>
                <a:gd name="connsiteY16-4916" fmla="*/ 290738 h 9826882"/>
                <a:gd name="connsiteX17-4917" fmla="*/ 2003424 w 2292704"/>
                <a:gd name="connsiteY17-4918" fmla="*/ 192087 h 9826882"/>
                <a:gd name="connsiteX18-4919" fmla="*/ 2006598 w 2292704"/>
                <a:gd name="connsiteY18-4920" fmla="*/ 0 h 9826882"/>
                <a:gd name="connsiteX19-4921" fmla="*/ 2292689 w 2292704"/>
                <a:gd name="connsiteY19-4922" fmla="*/ 169975 h 9826882"/>
                <a:gd name="connsiteX20-4923" fmla="*/ 2274094 w 2292704"/>
                <a:gd name="connsiteY20-4924" fmla="*/ 4879975 h 9826882"/>
                <a:gd name="connsiteX21-4925" fmla="*/ 2131218 w 2292704"/>
                <a:gd name="connsiteY21-4926" fmla="*/ 5041900 h 9826882"/>
                <a:gd name="connsiteX22-4927" fmla="*/ 1888330 w 2292704"/>
                <a:gd name="connsiteY22-4928" fmla="*/ 5125243 h 9826882"/>
                <a:gd name="connsiteX23-4929" fmla="*/ 1881186 w 2292704"/>
                <a:gd name="connsiteY23-4930" fmla="*/ 5320504 h 9826882"/>
                <a:gd name="connsiteX24-4931" fmla="*/ 1881186 w 2292704"/>
                <a:gd name="connsiteY24-4932" fmla="*/ 9826882 h 9826882"/>
                <a:gd name="connsiteX25-4933" fmla="*/ 928686 w 2292704"/>
                <a:gd name="connsiteY25-4934" fmla="*/ 9826882 h 9826882"/>
                <a:gd name="connsiteX26-4935" fmla="*/ 928686 w 2292704"/>
                <a:gd name="connsiteY26-4936" fmla="*/ 5320504 h 9826882"/>
                <a:gd name="connsiteX0-4937" fmla="*/ 928686 w 2292704"/>
                <a:gd name="connsiteY0-4938" fmla="*/ 5320504 h 9826882"/>
                <a:gd name="connsiteX1-4939" fmla="*/ 802480 w 2292704"/>
                <a:gd name="connsiteY1-4940" fmla="*/ 5191917 h 9826882"/>
                <a:gd name="connsiteX2-4941" fmla="*/ 238123 w 2292704"/>
                <a:gd name="connsiteY2-4942" fmla="*/ 5194299 h 9826882"/>
                <a:gd name="connsiteX3-4943" fmla="*/ 0 w 2292704"/>
                <a:gd name="connsiteY3-4944" fmla="*/ 4934742 h 9826882"/>
                <a:gd name="connsiteX4-4945" fmla="*/ 19050 w 2292704"/>
                <a:gd name="connsiteY4-4946" fmla="*/ 2048666 h 9826882"/>
                <a:gd name="connsiteX5-4947" fmla="*/ 207169 w 2292704"/>
                <a:gd name="connsiteY5-4948" fmla="*/ 1843881 h 9826882"/>
                <a:gd name="connsiteX6-4949" fmla="*/ 1493044 w 2292704"/>
                <a:gd name="connsiteY6-4950" fmla="*/ 1848642 h 9826882"/>
                <a:gd name="connsiteX7-4951" fmla="*/ 1490662 w 2292704"/>
                <a:gd name="connsiteY7-4952" fmla="*/ 2008186 h 9826882"/>
                <a:gd name="connsiteX8-4953" fmla="*/ 335756 w 2292704"/>
                <a:gd name="connsiteY8-4954" fmla="*/ 2020094 h 9826882"/>
                <a:gd name="connsiteX9-4955" fmla="*/ 190500 w 2292704"/>
                <a:gd name="connsiteY9-4956" fmla="*/ 2139157 h 9826882"/>
                <a:gd name="connsiteX10-4957" fmla="*/ 183355 w 2292704"/>
                <a:gd name="connsiteY10-4958" fmla="*/ 4832349 h 9826882"/>
                <a:gd name="connsiteX11-4959" fmla="*/ 340519 w 2292704"/>
                <a:gd name="connsiteY11-4960" fmla="*/ 5018087 h 9826882"/>
                <a:gd name="connsiteX12-4961" fmla="*/ 809625 w 2292704"/>
                <a:gd name="connsiteY12-4962" fmla="*/ 5018086 h 9826882"/>
                <a:gd name="connsiteX13-4963" fmla="*/ 1019174 w 2292704"/>
                <a:gd name="connsiteY13-4964" fmla="*/ 4884737 h 9826882"/>
                <a:gd name="connsiteX14-4965" fmla="*/ 1947863 w 2292704"/>
                <a:gd name="connsiteY14-4966" fmla="*/ 4884737 h 9826882"/>
                <a:gd name="connsiteX15-4967" fmla="*/ 2114550 w 2292704"/>
                <a:gd name="connsiteY15-4968" fmla="*/ 4687093 h 9826882"/>
                <a:gd name="connsiteX16-4969" fmla="*/ 2148342 w 2292704"/>
                <a:gd name="connsiteY16-4970" fmla="*/ 290738 h 9826882"/>
                <a:gd name="connsiteX17-4971" fmla="*/ 2003424 w 2292704"/>
                <a:gd name="connsiteY17-4972" fmla="*/ 192087 h 9826882"/>
                <a:gd name="connsiteX18-4973" fmla="*/ 2006598 w 2292704"/>
                <a:gd name="connsiteY18-4974" fmla="*/ 0 h 9826882"/>
                <a:gd name="connsiteX19-4975" fmla="*/ 2292689 w 2292704"/>
                <a:gd name="connsiteY19-4976" fmla="*/ 169975 h 9826882"/>
                <a:gd name="connsiteX20-4977" fmla="*/ 2274094 w 2292704"/>
                <a:gd name="connsiteY20-4978" fmla="*/ 4879975 h 9826882"/>
                <a:gd name="connsiteX21-4979" fmla="*/ 2131218 w 2292704"/>
                <a:gd name="connsiteY21-4980" fmla="*/ 5041900 h 9826882"/>
                <a:gd name="connsiteX22-4981" fmla="*/ 1888330 w 2292704"/>
                <a:gd name="connsiteY22-4982" fmla="*/ 5125243 h 9826882"/>
                <a:gd name="connsiteX23-4983" fmla="*/ 1881186 w 2292704"/>
                <a:gd name="connsiteY23-4984" fmla="*/ 5320504 h 9826882"/>
                <a:gd name="connsiteX24-4985" fmla="*/ 1881186 w 2292704"/>
                <a:gd name="connsiteY24-4986" fmla="*/ 9826882 h 9826882"/>
                <a:gd name="connsiteX25-4987" fmla="*/ 928686 w 2292704"/>
                <a:gd name="connsiteY25-4988" fmla="*/ 9826882 h 9826882"/>
                <a:gd name="connsiteX26-4989" fmla="*/ 928686 w 2292704"/>
                <a:gd name="connsiteY26-4990" fmla="*/ 5320504 h 9826882"/>
                <a:gd name="connsiteX0-4991" fmla="*/ 928686 w 2292704"/>
                <a:gd name="connsiteY0-4992" fmla="*/ 5320504 h 9826882"/>
                <a:gd name="connsiteX1-4993" fmla="*/ 802480 w 2292704"/>
                <a:gd name="connsiteY1-4994" fmla="*/ 5191917 h 9826882"/>
                <a:gd name="connsiteX2-4995" fmla="*/ 238123 w 2292704"/>
                <a:gd name="connsiteY2-4996" fmla="*/ 5194299 h 9826882"/>
                <a:gd name="connsiteX3-4997" fmla="*/ 0 w 2292704"/>
                <a:gd name="connsiteY3-4998" fmla="*/ 4934742 h 9826882"/>
                <a:gd name="connsiteX4-4999" fmla="*/ 19050 w 2292704"/>
                <a:gd name="connsiteY4-5000" fmla="*/ 2048666 h 9826882"/>
                <a:gd name="connsiteX5-5001" fmla="*/ 207169 w 2292704"/>
                <a:gd name="connsiteY5-5002" fmla="*/ 1843881 h 9826882"/>
                <a:gd name="connsiteX6-5003" fmla="*/ 1493044 w 2292704"/>
                <a:gd name="connsiteY6-5004" fmla="*/ 1848642 h 9826882"/>
                <a:gd name="connsiteX7-5005" fmla="*/ 1490662 w 2292704"/>
                <a:gd name="connsiteY7-5006" fmla="*/ 2008186 h 9826882"/>
                <a:gd name="connsiteX8-5007" fmla="*/ 335756 w 2292704"/>
                <a:gd name="connsiteY8-5008" fmla="*/ 2020094 h 9826882"/>
                <a:gd name="connsiteX9-5009" fmla="*/ 190500 w 2292704"/>
                <a:gd name="connsiteY9-5010" fmla="*/ 2139157 h 9826882"/>
                <a:gd name="connsiteX10-5011" fmla="*/ 183355 w 2292704"/>
                <a:gd name="connsiteY10-5012" fmla="*/ 4832349 h 9826882"/>
                <a:gd name="connsiteX11-5013" fmla="*/ 340519 w 2292704"/>
                <a:gd name="connsiteY11-5014" fmla="*/ 5018087 h 9826882"/>
                <a:gd name="connsiteX12-5015" fmla="*/ 809625 w 2292704"/>
                <a:gd name="connsiteY12-5016" fmla="*/ 5018086 h 9826882"/>
                <a:gd name="connsiteX13-5017" fmla="*/ 1019174 w 2292704"/>
                <a:gd name="connsiteY13-5018" fmla="*/ 4884737 h 9826882"/>
                <a:gd name="connsiteX14-5019" fmla="*/ 1947863 w 2292704"/>
                <a:gd name="connsiteY14-5020" fmla="*/ 4884737 h 9826882"/>
                <a:gd name="connsiteX15-5021" fmla="*/ 2114550 w 2292704"/>
                <a:gd name="connsiteY15-5022" fmla="*/ 4687093 h 9826882"/>
                <a:gd name="connsiteX16-5023" fmla="*/ 2148342 w 2292704"/>
                <a:gd name="connsiteY16-5024" fmla="*/ 290738 h 9826882"/>
                <a:gd name="connsiteX17-5025" fmla="*/ 2003424 w 2292704"/>
                <a:gd name="connsiteY17-5026" fmla="*/ 192087 h 9826882"/>
                <a:gd name="connsiteX18-5027" fmla="*/ 2006598 w 2292704"/>
                <a:gd name="connsiteY18-5028" fmla="*/ 0 h 9826882"/>
                <a:gd name="connsiteX19-5029" fmla="*/ 2292689 w 2292704"/>
                <a:gd name="connsiteY19-5030" fmla="*/ 169975 h 9826882"/>
                <a:gd name="connsiteX20-5031" fmla="*/ 2274094 w 2292704"/>
                <a:gd name="connsiteY20-5032" fmla="*/ 4879975 h 9826882"/>
                <a:gd name="connsiteX21-5033" fmla="*/ 2131218 w 2292704"/>
                <a:gd name="connsiteY21-5034" fmla="*/ 5041900 h 9826882"/>
                <a:gd name="connsiteX22-5035" fmla="*/ 1888330 w 2292704"/>
                <a:gd name="connsiteY22-5036" fmla="*/ 5125243 h 9826882"/>
                <a:gd name="connsiteX23-5037" fmla="*/ 1881186 w 2292704"/>
                <a:gd name="connsiteY23-5038" fmla="*/ 5320504 h 9826882"/>
                <a:gd name="connsiteX24-5039" fmla="*/ 1881186 w 2292704"/>
                <a:gd name="connsiteY24-5040" fmla="*/ 9826882 h 9826882"/>
                <a:gd name="connsiteX25-5041" fmla="*/ 928686 w 2292704"/>
                <a:gd name="connsiteY25-5042" fmla="*/ 9826882 h 9826882"/>
                <a:gd name="connsiteX26-5043" fmla="*/ 928686 w 2292704"/>
                <a:gd name="connsiteY26-5044" fmla="*/ 5320504 h 9826882"/>
                <a:gd name="connsiteX0-5045" fmla="*/ 928686 w 2292704"/>
                <a:gd name="connsiteY0-5046" fmla="*/ 5320504 h 9826882"/>
                <a:gd name="connsiteX1-5047" fmla="*/ 802480 w 2292704"/>
                <a:gd name="connsiteY1-5048" fmla="*/ 5191917 h 9826882"/>
                <a:gd name="connsiteX2-5049" fmla="*/ 238123 w 2292704"/>
                <a:gd name="connsiteY2-5050" fmla="*/ 5194299 h 9826882"/>
                <a:gd name="connsiteX3-5051" fmla="*/ 0 w 2292704"/>
                <a:gd name="connsiteY3-5052" fmla="*/ 4934742 h 9826882"/>
                <a:gd name="connsiteX4-5053" fmla="*/ 19050 w 2292704"/>
                <a:gd name="connsiteY4-5054" fmla="*/ 2048666 h 9826882"/>
                <a:gd name="connsiteX5-5055" fmla="*/ 207169 w 2292704"/>
                <a:gd name="connsiteY5-5056" fmla="*/ 1843881 h 9826882"/>
                <a:gd name="connsiteX6-5057" fmla="*/ 1493044 w 2292704"/>
                <a:gd name="connsiteY6-5058" fmla="*/ 1848642 h 9826882"/>
                <a:gd name="connsiteX7-5059" fmla="*/ 1490662 w 2292704"/>
                <a:gd name="connsiteY7-5060" fmla="*/ 2008186 h 9826882"/>
                <a:gd name="connsiteX8-5061" fmla="*/ 335756 w 2292704"/>
                <a:gd name="connsiteY8-5062" fmla="*/ 2020094 h 9826882"/>
                <a:gd name="connsiteX9-5063" fmla="*/ 190500 w 2292704"/>
                <a:gd name="connsiteY9-5064" fmla="*/ 2139157 h 9826882"/>
                <a:gd name="connsiteX10-5065" fmla="*/ 183355 w 2292704"/>
                <a:gd name="connsiteY10-5066" fmla="*/ 4832349 h 9826882"/>
                <a:gd name="connsiteX11-5067" fmla="*/ 340519 w 2292704"/>
                <a:gd name="connsiteY11-5068" fmla="*/ 5018087 h 9826882"/>
                <a:gd name="connsiteX12-5069" fmla="*/ 809625 w 2292704"/>
                <a:gd name="connsiteY12-5070" fmla="*/ 5018086 h 9826882"/>
                <a:gd name="connsiteX13-5071" fmla="*/ 1019174 w 2292704"/>
                <a:gd name="connsiteY13-5072" fmla="*/ 4884737 h 9826882"/>
                <a:gd name="connsiteX14-5073" fmla="*/ 1947863 w 2292704"/>
                <a:gd name="connsiteY14-5074" fmla="*/ 4884737 h 9826882"/>
                <a:gd name="connsiteX15-5075" fmla="*/ 2114550 w 2292704"/>
                <a:gd name="connsiteY15-5076" fmla="*/ 4687093 h 9826882"/>
                <a:gd name="connsiteX16-5077" fmla="*/ 2148342 w 2292704"/>
                <a:gd name="connsiteY16-5078" fmla="*/ 290738 h 9826882"/>
                <a:gd name="connsiteX17-5079" fmla="*/ 2003424 w 2292704"/>
                <a:gd name="connsiteY17-5080" fmla="*/ 192087 h 9826882"/>
                <a:gd name="connsiteX18-5081" fmla="*/ 2006598 w 2292704"/>
                <a:gd name="connsiteY18-5082" fmla="*/ 0 h 9826882"/>
                <a:gd name="connsiteX19-5083" fmla="*/ 2292689 w 2292704"/>
                <a:gd name="connsiteY19-5084" fmla="*/ 169975 h 9826882"/>
                <a:gd name="connsiteX20-5085" fmla="*/ 2274094 w 2292704"/>
                <a:gd name="connsiteY20-5086" fmla="*/ 4879975 h 9826882"/>
                <a:gd name="connsiteX21-5087" fmla="*/ 2131218 w 2292704"/>
                <a:gd name="connsiteY21-5088" fmla="*/ 5041900 h 9826882"/>
                <a:gd name="connsiteX22-5089" fmla="*/ 1888330 w 2292704"/>
                <a:gd name="connsiteY22-5090" fmla="*/ 5125243 h 9826882"/>
                <a:gd name="connsiteX23-5091" fmla="*/ 1881186 w 2292704"/>
                <a:gd name="connsiteY23-5092" fmla="*/ 5320504 h 9826882"/>
                <a:gd name="connsiteX24-5093" fmla="*/ 1881186 w 2292704"/>
                <a:gd name="connsiteY24-5094" fmla="*/ 9826882 h 9826882"/>
                <a:gd name="connsiteX25-5095" fmla="*/ 928686 w 2292704"/>
                <a:gd name="connsiteY25-5096" fmla="*/ 9826882 h 9826882"/>
                <a:gd name="connsiteX26-5097" fmla="*/ 928686 w 2292704"/>
                <a:gd name="connsiteY26-5098" fmla="*/ 5320504 h 9826882"/>
                <a:gd name="connsiteX0-5099" fmla="*/ 928686 w 2292704"/>
                <a:gd name="connsiteY0-5100" fmla="*/ 5320504 h 9826882"/>
                <a:gd name="connsiteX1-5101" fmla="*/ 802480 w 2292704"/>
                <a:gd name="connsiteY1-5102" fmla="*/ 5191917 h 9826882"/>
                <a:gd name="connsiteX2-5103" fmla="*/ 238123 w 2292704"/>
                <a:gd name="connsiteY2-5104" fmla="*/ 5194299 h 9826882"/>
                <a:gd name="connsiteX3-5105" fmla="*/ 0 w 2292704"/>
                <a:gd name="connsiteY3-5106" fmla="*/ 4934742 h 9826882"/>
                <a:gd name="connsiteX4-5107" fmla="*/ 19050 w 2292704"/>
                <a:gd name="connsiteY4-5108" fmla="*/ 2048666 h 9826882"/>
                <a:gd name="connsiteX5-5109" fmla="*/ 207169 w 2292704"/>
                <a:gd name="connsiteY5-5110" fmla="*/ 1843881 h 9826882"/>
                <a:gd name="connsiteX6-5111" fmla="*/ 1493044 w 2292704"/>
                <a:gd name="connsiteY6-5112" fmla="*/ 1848642 h 9826882"/>
                <a:gd name="connsiteX7-5113" fmla="*/ 1490662 w 2292704"/>
                <a:gd name="connsiteY7-5114" fmla="*/ 2008186 h 9826882"/>
                <a:gd name="connsiteX8-5115" fmla="*/ 335756 w 2292704"/>
                <a:gd name="connsiteY8-5116" fmla="*/ 2020094 h 9826882"/>
                <a:gd name="connsiteX9-5117" fmla="*/ 190500 w 2292704"/>
                <a:gd name="connsiteY9-5118" fmla="*/ 2139157 h 9826882"/>
                <a:gd name="connsiteX10-5119" fmla="*/ 183355 w 2292704"/>
                <a:gd name="connsiteY10-5120" fmla="*/ 4832349 h 9826882"/>
                <a:gd name="connsiteX11-5121" fmla="*/ 340519 w 2292704"/>
                <a:gd name="connsiteY11-5122" fmla="*/ 5018087 h 9826882"/>
                <a:gd name="connsiteX12-5123" fmla="*/ 809625 w 2292704"/>
                <a:gd name="connsiteY12-5124" fmla="*/ 5018086 h 9826882"/>
                <a:gd name="connsiteX13-5125" fmla="*/ 1019174 w 2292704"/>
                <a:gd name="connsiteY13-5126" fmla="*/ 4884737 h 9826882"/>
                <a:gd name="connsiteX14-5127" fmla="*/ 1947863 w 2292704"/>
                <a:gd name="connsiteY14-5128" fmla="*/ 4884737 h 9826882"/>
                <a:gd name="connsiteX15-5129" fmla="*/ 2114550 w 2292704"/>
                <a:gd name="connsiteY15-5130" fmla="*/ 4687093 h 9826882"/>
                <a:gd name="connsiteX16-5131" fmla="*/ 2148342 w 2292704"/>
                <a:gd name="connsiteY16-5132" fmla="*/ 290738 h 9826882"/>
                <a:gd name="connsiteX17-5133" fmla="*/ 2003424 w 2292704"/>
                <a:gd name="connsiteY17-5134" fmla="*/ 192087 h 9826882"/>
                <a:gd name="connsiteX18-5135" fmla="*/ 2006598 w 2292704"/>
                <a:gd name="connsiteY18-5136" fmla="*/ 0 h 9826882"/>
                <a:gd name="connsiteX19-5137" fmla="*/ 2292689 w 2292704"/>
                <a:gd name="connsiteY19-5138" fmla="*/ 169975 h 9826882"/>
                <a:gd name="connsiteX20-5139" fmla="*/ 2274094 w 2292704"/>
                <a:gd name="connsiteY20-5140" fmla="*/ 4879975 h 9826882"/>
                <a:gd name="connsiteX21-5141" fmla="*/ 2131218 w 2292704"/>
                <a:gd name="connsiteY21-5142" fmla="*/ 5041900 h 9826882"/>
                <a:gd name="connsiteX22-5143" fmla="*/ 1888330 w 2292704"/>
                <a:gd name="connsiteY22-5144" fmla="*/ 5125243 h 9826882"/>
                <a:gd name="connsiteX23-5145" fmla="*/ 1881186 w 2292704"/>
                <a:gd name="connsiteY23-5146" fmla="*/ 5320504 h 9826882"/>
                <a:gd name="connsiteX24-5147" fmla="*/ 1881186 w 2292704"/>
                <a:gd name="connsiteY24-5148" fmla="*/ 9826882 h 9826882"/>
                <a:gd name="connsiteX25-5149" fmla="*/ 928686 w 2292704"/>
                <a:gd name="connsiteY25-5150" fmla="*/ 9826882 h 9826882"/>
                <a:gd name="connsiteX26-5151" fmla="*/ 928686 w 2292704"/>
                <a:gd name="connsiteY26-5152" fmla="*/ 5320504 h 9826882"/>
                <a:gd name="connsiteX0-5153" fmla="*/ 928686 w 2292704"/>
                <a:gd name="connsiteY0-5154" fmla="*/ 5320504 h 9826882"/>
                <a:gd name="connsiteX1-5155" fmla="*/ 802480 w 2292704"/>
                <a:gd name="connsiteY1-5156" fmla="*/ 5191917 h 9826882"/>
                <a:gd name="connsiteX2-5157" fmla="*/ 238123 w 2292704"/>
                <a:gd name="connsiteY2-5158" fmla="*/ 5194299 h 9826882"/>
                <a:gd name="connsiteX3-5159" fmla="*/ 0 w 2292704"/>
                <a:gd name="connsiteY3-5160" fmla="*/ 4934742 h 9826882"/>
                <a:gd name="connsiteX4-5161" fmla="*/ 19050 w 2292704"/>
                <a:gd name="connsiteY4-5162" fmla="*/ 2048666 h 9826882"/>
                <a:gd name="connsiteX5-5163" fmla="*/ 207169 w 2292704"/>
                <a:gd name="connsiteY5-5164" fmla="*/ 1843881 h 9826882"/>
                <a:gd name="connsiteX6-5165" fmla="*/ 1493044 w 2292704"/>
                <a:gd name="connsiteY6-5166" fmla="*/ 1848642 h 9826882"/>
                <a:gd name="connsiteX7-5167" fmla="*/ 1490662 w 2292704"/>
                <a:gd name="connsiteY7-5168" fmla="*/ 2008186 h 9826882"/>
                <a:gd name="connsiteX8-5169" fmla="*/ 335756 w 2292704"/>
                <a:gd name="connsiteY8-5170" fmla="*/ 2020094 h 9826882"/>
                <a:gd name="connsiteX9-5171" fmla="*/ 190500 w 2292704"/>
                <a:gd name="connsiteY9-5172" fmla="*/ 2139157 h 9826882"/>
                <a:gd name="connsiteX10-5173" fmla="*/ 183355 w 2292704"/>
                <a:gd name="connsiteY10-5174" fmla="*/ 4832349 h 9826882"/>
                <a:gd name="connsiteX11-5175" fmla="*/ 340519 w 2292704"/>
                <a:gd name="connsiteY11-5176" fmla="*/ 5018087 h 9826882"/>
                <a:gd name="connsiteX12-5177" fmla="*/ 809625 w 2292704"/>
                <a:gd name="connsiteY12-5178" fmla="*/ 5018086 h 9826882"/>
                <a:gd name="connsiteX13-5179" fmla="*/ 1019174 w 2292704"/>
                <a:gd name="connsiteY13-5180" fmla="*/ 4884737 h 9826882"/>
                <a:gd name="connsiteX14-5181" fmla="*/ 1947863 w 2292704"/>
                <a:gd name="connsiteY14-5182" fmla="*/ 4884737 h 9826882"/>
                <a:gd name="connsiteX15-5183" fmla="*/ 2114550 w 2292704"/>
                <a:gd name="connsiteY15-5184" fmla="*/ 4687093 h 9826882"/>
                <a:gd name="connsiteX16-5185" fmla="*/ 2148342 w 2292704"/>
                <a:gd name="connsiteY16-5186" fmla="*/ 290738 h 9826882"/>
                <a:gd name="connsiteX17-5187" fmla="*/ 2003424 w 2292704"/>
                <a:gd name="connsiteY17-5188" fmla="*/ 192087 h 9826882"/>
                <a:gd name="connsiteX18-5189" fmla="*/ 2006598 w 2292704"/>
                <a:gd name="connsiteY18-5190" fmla="*/ 0 h 9826882"/>
                <a:gd name="connsiteX19-5191" fmla="*/ 2292689 w 2292704"/>
                <a:gd name="connsiteY19-5192" fmla="*/ 169975 h 9826882"/>
                <a:gd name="connsiteX20-5193" fmla="*/ 2274094 w 2292704"/>
                <a:gd name="connsiteY20-5194" fmla="*/ 4879975 h 9826882"/>
                <a:gd name="connsiteX21-5195" fmla="*/ 2131218 w 2292704"/>
                <a:gd name="connsiteY21-5196" fmla="*/ 5041900 h 9826882"/>
                <a:gd name="connsiteX22-5197" fmla="*/ 1888330 w 2292704"/>
                <a:gd name="connsiteY22-5198" fmla="*/ 5125243 h 9826882"/>
                <a:gd name="connsiteX23-5199" fmla="*/ 1881186 w 2292704"/>
                <a:gd name="connsiteY23-5200" fmla="*/ 5320504 h 9826882"/>
                <a:gd name="connsiteX24-5201" fmla="*/ 1881186 w 2292704"/>
                <a:gd name="connsiteY24-5202" fmla="*/ 9826882 h 9826882"/>
                <a:gd name="connsiteX25-5203" fmla="*/ 928686 w 2292704"/>
                <a:gd name="connsiteY25-5204" fmla="*/ 9826882 h 9826882"/>
                <a:gd name="connsiteX26-5205" fmla="*/ 928686 w 2292704"/>
                <a:gd name="connsiteY26-5206" fmla="*/ 5320504 h 9826882"/>
                <a:gd name="connsiteX0-5207" fmla="*/ 928686 w 2292704"/>
                <a:gd name="connsiteY0-5208" fmla="*/ 5320504 h 9826882"/>
                <a:gd name="connsiteX1-5209" fmla="*/ 802480 w 2292704"/>
                <a:gd name="connsiteY1-5210" fmla="*/ 5191917 h 9826882"/>
                <a:gd name="connsiteX2-5211" fmla="*/ 238123 w 2292704"/>
                <a:gd name="connsiteY2-5212" fmla="*/ 5194299 h 9826882"/>
                <a:gd name="connsiteX3-5213" fmla="*/ 0 w 2292704"/>
                <a:gd name="connsiteY3-5214" fmla="*/ 4934742 h 9826882"/>
                <a:gd name="connsiteX4-5215" fmla="*/ 19050 w 2292704"/>
                <a:gd name="connsiteY4-5216" fmla="*/ 2048666 h 9826882"/>
                <a:gd name="connsiteX5-5217" fmla="*/ 207169 w 2292704"/>
                <a:gd name="connsiteY5-5218" fmla="*/ 1843881 h 9826882"/>
                <a:gd name="connsiteX6-5219" fmla="*/ 1493044 w 2292704"/>
                <a:gd name="connsiteY6-5220" fmla="*/ 1848642 h 9826882"/>
                <a:gd name="connsiteX7-5221" fmla="*/ 1490662 w 2292704"/>
                <a:gd name="connsiteY7-5222" fmla="*/ 2008186 h 9826882"/>
                <a:gd name="connsiteX8-5223" fmla="*/ 335756 w 2292704"/>
                <a:gd name="connsiteY8-5224" fmla="*/ 2020094 h 9826882"/>
                <a:gd name="connsiteX9-5225" fmla="*/ 190500 w 2292704"/>
                <a:gd name="connsiteY9-5226" fmla="*/ 2139157 h 9826882"/>
                <a:gd name="connsiteX10-5227" fmla="*/ 183355 w 2292704"/>
                <a:gd name="connsiteY10-5228" fmla="*/ 4832349 h 9826882"/>
                <a:gd name="connsiteX11-5229" fmla="*/ 340519 w 2292704"/>
                <a:gd name="connsiteY11-5230" fmla="*/ 5018087 h 9826882"/>
                <a:gd name="connsiteX12-5231" fmla="*/ 809625 w 2292704"/>
                <a:gd name="connsiteY12-5232" fmla="*/ 5018086 h 9826882"/>
                <a:gd name="connsiteX13-5233" fmla="*/ 1019174 w 2292704"/>
                <a:gd name="connsiteY13-5234" fmla="*/ 4884737 h 9826882"/>
                <a:gd name="connsiteX14-5235" fmla="*/ 1947863 w 2292704"/>
                <a:gd name="connsiteY14-5236" fmla="*/ 4884737 h 9826882"/>
                <a:gd name="connsiteX15-5237" fmla="*/ 2114550 w 2292704"/>
                <a:gd name="connsiteY15-5238" fmla="*/ 4687093 h 9826882"/>
                <a:gd name="connsiteX16-5239" fmla="*/ 2148342 w 2292704"/>
                <a:gd name="connsiteY16-5240" fmla="*/ 290738 h 9826882"/>
                <a:gd name="connsiteX17-5241" fmla="*/ 2003424 w 2292704"/>
                <a:gd name="connsiteY17-5242" fmla="*/ 192087 h 9826882"/>
                <a:gd name="connsiteX18-5243" fmla="*/ 2006598 w 2292704"/>
                <a:gd name="connsiteY18-5244" fmla="*/ 0 h 9826882"/>
                <a:gd name="connsiteX19-5245" fmla="*/ 2292689 w 2292704"/>
                <a:gd name="connsiteY19-5246" fmla="*/ 169975 h 9826882"/>
                <a:gd name="connsiteX20-5247" fmla="*/ 2274094 w 2292704"/>
                <a:gd name="connsiteY20-5248" fmla="*/ 4879975 h 9826882"/>
                <a:gd name="connsiteX21-5249" fmla="*/ 2131218 w 2292704"/>
                <a:gd name="connsiteY21-5250" fmla="*/ 5041900 h 9826882"/>
                <a:gd name="connsiteX22-5251" fmla="*/ 1888330 w 2292704"/>
                <a:gd name="connsiteY22-5252" fmla="*/ 5125243 h 9826882"/>
                <a:gd name="connsiteX23-5253" fmla="*/ 1881186 w 2292704"/>
                <a:gd name="connsiteY23-5254" fmla="*/ 5320504 h 9826882"/>
                <a:gd name="connsiteX24-5255" fmla="*/ 1881186 w 2292704"/>
                <a:gd name="connsiteY24-5256" fmla="*/ 9826882 h 9826882"/>
                <a:gd name="connsiteX25-5257" fmla="*/ 928686 w 2292704"/>
                <a:gd name="connsiteY25-5258" fmla="*/ 9826882 h 9826882"/>
                <a:gd name="connsiteX26-5259" fmla="*/ 928686 w 2292704"/>
                <a:gd name="connsiteY26-5260" fmla="*/ 5320504 h 9826882"/>
                <a:gd name="connsiteX0-5261" fmla="*/ 928686 w 2292704"/>
                <a:gd name="connsiteY0-5262" fmla="*/ 5320504 h 9826882"/>
                <a:gd name="connsiteX1-5263" fmla="*/ 802480 w 2292704"/>
                <a:gd name="connsiteY1-5264" fmla="*/ 5191917 h 9826882"/>
                <a:gd name="connsiteX2-5265" fmla="*/ 238123 w 2292704"/>
                <a:gd name="connsiteY2-5266" fmla="*/ 5194299 h 9826882"/>
                <a:gd name="connsiteX3-5267" fmla="*/ 0 w 2292704"/>
                <a:gd name="connsiteY3-5268" fmla="*/ 4934742 h 9826882"/>
                <a:gd name="connsiteX4-5269" fmla="*/ 19050 w 2292704"/>
                <a:gd name="connsiteY4-5270" fmla="*/ 2048666 h 9826882"/>
                <a:gd name="connsiteX5-5271" fmla="*/ 207169 w 2292704"/>
                <a:gd name="connsiteY5-5272" fmla="*/ 1843881 h 9826882"/>
                <a:gd name="connsiteX6-5273" fmla="*/ 1493044 w 2292704"/>
                <a:gd name="connsiteY6-5274" fmla="*/ 1848642 h 9826882"/>
                <a:gd name="connsiteX7-5275" fmla="*/ 1490662 w 2292704"/>
                <a:gd name="connsiteY7-5276" fmla="*/ 2008186 h 9826882"/>
                <a:gd name="connsiteX8-5277" fmla="*/ 335756 w 2292704"/>
                <a:gd name="connsiteY8-5278" fmla="*/ 2020094 h 9826882"/>
                <a:gd name="connsiteX9-5279" fmla="*/ 190500 w 2292704"/>
                <a:gd name="connsiteY9-5280" fmla="*/ 2139157 h 9826882"/>
                <a:gd name="connsiteX10-5281" fmla="*/ 183355 w 2292704"/>
                <a:gd name="connsiteY10-5282" fmla="*/ 4832349 h 9826882"/>
                <a:gd name="connsiteX11-5283" fmla="*/ 340519 w 2292704"/>
                <a:gd name="connsiteY11-5284" fmla="*/ 5018087 h 9826882"/>
                <a:gd name="connsiteX12-5285" fmla="*/ 809625 w 2292704"/>
                <a:gd name="connsiteY12-5286" fmla="*/ 5018086 h 9826882"/>
                <a:gd name="connsiteX13-5287" fmla="*/ 1019174 w 2292704"/>
                <a:gd name="connsiteY13-5288" fmla="*/ 4884737 h 9826882"/>
                <a:gd name="connsiteX14-5289" fmla="*/ 1947863 w 2292704"/>
                <a:gd name="connsiteY14-5290" fmla="*/ 4884737 h 9826882"/>
                <a:gd name="connsiteX15-5291" fmla="*/ 2114550 w 2292704"/>
                <a:gd name="connsiteY15-5292" fmla="*/ 4687093 h 9826882"/>
                <a:gd name="connsiteX16-5293" fmla="*/ 2148342 w 2292704"/>
                <a:gd name="connsiteY16-5294" fmla="*/ 290738 h 9826882"/>
                <a:gd name="connsiteX17-5295" fmla="*/ 2003424 w 2292704"/>
                <a:gd name="connsiteY17-5296" fmla="*/ 192087 h 9826882"/>
                <a:gd name="connsiteX18-5297" fmla="*/ 2006598 w 2292704"/>
                <a:gd name="connsiteY18-5298" fmla="*/ 0 h 9826882"/>
                <a:gd name="connsiteX19-5299" fmla="*/ 2292689 w 2292704"/>
                <a:gd name="connsiteY19-5300" fmla="*/ 169975 h 9826882"/>
                <a:gd name="connsiteX20-5301" fmla="*/ 2274094 w 2292704"/>
                <a:gd name="connsiteY20-5302" fmla="*/ 4879975 h 9826882"/>
                <a:gd name="connsiteX21-5303" fmla="*/ 2131218 w 2292704"/>
                <a:gd name="connsiteY21-5304" fmla="*/ 5041900 h 9826882"/>
                <a:gd name="connsiteX22-5305" fmla="*/ 1888330 w 2292704"/>
                <a:gd name="connsiteY22-5306" fmla="*/ 5125243 h 9826882"/>
                <a:gd name="connsiteX23-5307" fmla="*/ 1881186 w 2292704"/>
                <a:gd name="connsiteY23-5308" fmla="*/ 5320504 h 9826882"/>
                <a:gd name="connsiteX24-5309" fmla="*/ 1881186 w 2292704"/>
                <a:gd name="connsiteY24-5310" fmla="*/ 9826882 h 9826882"/>
                <a:gd name="connsiteX25-5311" fmla="*/ 928686 w 2292704"/>
                <a:gd name="connsiteY25-5312" fmla="*/ 9826882 h 9826882"/>
                <a:gd name="connsiteX26-5313" fmla="*/ 928686 w 2292704"/>
                <a:gd name="connsiteY26-5314" fmla="*/ 5320504 h 9826882"/>
                <a:gd name="connsiteX0-5315" fmla="*/ 928686 w 2292704"/>
                <a:gd name="connsiteY0-5316" fmla="*/ 5320504 h 9826882"/>
                <a:gd name="connsiteX1-5317" fmla="*/ 802480 w 2292704"/>
                <a:gd name="connsiteY1-5318" fmla="*/ 5191917 h 9826882"/>
                <a:gd name="connsiteX2-5319" fmla="*/ 238123 w 2292704"/>
                <a:gd name="connsiteY2-5320" fmla="*/ 5194299 h 9826882"/>
                <a:gd name="connsiteX3-5321" fmla="*/ 0 w 2292704"/>
                <a:gd name="connsiteY3-5322" fmla="*/ 4934742 h 9826882"/>
                <a:gd name="connsiteX4-5323" fmla="*/ 19050 w 2292704"/>
                <a:gd name="connsiteY4-5324" fmla="*/ 2048666 h 9826882"/>
                <a:gd name="connsiteX5-5325" fmla="*/ 207169 w 2292704"/>
                <a:gd name="connsiteY5-5326" fmla="*/ 1843881 h 9826882"/>
                <a:gd name="connsiteX6-5327" fmla="*/ 1493044 w 2292704"/>
                <a:gd name="connsiteY6-5328" fmla="*/ 1848642 h 9826882"/>
                <a:gd name="connsiteX7-5329" fmla="*/ 1490662 w 2292704"/>
                <a:gd name="connsiteY7-5330" fmla="*/ 2008186 h 9826882"/>
                <a:gd name="connsiteX8-5331" fmla="*/ 335756 w 2292704"/>
                <a:gd name="connsiteY8-5332" fmla="*/ 2020094 h 9826882"/>
                <a:gd name="connsiteX9-5333" fmla="*/ 190500 w 2292704"/>
                <a:gd name="connsiteY9-5334" fmla="*/ 2139157 h 9826882"/>
                <a:gd name="connsiteX10-5335" fmla="*/ 183355 w 2292704"/>
                <a:gd name="connsiteY10-5336" fmla="*/ 4832349 h 9826882"/>
                <a:gd name="connsiteX11-5337" fmla="*/ 340519 w 2292704"/>
                <a:gd name="connsiteY11-5338" fmla="*/ 5018087 h 9826882"/>
                <a:gd name="connsiteX12-5339" fmla="*/ 809625 w 2292704"/>
                <a:gd name="connsiteY12-5340" fmla="*/ 5018086 h 9826882"/>
                <a:gd name="connsiteX13-5341" fmla="*/ 1019174 w 2292704"/>
                <a:gd name="connsiteY13-5342" fmla="*/ 4884737 h 9826882"/>
                <a:gd name="connsiteX14-5343" fmla="*/ 1947863 w 2292704"/>
                <a:gd name="connsiteY14-5344" fmla="*/ 4884737 h 9826882"/>
                <a:gd name="connsiteX15-5345" fmla="*/ 2114550 w 2292704"/>
                <a:gd name="connsiteY15-5346" fmla="*/ 4687093 h 9826882"/>
                <a:gd name="connsiteX16-5347" fmla="*/ 2148342 w 2292704"/>
                <a:gd name="connsiteY16-5348" fmla="*/ 290738 h 9826882"/>
                <a:gd name="connsiteX17-5349" fmla="*/ 2003424 w 2292704"/>
                <a:gd name="connsiteY17-5350" fmla="*/ 192087 h 9826882"/>
                <a:gd name="connsiteX18-5351" fmla="*/ 2006598 w 2292704"/>
                <a:gd name="connsiteY18-5352" fmla="*/ 0 h 9826882"/>
                <a:gd name="connsiteX19-5353" fmla="*/ 2292689 w 2292704"/>
                <a:gd name="connsiteY19-5354" fmla="*/ 169975 h 9826882"/>
                <a:gd name="connsiteX20-5355" fmla="*/ 2274094 w 2292704"/>
                <a:gd name="connsiteY20-5356" fmla="*/ 4879975 h 9826882"/>
                <a:gd name="connsiteX21-5357" fmla="*/ 2131218 w 2292704"/>
                <a:gd name="connsiteY21-5358" fmla="*/ 5041900 h 9826882"/>
                <a:gd name="connsiteX22-5359" fmla="*/ 1888330 w 2292704"/>
                <a:gd name="connsiteY22-5360" fmla="*/ 5125243 h 9826882"/>
                <a:gd name="connsiteX23-5361" fmla="*/ 1881186 w 2292704"/>
                <a:gd name="connsiteY23-5362" fmla="*/ 5320504 h 9826882"/>
                <a:gd name="connsiteX24-5363" fmla="*/ 1881186 w 2292704"/>
                <a:gd name="connsiteY24-5364" fmla="*/ 9826882 h 9826882"/>
                <a:gd name="connsiteX25-5365" fmla="*/ 928686 w 2292704"/>
                <a:gd name="connsiteY25-5366" fmla="*/ 9826882 h 9826882"/>
                <a:gd name="connsiteX26-5367" fmla="*/ 928686 w 2292704"/>
                <a:gd name="connsiteY26-5368" fmla="*/ 5320504 h 9826882"/>
                <a:gd name="connsiteX0-5369" fmla="*/ 928686 w 2292704"/>
                <a:gd name="connsiteY0-5370" fmla="*/ 5320504 h 9826882"/>
                <a:gd name="connsiteX1-5371" fmla="*/ 802480 w 2292704"/>
                <a:gd name="connsiteY1-5372" fmla="*/ 5191917 h 9826882"/>
                <a:gd name="connsiteX2-5373" fmla="*/ 238123 w 2292704"/>
                <a:gd name="connsiteY2-5374" fmla="*/ 5194299 h 9826882"/>
                <a:gd name="connsiteX3-5375" fmla="*/ 0 w 2292704"/>
                <a:gd name="connsiteY3-5376" fmla="*/ 4934742 h 9826882"/>
                <a:gd name="connsiteX4-5377" fmla="*/ 19050 w 2292704"/>
                <a:gd name="connsiteY4-5378" fmla="*/ 2048666 h 9826882"/>
                <a:gd name="connsiteX5-5379" fmla="*/ 207169 w 2292704"/>
                <a:gd name="connsiteY5-5380" fmla="*/ 1843881 h 9826882"/>
                <a:gd name="connsiteX6-5381" fmla="*/ 1493044 w 2292704"/>
                <a:gd name="connsiteY6-5382" fmla="*/ 1848642 h 9826882"/>
                <a:gd name="connsiteX7-5383" fmla="*/ 1490662 w 2292704"/>
                <a:gd name="connsiteY7-5384" fmla="*/ 2008186 h 9826882"/>
                <a:gd name="connsiteX8-5385" fmla="*/ 335756 w 2292704"/>
                <a:gd name="connsiteY8-5386" fmla="*/ 2020094 h 9826882"/>
                <a:gd name="connsiteX9-5387" fmla="*/ 190500 w 2292704"/>
                <a:gd name="connsiteY9-5388" fmla="*/ 2139157 h 9826882"/>
                <a:gd name="connsiteX10-5389" fmla="*/ 183355 w 2292704"/>
                <a:gd name="connsiteY10-5390" fmla="*/ 4832349 h 9826882"/>
                <a:gd name="connsiteX11-5391" fmla="*/ 340519 w 2292704"/>
                <a:gd name="connsiteY11-5392" fmla="*/ 5018087 h 9826882"/>
                <a:gd name="connsiteX12-5393" fmla="*/ 809625 w 2292704"/>
                <a:gd name="connsiteY12-5394" fmla="*/ 5018086 h 9826882"/>
                <a:gd name="connsiteX13-5395" fmla="*/ 1019174 w 2292704"/>
                <a:gd name="connsiteY13-5396" fmla="*/ 4884737 h 9826882"/>
                <a:gd name="connsiteX14-5397" fmla="*/ 1947863 w 2292704"/>
                <a:gd name="connsiteY14-5398" fmla="*/ 4884737 h 9826882"/>
                <a:gd name="connsiteX15-5399" fmla="*/ 2114550 w 2292704"/>
                <a:gd name="connsiteY15-5400" fmla="*/ 4687093 h 9826882"/>
                <a:gd name="connsiteX16-5401" fmla="*/ 2148342 w 2292704"/>
                <a:gd name="connsiteY16-5402" fmla="*/ 290738 h 9826882"/>
                <a:gd name="connsiteX17-5403" fmla="*/ 2003424 w 2292704"/>
                <a:gd name="connsiteY17-5404" fmla="*/ 192087 h 9826882"/>
                <a:gd name="connsiteX18-5405" fmla="*/ 2006598 w 2292704"/>
                <a:gd name="connsiteY18-5406" fmla="*/ 0 h 9826882"/>
                <a:gd name="connsiteX19-5407" fmla="*/ 2292689 w 2292704"/>
                <a:gd name="connsiteY19-5408" fmla="*/ 169975 h 9826882"/>
                <a:gd name="connsiteX20-5409" fmla="*/ 2274094 w 2292704"/>
                <a:gd name="connsiteY20-5410" fmla="*/ 4879975 h 9826882"/>
                <a:gd name="connsiteX21-5411" fmla="*/ 2131218 w 2292704"/>
                <a:gd name="connsiteY21-5412" fmla="*/ 5041900 h 9826882"/>
                <a:gd name="connsiteX22-5413" fmla="*/ 1888330 w 2292704"/>
                <a:gd name="connsiteY22-5414" fmla="*/ 5125243 h 9826882"/>
                <a:gd name="connsiteX23-5415" fmla="*/ 1881186 w 2292704"/>
                <a:gd name="connsiteY23-5416" fmla="*/ 5320504 h 9826882"/>
                <a:gd name="connsiteX24-5417" fmla="*/ 1881186 w 2292704"/>
                <a:gd name="connsiteY24-5418" fmla="*/ 9826882 h 9826882"/>
                <a:gd name="connsiteX25-5419" fmla="*/ 928686 w 2292704"/>
                <a:gd name="connsiteY25-5420" fmla="*/ 9826882 h 9826882"/>
                <a:gd name="connsiteX26-5421" fmla="*/ 928686 w 2292704"/>
                <a:gd name="connsiteY26-5422" fmla="*/ 5320504 h 9826882"/>
                <a:gd name="connsiteX0-5423" fmla="*/ 921542 w 2285560"/>
                <a:gd name="connsiteY0-5424" fmla="*/ 5320504 h 9826882"/>
                <a:gd name="connsiteX1-5425" fmla="*/ 795336 w 2285560"/>
                <a:gd name="connsiteY1-5426" fmla="*/ 5191917 h 9826882"/>
                <a:gd name="connsiteX2-5427" fmla="*/ 230979 w 2285560"/>
                <a:gd name="connsiteY2-5428" fmla="*/ 5194299 h 9826882"/>
                <a:gd name="connsiteX3-5429" fmla="*/ 0 w 2285560"/>
                <a:gd name="connsiteY3-5430" fmla="*/ 4934742 h 9826882"/>
                <a:gd name="connsiteX4-5431" fmla="*/ 11906 w 2285560"/>
                <a:gd name="connsiteY4-5432" fmla="*/ 2048666 h 9826882"/>
                <a:gd name="connsiteX5-5433" fmla="*/ 200025 w 2285560"/>
                <a:gd name="connsiteY5-5434" fmla="*/ 1843881 h 9826882"/>
                <a:gd name="connsiteX6-5435" fmla="*/ 1485900 w 2285560"/>
                <a:gd name="connsiteY6-5436" fmla="*/ 1848642 h 9826882"/>
                <a:gd name="connsiteX7-5437" fmla="*/ 1483518 w 2285560"/>
                <a:gd name="connsiteY7-5438" fmla="*/ 2008186 h 9826882"/>
                <a:gd name="connsiteX8-5439" fmla="*/ 328612 w 2285560"/>
                <a:gd name="connsiteY8-5440" fmla="*/ 2020094 h 9826882"/>
                <a:gd name="connsiteX9-5441" fmla="*/ 183356 w 2285560"/>
                <a:gd name="connsiteY9-5442" fmla="*/ 2139157 h 9826882"/>
                <a:gd name="connsiteX10-5443" fmla="*/ 176211 w 2285560"/>
                <a:gd name="connsiteY10-5444" fmla="*/ 4832349 h 9826882"/>
                <a:gd name="connsiteX11-5445" fmla="*/ 333375 w 2285560"/>
                <a:gd name="connsiteY11-5446" fmla="*/ 5018087 h 9826882"/>
                <a:gd name="connsiteX12-5447" fmla="*/ 802481 w 2285560"/>
                <a:gd name="connsiteY12-5448" fmla="*/ 5018086 h 9826882"/>
                <a:gd name="connsiteX13-5449" fmla="*/ 1012030 w 2285560"/>
                <a:gd name="connsiteY13-5450" fmla="*/ 4884737 h 9826882"/>
                <a:gd name="connsiteX14-5451" fmla="*/ 1940719 w 2285560"/>
                <a:gd name="connsiteY14-5452" fmla="*/ 4884737 h 9826882"/>
                <a:gd name="connsiteX15-5453" fmla="*/ 2107406 w 2285560"/>
                <a:gd name="connsiteY15-5454" fmla="*/ 4687093 h 9826882"/>
                <a:gd name="connsiteX16-5455" fmla="*/ 2141198 w 2285560"/>
                <a:gd name="connsiteY16-5456" fmla="*/ 290738 h 9826882"/>
                <a:gd name="connsiteX17-5457" fmla="*/ 1996280 w 2285560"/>
                <a:gd name="connsiteY17-5458" fmla="*/ 192087 h 9826882"/>
                <a:gd name="connsiteX18-5459" fmla="*/ 1999454 w 2285560"/>
                <a:gd name="connsiteY18-5460" fmla="*/ 0 h 9826882"/>
                <a:gd name="connsiteX19-5461" fmla="*/ 2285545 w 2285560"/>
                <a:gd name="connsiteY19-5462" fmla="*/ 169975 h 9826882"/>
                <a:gd name="connsiteX20-5463" fmla="*/ 2266950 w 2285560"/>
                <a:gd name="connsiteY20-5464" fmla="*/ 4879975 h 9826882"/>
                <a:gd name="connsiteX21-5465" fmla="*/ 2124074 w 2285560"/>
                <a:gd name="connsiteY21-5466" fmla="*/ 5041900 h 9826882"/>
                <a:gd name="connsiteX22-5467" fmla="*/ 1881186 w 2285560"/>
                <a:gd name="connsiteY22-5468" fmla="*/ 5125243 h 9826882"/>
                <a:gd name="connsiteX23-5469" fmla="*/ 1874042 w 2285560"/>
                <a:gd name="connsiteY23-5470" fmla="*/ 5320504 h 9826882"/>
                <a:gd name="connsiteX24-5471" fmla="*/ 1874042 w 2285560"/>
                <a:gd name="connsiteY24-5472" fmla="*/ 9826882 h 9826882"/>
                <a:gd name="connsiteX25-5473" fmla="*/ 921542 w 2285560"/>
                <a:gd name="connsiteY25-5474" fmla="*/ 9826882 h 9826882"/>
                <a:gd name="connsiteX26-5475" fmla="*/ 921542 w 2285560"/>
                <a:gd name="connsiteY26-5476" fmla="*/ 5320504 h 9826882"/>
                <a:gd name="connsiteX0-5477" fmla="*/ 921669 w 2285687"/>
                <a:gd name="connsiteY0-5478" fmla="*/ 5320504 h 9826882"/>
                <a:gd name="connsiteX1-5479" fmla="*/ 795463 w 2285687"/>
                <a:gd name="connsiteY1-5480" fmla="*/ 5191917 h 9826882"/>
                <a:gd name="connsiteX2-5481" fmla="*/ 231106 w 2285687"/>
                <a:gd name="connsiteY2-5482" fmla="*/ 5194299 h 9826882"/>
                <a:gd name="connsiteX3-5483" fmla="*/ 127 w 2285687"/>
                <a:gd name="connsiteY3-5484" fmla="*/ 4934742 h 9826882"/>
                <a:gd name="connsiteX4-5485" fmla="*/ 12033 w 2285687"/>
                <a:gd name="connsiteY4-5486" fmla="*/ 2048666 h 9826882"/>
                <a:gd name="connsiteX5-5487" fmla="*/ 200152 w 2285687"/>
                <a:gd name="connsiteY5-5488" fmla="*/ 1843881 h 9826882"/>
                <a:gd name="connsiteX6-5489" fmla="*/ 1486027 w 2285687"/>
                <a:gd name="connsiteY6-5490" fmla="*/ 1848642 h 9826882"/>
                <a:gd name="connsiteX7-5491" fmla="*/ 1483645 w 2285687"/>
                <a:gd name="connsiteY7-5492" fmla="*/ 2008186 h 9826882"/>
                <a:gd name="connsiteX8-5493" fmla="*/ 328739 w 2285687"/>
                <a:gd name="connsiteY8-5494" fmla="*/ 2020094 h 9826882"/>
                <a:gd name="connsiteX9-5495" fmla="*/ 183483 w 2285687"/>
                <a:gd name="connsiteY9-5496" fmla="*/ 2139157 h 9826882"/>
                <a:gd name="connsiteX10-5497" fmla="*/ 176338 w 2285687"/>
                <a:gd name="connsiteY10-5498" fmla="*/ 4832349 h 9826882"/>
                <a:gd name="connsiteX11-5499" fmla="*/ 333502 w 2285687"/>
                <a:gd name="connsiteY11-5500" fmla="*/ 5018087 h 9826882"/>
                <a:gd name="connsiteX12-5501" fmla="*/ 802608 w 2285687"/>
                <a:gd name="connsiteY12-5502" fmla="*/ 5018086 h 9826882"/>
                <a:gd name="connsiteX13-5503" fmla="*/ 1012157 w 2285687"/>
                <a:gd name="connsiteY13-5504" fmla="*/ 4884737 h 9826882"/>
                <a:gd name="connsiteX14-5505" fmla="*/ 1940846 w 2285687"/>
                <a:gd name="connsiteY14-5506" fmla="*/ 4884737 h 9826882"/>
                <a:gd name="connsiteX15-5507" fmla="*/ 2107533 w 2285687"/>
                <a:gd name="connsiteY15-5508" fmla="*/ 4687093 h 9826882"/>
                <a:gd name="connsiteX16-5509" fmla="*/ 2141325 w 2285687"/>
                <a:gd name="connsiteY16-5510" fmla="*/ 290738 h 9826882"/>
                <a:gd name="connsiteX17-5511" fmla="*/ 1996407 w 2285687"/>
                <a:gd name="connsiteY17-5512" fmla="*/ 192087 h 9826882"/>
                <a:gd name="connsiteX18-5513" fmla="*/ 1999581 w 2285687"/>
                <a:gd name="connsiteY18-5514" fmla="*/ 0 h 9826882"/>
                <a:gd name="connsiteX19-5515" fmla="*/ 2285672 w 2285687"/>
                <a:gd name="connsiteY19-5516" fmla="*/ 169975 h 9826882"/>
                <a:gd name="connsiteX20-5517" fmla="*/ 2267077 w 2285687"/>
                <a:gd name="connsiteY20-5518" fmla="*/ 4879975 h 9826882"/>
                <a:gd name="connsiteX21-5519" fmla="*/ 2124201 w 2285687"/>
                <a:gd name="connsiteY21-5520" fmla="*/ 5041900 h 9826882"/>
                <a:gd name="connsiteX22-5521" fmla="*/ 1881313 w 2285687"/>
                <a:gd name="connsiteY22-5522" fmla="*/ 5125243 h 9826882"/>
                <a:gd name="connsiteX23-5523" fmla="*/ 1874169 w 2285687"/>
                <a:gd name="connsiteY23-5524" fmla="*/ 5320504 h 9826882"/>
                <a:gd name="connsiteX24-5525" fmla="*/ 1874169 w 2285687"/>
                <a:gd name="connsiteY24-5526" fmla="*/ 9826882 h 9826882"/>
                <a:gd name="connsiteX25-5527" fmla="*/ 921669 w 2285687"/>
                <a:gd name="connsiteY25-5528" fmla="*/ 9826882 h 9826882"/>
                <a:gd name="connsiteX26-5529" fmla="*/ 921669 w 2285687"/>
                <a:gd name="connsiteY26-5530" fmla="*/ 5320504 h 9826882"/>
                <a:gd name="connsiteX0-5531" fmla="*/ 921669 w 2285687"/>
                <a:gd name="connsiteY0-5532" fmla="*/ 5320504 h 9826882"/>
                <a:gd name="connsiteX1-5533" fmla="*/ 795463 w 2285687"/>
                <a:gd name="connsiteY1-5534" fmla="*/ 5191917 h 9826882"/>
                <a:gd name="connsiteX2-5535" fmla="*/ 231106 w 2285687"/>
                <a:gd name="connsiteY2-5536" fmla="*/ 5194299 h 9826882"/>
                <a:gd name="connsiteX3-5537" fmla="*/ 127 w 2285687"/>
                <a:gd name="connsiteY3-5538" fmla="*/ 4934742 h 9826882"/>
                <a:gd name="connsiteX4-5539" fmla="*/ 12033 w 2285687"/>
                <a:gd name="connsiteY4-5540" fmla="*/ 2048666 h 9826882"/>
                <a:gd name="connsiteX5-5541" fmla="*/ 200152 w 2285687"/>
                <a:gd name="connsiteY5-5542" fmla="*/ 1843881 h 9826882"/>
                <a:gd name="connsiteX6-5543" fmla="*/ 1486027 w 2285687"/>
                <a:gd name="connsiteY6-5544" fmla="*/ 1848642 h 9826882"/>
                <a:gd name="connsiteX7-5545" fmla="*/ 1483645 w 2285687"/>
                <a:gd name="connsiteY7-5546" fmla="*/ 2008186 h 9826882"/>
                <a:gd name="connsiteX8-5547" fmla="*/ 328739 w 2285687"/>
                <a:gd name="connsiteY8-5548" fmla="*/ 2020094 h 9826882"/>
                <a:gd name="connsiteX9-5549" fmla="*/ 183483 w 2285687"/>
                <a:gd name="connsiteY9-5550" fmla="*/ 2139157 h 9826882"/>
                <a:gd name="connsiteX10-5551" fmla="*/ 176338 w 2285687"/>
                <a:gd name="connsiteY10-5552" fmla="*/ 4832349 h 9826882"/>
                <a:gd name="connsiteX11-5553" fmla="*/ 333502 w 2285687"/>
                <a:gd name="connsiteY11-5554" fmla="*/ 5018087 h 9826882"/>
                <a:gd name="connsiteX12-5555" fmla="*/ 802608 w 2285687"/>
                <a:gd name="connsiteY12-5556" fmla="*/ 5018086 h 9826882"/>
                <a:gd name="connsiteX13-5557" fmla="*/ 1012157 w 2285687"/>
                <a:gd name="connsiteY13-5558" fmla="*/ 4884737 h 9826882"/>
                <a:gd name="connsiteX14-5559" fmla="*/ 1940846 w 2285687"/>
                <a:gd name="connsiteY14-5560" fmla="*/ 4884737 h 9826882"/>
                <a:gd name="connsiteX15-5561" fmla="*/ 2107533 w 2285687"/>
                <a:gd name="connsiteY15-5562" fmla="*/ 4687093 h 9826882"/>
                <a:gd name="connsiteX16-5563" fmla="*/ 2141325 w 2285687"/>
                <a:gd name="connsiteY16-5564" fmla="*/ 290738 h 9826882"/>
                <a:gd name="connsiteX17-5565" fmla="*/ 1996407 w 2285687"/>
                <a:gd name="connsiteY17-5566" fmla="*/ 192087 h 9826882"/>
                <a:gd name="connsiteX18-5567" fmla="*/ 1999581 w 2285687"/>
                <a:gd name="connsiteY18-5568" fmla="*/ 0 h 9826882"/>
                <a:gd name="connsiteX19-5569" fmla="*/ 2285672 w 2285687"/>
                <a:gd name="connsiteY19-5570" fmla="*/ 169975 h 9826882"/>
                <a:gd name="connsiteX20-5571" fmla="*/ 2267077 w 2285687"/>
                <a:gd name="connsiteY20-5572" fmla="*/ 4879975 h 9826882"/>
                <a:gd name="connsiteX21-5573" fmla="*/ 2124201 w 2285687"/>
                <a:gd name="connsiteY21-5574" fmla="*/ 5041900 h 9826882"/>
                <a:gd name="connsiteX22-5575" fmla="*/ 1881313 w 2285687"/>
                <a:gd name="connsiteY22-5576" fmla="*/ 5125243 h 9826882"/>
                <a:gd name="connsiteX23-5577" fmla="*/ 1874169 w 2285687"/>
                <a:gd name="connsiteY23-5578" fmla="*/ 5320504 h 9826882"/>
                <a:gd name="connsiteX24-5579" fmla="*/ 1874169 w 2285687"/>
                <a:gd name="connsiteY24-5580" fmla="*/ 9826882 h 9826882"/>
                <a:gd name="connsiteX25-5581" fmla="*/ 921669 w 2285687"/>
                <a:gd name="connsiteY25-5582" fmla="*/ 9826882 h 9826882"/>
                <a:gd name="connsiteX26-5583" fmla="*/ 921669 w 2285687"/>
                <a:gd name="connsiteY26-5584" fmla="*/ 5320504 h 9826882"/>
                <a:gd name="connsiteX0-5585" fmla="*/ 921669 w 2285687"/>
                <a:gd name="connsiteY0-5586" fmla="*/ 5320504 h 9826882"/>
                <a:gd name="connsiteX1-5587" fmla="*/ 795463 w 2285687"/>
                <a:gd name="connsiteY1-5588" fmla="*/ 5191917 h 9826882"/>
                <a:gd name="connsiteX2-5589" fmla="*/ 231106 w 2285687"/>
                <a:gd name="connsiteY2-5590" fmla="*/ 5194299 h 9826882"/>
                <a:gd name="connsiteX3-5591" fmla="*/ 127 w 2285687"/>
                <a:gd name="connsiteY3-5592" fmla="*/ 4934742 h 9826882"/>
                <a:gd name="connsiteX4-5593" fmla="*/ 12033 w 2285687"/>
                <a:gd name="connsiteY4-5594" fmla="*/ 2048666 h 9826882"/>
                <a:gd name="connsiteX5-5595" fmla="*/ 200152 w 2285687"/>
                <a:gd name="connsiteY5-5596" fmla="*/ 1843881 h 9826882"/>
                <a:gd name="connsiteX6-5597" fmla="*/ 1486027 w 2285687"/>
                <a:gd name="connsiteY6-5598" fmla="*/ 1848642 h 9826882"/>
                <a:gd name="connsiteX7-5599" fmla="*/ 1483645 w 2285687"/>
                <a:gd name="connsiteY7-5600" fmla="*/ 2008186 h 9826882"/>
                <a:gd name="connsiteX8-5601" fmla="*/ 328739 w 2285687"/>
                <a:gd name="connsiteY8-5602" fmla="*/ 2020094 h 9826882"/>
                <a:gd name="connsiteX9-5603" fmla="*/ 183483 w 2285687"/>
                <a:gd name="connsiteY9-5604" fmla="*/ 2139157 h 9826882"/>
                <a:gd name="connsiteX10-5605" fmla="*/ 176338 w 2285687"/>
                <a:gd name="connsiteY10-5606" fmla="*/ 4832349 h 9826882"/>
                <a:gd name="connsiteX11-5607" fmla="*/ 333502 w 2285687"/>
                <a:gd name="connsiteY11-5608" fmla="*/ 5018087 h 9826882"/>
                <a:gd name="connsiteX12-5609" fmla="*/ 802608 w 2285687"/>
                <a:gd name="connsiteY12-5610" fmla="*/ 5018086 h 9826882"/>
                <a:gd name="connsiteX13-5611" fmla="*/ 1012157 w 2285687"/>
                <a:gd name="connsiteY13-5612" fmla="*/ 4884737 h 9826882"/>
                <a:gd name="connsiteX14-5613" fmla="*/ 1940846 w 2285687"/>
                <a:gd name="connsiteY14-5614" fmla="*/ 4884737 h 9826882"/>
                <a:gd name="connsiteX15-5615" fmla="*/ 2107533 w 2285687"/>
                <a:gd name="connsiteY15-5616" fmla="*/ 4687093 h 9826882"/>
                <a:gd name="connsiteX16-5617" fmla="*/ 2141325 w 2285687"/>
                <a:gd name="connsiteY16-5618" fmla="*/ 290738 h 9826882"/>
                <a:gd name="connsiteX17-5619" fmla="*/ 1996407 w 2285687"/>
                <a:gd name="connsiteY17-5620" fmla="*/ 192087 h 9826882"/>
                <a:gd name="connsiteX18-5621" fmla="*/ 1999581 w 2285687"/>
                <a:gd name="connsiteY18-5622" fmla="*/ 0 h 9826882"/>
                <a:gd name="connsiteX19-5623" fmla="*/ 2285672 w 2285687"/>
                <a:gd name="connsiteY19-5624" fmla="*/ 169975 h 9826882"/>
                <a:gd name="connsiteX20-5625" fmla="*/ 2267077 w 2285687"/>
                <a:gd name="connsiteY20-5626" fmla="*/ 4879975 h 9826882"/>
                <a:gd name="connsiteX21-5627" fmla="*/ 2124201 w 2285687"/>
                <a:gd name="connsiteY21-5628" fmla="*/ 5041900 h 9826882"/>
                <a:gd name="connsiteX22-5629" fmla="*/ 1881313 w 2285687"/>
                <a:gd name="connsiteY22-5630" fmla="*/ 5125243 h 9826882"/>
                <a:gd name="connsiteX23-5631" fmla="*/ 1874169 w 2285687"/>
                <a:gd name="connsiteY23-5632" fmla="*/ 5320504 h 9826882"/>
                <a:gd name="connsiteX24-5633" fmla="*/ 1874169 w 2285687"/>
                <a:gd name="connsiteY24-5634" fmla="*/ 9826882 h 9826882"/>
                <a:gd name="connsiteX25-5635" fmla="*/ 921669 w 2285687"/>
                <a:gd name="connsiteY25-5636" fmla="*/ 9826882 h 9826882"/>
                <a:gd name="connsiteX26-5637" fmla="*/ 921669 w 2285687"/>
                <a:gd name="connsiteY26-5638" fmla="*/ 5320504 h 9826882"/>
                <a:gd name="connsiteX0-5639" fmla="*/ 921669 w 2285687"/>
                <a:gd name="connsiteY0-5640" fmla="*/ 5320504 h 9826882"/>
                <a:gd name="connsiteX1-5641" fmla="*/ 795463 w 2285687"/>
                <a:gd name="connsiteY1-5642" fmla="*/ 5191917 h 9826882"/>
                <a:gd name="connsiteX2-5643" fmla="*/ 231106 w 2285687"/>
                <a:gd name="connsiteY2-5644" fmla="*/ 5194299 h 9826882"/>
                <a:gd name="connsiteX3-5645" fmla="*/ 57276 w 2285687"/>
                <a:gd name="connsiteY3-5646" fmla="*/ 5113335 h 9826882"/>
                <a:gd name="connsiteX4-5647" fmla="*/ 127 w 2285687"/>
                <a:gd name="connsiteY4-5648" fmla="*/ 4934742 h 9826882"/>
                <a:gd name="connsiteX5-5649" fmla="*/ 12033 w 2285687"/>
                <a:gd name="connsiteY5-5650" fmla="*/ 2048666 h 9826882"/>
                <a:gd name="connsiteX6-5651" fmla="*/ 200152 w 2285687"/>
                <a:gd name="connsiteY6-5652" fmla="*/ 1843881 h 9826882"/>
                <a:gd name="connsiteX7-5653" fmla="*/ 1486027 w 2285687"/>
                <a:gd name="connsiteY7-5654" fmla="*/ 1848642 h 9826882"/>
                <a:gd name="connsiteX8-5655" fmla="*/ 1483645 w 2285687"/>
                <a:gd name="connsiteY8-5656" fmla="*/ 2008186 h 9826882"/>
                <a:gd name="connsiteX9-5657" fmla="*/ 328739 w 2285687"/>
                <a:gd name="connsiteY9-5658" fmla="*/ 2020094 h 9826882"/>
                <a:gd name="connsiteX10-5659" fmla="*/ 183483 w 2285687"/>
                <a:gd name="connsiteY10-5660" fmla="*/ 2139157 h 9826882"/>
                <a:gd name="connsiteX11-5661" fmla="*/ 176338 w 2285687"/>
                <a:gd name="connsiteY11-5662" fmla="*/ 4832349 h 9826882"/>
                <a:gd name="connsiteX12-5663" fmla="*/ 333502 w 2285687"/>
                <a:gd name="connsiteY12-5664" fmla="*/ 5018087 h 9826882"/>
                <a:gd name="connsiteX13-5665" fmla="*/ 802608 w 2285687"/>
                <a:gd name="connsiteY13-5666" fmla="*/ 5018086 h 9826882"/>
                <a:gd name="connsiteX14-5667" fmla="*/ 1012157 w 2285687"/>
                <a:gd name="connsiteY14-5668" fmla="*/ 4884737 h 9826882"/>
                <a:gd name="connsiteX15-5669" fmla="*/ 1940846 w 2285687"/>
                <a:gd name="connsiteY15-5670" fmla="*/ 4884737 h 9826882"/>
                <a:gd name="connsiteX16-5671" fmla="*/ 2107533 w 2285687"/>
                <a:gd name="connsiteY16-5672" fmla="*/ 4687093 h 9826882"/>
                <a:gd name="connsiteX17-5673" fmla="*/ 2141325 w 2285687"/>
                <a:gd name="connsiteY17-5674" fmla="*/ 290738 h 9826882"/>
                <a:gd name="connsiteX18-5675" fmla="*/ 1996407 w 2285687"/>
                <a:gd name="connsiteY18-5676" fmla="*/ 192087 h 9826882"/>
                <a:gd name="connsiteX19-5677" fmla="*/ 1999581 w 2285687"/>
                <a:gd name="connsiteY19-5678" fmla="*/ 0 h 9826882"/>
                <a:gd name="connsiteX20-5679" fmla="*/ 2285672 w 2285687"/>
                <a:gd name="connsiteY20-5680" fmla="*/ 169975 h 9826882"/>
                <a:gd name="connsiteX21-5681" fmla="*/ 2267077 w 2285687"/>
                <a:gd name="connsiteY21-5682" fmla="*/ 4879975 h 9826882"/>
                <a:gd name="connsiteX22-5683" fmla="*/ 2124201 w 2285687"/>
                <a:gd name="connsiteY22-5684" fmla="*/ 5041900 h 9826882"/>
                <a:gd name="connsiteX23-5685" fmla="*/ 1881313 w 2285687"/>
                <a:gd name="connsiteY23-5686" fmla="*/ 5125243 h 9826882"/>
                <a:gd name="connsiteX24-5687" fmla="*/ 1874169 w 2285687"/>
                <a:gd name="connsiteY24-5688" fmla="*/ 5320504 h 9826882"/>
                <a:gd name="connsiteX25-5689" fmla="*/ 1874169 w 2285687"/>
                <a:gd name="connsiteY25-5690" fmla="*/ 9826882 h 9826882"/>
                <a:gd name="connsiteX26-5691" fmla="*/ 921669 w 2285687"/>
                <a:gd name="connsiteY26-5692" fmla="*/ 9826882 h 9826882"/>
                <a:gd name="connsiteX27" fmla="*/ 921669 w 2285687"/>
                <a:gd name="connsiteY27" fmla="*/ 5320504 h 9826882"/>
                <a:gd name="connsiteX0-5693" fmla="*/ 921669 w 2285687"/>
                <a:gd name="connsiteY0-5694" fmla="*/ 5320504 h 9826882"/>
                <a:gd name="connsiteX1-5695" fmla="*/ 795463 w 2285687"/>
                <a:gd name="connsiteY1-5696" fmla="*/ 5191917 h 9826882"/>
                <a:gd name="connsiteX2-5697" fmla="*/ 231106 w 2285687"/>
                <a:gd name="connsiteY2-5698" fmla="*/ 5194299 h 9826882"/>
                <a:gd name="connsiteX3-5699" fmla="*/ 57276 w 2285687"/>
                <a:gd name="connsiteY3-5700" fmla="*/ 5113335 h 9826882"/>
                <a:gd name="connsiteX4-5701" fmla="*/ 127 w 2285687"/>
                <a:gd name="connsiteY4-5702" fmla="*/ 4934742 h 9826882"/>
                <a:gd name="connsiteX5-5703" fmla="*/ 12033 w 2285687"/>
                <a:gd name="connsiteY5-5704" fmla="*/ 2048666 h 9826882"/>
                <a:gd name="connsiteX6-5705" fmla="*/ 200152 w 2285687"/>
                <a:gd name="connsiteY6-5706" fmla="*/ 1843881 h 9826882"/>
                <a:gd name="connsiteX7-5707" fmla="*/ 1486027 w 2285687"/>
                <a:gd name="connsiteY7-5708" fmla="*/ 1848642 h 9826882"/>
                <a:gd name="connsiteX8-5709" fmla="*/ 1483645 w 2285687"/>
                <a:gd name="connsiteY8-5710" fmla="*/ 2008186 h 9826882"/>
                <a:gd name="connsiteX9-5711" fmla="*/ 328739 w 2285687"/>
                <a:gd name="connsiteY9-5712" fmla="*/ 2020094 h 9826882"/>
                <a:gd name="connsiteX10-5713" fmla="*/ 183483 w 2285687"/>
                <a:gd name="connsiteY10-5714" fmla="*/ 2139157 h 9826882"/>
                <a:gd name="connsiteX11-5715" fmla="*/ 176338 w 2285687"/>
                <a:gd name="connsiteY11-5716" fmla="*/ 4832349 h 9826882"/>
                <a:gd name="connsiteX12-5717" fmla="*/ 333502 w 2285687"/>
                <a:gd name="connsiteY12-5718" fmla="*/ 5018087 h 9826882"/>
                <a:gd name="connsiteX13-5719" fmla="*/ 802608 w 2285687"/>
                <a:gd name="connsiteY13-5720" fmla="*/ 5018086 h 9826882"/>
                <a:gd name="connsiteX14-5721" fmla="*/ 1012157 w 2285687"/>
                <a:gd name="connsiteY14-5722" fmla="*/ 4884737 h 9826882"/>
                <a:gd name="connsiteX15-5723" fmla="*/ 1940846 w 2285687"/>
                <a:gd name="connsiteY15-5724" fmla="*/ 4884737 h 9826882"/>
                <a:gd name="connsiteX16-5725" fmla="*/ 2107533 w 2285687"/>
                <a:gd name="connsiteY16-5726" fmla="*/ 4687093 h 9826882"/>
                <a:gd name="connsiteX17-5727" fmla="*/ 2141325 w 2285687"/>
                <a:gd name="connsiteY17-5728" fmla="*/ 290738 h 9826882"/>
                <a:gd name="connsiteX18-5729" fmla="*/ 1996407 w 2285687"/>
                <a:gd name="connsiteY18-5730" fmla="*/ 192087 h 9826882"/>
                <a:gd name="connsiteX19-5731" fmla="*/ 1999581 w 2285687"/>
                <a:gd name="connsiteY19-5732" fmla="*/ 0 h 9826882"/>
                <a:gd name="connsiteX20-5733" fmla="*/ 2285672 w 2285687"/>
                <a:gd name="connsiteY20-5734" fmla="*/ 169975 h 9826882"/>
                <a:gd name="connsiteX21-5735" fmla="*/ 2267077 w 2285687"/>
                <a:gd name="connsiteY21-5736" fmla="*/ 4879975 h 9826882"/>
                <a:gd name="connsiteX22-5737" fmla="*/ 2124201 w 2285687"/>
                <a:gd name="connsiteY22-5738" fmla="*/ 5041900 h 9826882"/>
                <a:gd name="connsiteX23-5739" fmla="*/ 1881313 w 2285687"/>
                <a:gd name="connsiteY23-5740" fmla="*/ 5125243 h 9826882"/>
                <a:gd name="connsiteX24-5741" fmla="*/ 1874169 w 2285687"/>
                <a:gd name="connsiteY24-5742" fmla="*/ 5320504 h 9826882"/>
                <a:gd name="connsiteX25-5743" fmla="*/ 1874169 w 2285687"/>
                <a:gd name="connsiteY25-5744" fmla="*/ 9826882 h 9826882"/>
                <a:gd name="connsiteX26-5745" fmla="*/ 921669 w 2285687"/>
                <a:gd name="connsiteY26-5746" fmla="*/ 9826882 h 9826882"/>
                <a:gd name="connsiteX27-5747" fmla="*/ 921669 w 2285687"/>
                <a:gd name="connsiteY27-5748" fmla="*/ 5320504 h 9826882"/>
                <a:gd name="connsiteX0-5749" fmla="*/ 921669 w 2285687"/>
                <a:gd name="connsiteY0-5750" fmla="*/ 5320504 h 9826882"/>
                <a:gd name="connsiteX1-5751" fmla="*/ 795463 w 2285687"/>
                <a:gd name="connsiteY1-5752" fmla="*/ 5191917 h 9826882"/>
                <a:gd name="connsiteX2-5753" fmla="*/ 231106 w 2285687"/>
                <a:gd name="connsiteY2-5754" fmla="*/ 5194299 h 9826882"/>
                <a:gd name="connsiteX3-5755" fmla="*/ 57276 w 2285687"/>
                <a:gd name="connsiteY3-5756" fmla="*/ 5113335 h 9826882"/>
                <a:gd name="connsiteX4-5757" fmla="*/ 127 w 2285687"/>
                <a:gd name="connsiteY4-5758" fmla="*/ 4934742 h 9826882"/>
                <a:gd name="connsiteX5-5759" fmla="*/ 12033 w 2285687"/>
                <a:gd name="connsiteY5-5760" fmla="*/ 2048666 h 9826882"/>
                <a:gd name="connsiteX6-5761" fmla="*/ 200152 w 2285687"/>
                <a:gd name="connsiteY6-5762" fmla="*/ 1843881 h 9826882"/>
                <a:gd name="connsiteX7-5763" fmla="*/ 1486027 w 2285687"/>
                <a:gd name="connsiteY7-5764" fmla="*/ 1848642 h 9826882"/>
                <a:gd name="connsiteX8-5765" fmla="*/ 1483645 w 2285687"/>
                <a:gd name="connsiteY8-5766" fmla="*/ 2008186 h 9826882"/>
                <a:gd name="connsiteX9-5767" fmla="*/ 328739 w 2285687"/>
                <a:gd name="connsiteY9-5768" fmla="*/ 2020094 h 9826882"/>
                <a:gd name="connsiteX10-5769" fmla="*/ 183483 w 2285687"/>
                <a:gd name="connsiteY10-5770" fmla="*/ 2139157 h 9826882"/>
                <a:gd name="connsiteX11-5771" fmla="*/ 176338 w 2285687"/>
                <a:gd name="connsiteY11-5772" fmla="*/ 4832349 h 9826882"/>
                <a:gd name="connsiteX12-5773" fmla="*/ 333502 w 2285687"/>
                <a:gd name="connsiteY12-5774" fmla="*/ 5018087 h 9826882"/>
                <a:gd name="connsiteX13-5775" fmla="*/ 802608 w 2285687"/>
                <a:gd name="connsiteY13-5776" fmla="*/ 5018086 h 9826882"/>
                <a:gd name="connsiteX14-5777" fmla="*/ 1012157 w 2285687"/>
                <a:gd name="connsiteY14-5778" fmla="*/ 4884737 h 9826882"/>
                <a:gd name="connsiteX15-5779" fmla="*/ 1940846 w 2285687"/>
                <a:gd name="connsiteY15-5780" fmla="*/ 4884737 h 9826882"/>
                <a:gd name="connsiteX16-5781" fmla="*/ 2107533 w 2285687"/>
                <a:gd name="connsiteY16-5782" fmla="*/ 4687093 h 9826882"/>
                <a:gd name="connsiteX17-5783" fmla="*/ 2141325 w 2285687"/>
                <a:gd name="connsiteY17-5784" fmla="*/ 290738 h 9826882"/>
                <a:gd name="connsiteX18-5785" fmla="*/ 1996407 w 2285687"/>
                <a:gd name="connsiteY18-5786" fmla="*/ 192087 h 9826882"/>
                <a:gd name="connsiteX19-5787" fmla="*/ 1999581 w 2285687"/>
                <a:gd name="connsiteY19-5788" fmla="*/ 0 h 9826882"/>
                <a:gd name="connsiteX20-5789" fmla="*/ 2285672 w 2285687"/>
                <a:gd name="connsiteY20-5790" fmla="*/ 169975 h 9826882"/>
                <a:gd name="connsiteX21-5791" fmla="*/ 2267077 w 2285687"/>
                <a:gd name="connsiteY21-5792" fmla="*/ 4879975 h 9826882"/>
                <a:gd name="connsiteX22-5793" fmla="*/ 2124201 w 2285687"/>
                <a:gd name="connsiteY22-5794" fmla="*/ 5041900 h 9826882"/>
                <a:gd name="connsiteX23-5795" fmla="*/ 1881313 w 2285687"/>
                <a:gd name="connsiteY23-5796" fmla="*/ 5125243 h 9826882"/>
                <a:gd name="connsiteX24-5797" fmla="*/ 1874169 w 2285687"/>
                <a:gd name="connsiteY24-5798" fmla="*/ 5320504 h 9826882"/>
                <a:gd name="connsiteX25-5799" fmla="*/ 1874169 w 2285687"/>
                <a:gd name="connsiteY25-5800" fmla="*/ 9826882 h 9826882"/>
                <a:gd name="connsiteX26-5801" fmla="*/ 921669 w 2285687"/>
                <a:gd name="connsiteY26-5802" fmla="*/ 9826882 h 9826882"/>
                <a:gd name="connsiteX27-5803" fmla="*/ 921669 w 2285687"/>
                <a:gd name="connsiteY27-5804" fmla="*/ 5320504 h 9826882"/>
                <a:gd name="connsiteX0-5805" fmla="*/ 921669 w 2285687"/>
                <a:gd name="connsiteY0-5806" fmla="*/ 5320504 h 9826882"/>
                <a:gd name="connsiteX1-5807" fmla="*/ 795463 w 2285687"/>
                <a:gd name="connsiteY1-5808" fmla="*/ 5191917 h 9826882"/>
                <a:gd name="connsiteX2-5809" fmla="*/ 231106 w 2285687"/>
                <a:gd name="connsiteY2-5810" fmla="*/ 5194299 h 9826882"/>
                <a:gd name="connsiteX3-5811" fmla="*/ 57276 w 2285687"/>
                <a:gd name="connsiteY3-5812" fmla="*/ 5113335 h 9826882"/>
                <a:gd name="connsiteX4-5813" fmla="*/ 127 w 2285687"/>
                <a:gd name="connsiteY4-5814" fmla="*/ 4934742 h 9826882"/>
                <a:gd name="connsiteX5-5815" fmla="*/ 12033 w 2285687"/>
                <a:gd name="connsiteY5-5816" fmla="*/ 2048666 h 9826882"/>
                <a:gd name="connsiteX6-5817" fmla="*/ 200152 w 2285687"/>
                <a:gd name="connsiteY6-5818" fmla="*/ 1843881 h 9826882"/>
                <a:gd name="connsiteX7-5819" fmla="*/ 1486027 w 2285687"/>
                <a:gd name="connsiteY7-5820" fmla="*/ 1848642 h 9826882"/>
                <a:gd name="connsiteX8-5821" fmla="*/ 1483645 w 2285687"/>
                <a:gd name="connsiteY8-5822" fmla="*/ 2008186 h 9826882"/>
                <a:gd name="connsiteX9-5823" fmla="*/ 328739 w 2285687"/>
                <a:gd name="connsiteY9-5824" fmla="*/ 2020094 h 9826882"/>
                <a:gd name="connsiteX10-5825" fmla="*/ 183483 w 2285687"/>
                <a:gd name="connsiteY10-5826" fmla="*/ 2139157 h 9826882"/>
                <a:gd name="connsiteX11-5827" fmla="*/ 176338 w 2285687"/>
                <a:gd name="connsiteY11-5828" fmla="*/ 4832349 h 9826882"/>
                <a:gd name="connsiteX12-5829" fmla="*/ 333502 w 2285687"/>
                <a:gd name="connsiteY12-5830" fmla="*/ 5018087 h 9826882"/>
                <a:gd name="connsiteX13-5831" fmla="*/ 802608 w 2285687"/>
                <a:gd name="connsiteY13-5832" fmla="*/ 5018086 h 9826882"/>
                <a:gd name="connsiteX14-5833" fmla="*/ 1012157 w 2285687"/>
                <a:gd name="connsiteY14-5834" fmla="*/ 4884737 h 9826882"/>
                <a:gd name="connsiteX15-5835" fmla="*/ 1940846 w 2285687"/>
                <a:gd name="connsiteY15-5836" fmla="*/ 4884737 h 9826882"/>
                <a:gd name="connsiteX16-5837" fmla="*/ 2107533 w 2285687"/>
                <a:gd name="connsiteY16-5838" fmla="*/ 4687093 h 9826882"/>
                <a:gd name="connsiteX17-5839" fmla="*/ 2141325 w 2285687"/>
                <a:gd name="connsiteY17-5840" fmla="*/ 290738 h 9826882"/>
                <a:gd name="connsiteX18-5841" fmla="*/ 1996407 w 2285687"/>
                <a:gd name="connsiteY18-5842" fmla="*/ 192087 h 9826882"/>
                <a:gd name="connsiteX19-5843" fmla="*/ 1999581 w 2285687"/>
                <a:gd name="connsiteY19-5844" fmla="*/ 0 h 9826882"/>
                <a:gd name="connsiteX20-5845" fmla="*/ 2285672 w 2285687"/>
                <a:gd name="connsiteY20-5846" fmla="*/ 169975 h 9826882"/>
                <a:gd name="connsiteX21-5847" fmla="*/ 2267077 w 2285687"/>
                <a:gd name="connsiteY21-5848" fmla="*/ 4879975 h 9826882"/>
                <a:gd name="connsiteX22-5849" fmla="*/ 2124201 w 2285687"/>
                <a:gd name="connsiteY22-5850" fmla="*/ 5041900 h 9826882"/>
                <a:gd name="connsiteX23-5851" fmla="*/ 1881313 w 2285687"/>
                <a:gd name="connsiteY23-5852" fmla="*/ 5125243 h 9826882"/>
                <a:gd name="connsiteX24-5853" fmla="*/ 1874169 w 2285687"/>
                <a:gd name="connsiteY24-5854" fmla="*/ 5320504 h 9826882"/>
                <a:gd name="connsiteX25-5855" fmla="*/ 1874169 w 2285687"/>
                <a:gd name="connsiteY25-5856" fmla="*/ 9826882 h 9826882"/>
                <a:gd name="connsiteX26-5857" fmla="*/ 921669 w 2285687"/>
                <a:gd name="connsiteY26-5858" fmla="*/ 9826882 h 9826882"/>
                <a:gd name="connsiteX27-5859" fmla="*/ 921669 w 2285687"/>
                <a:gd name="connsiteY27-5860" fmla="*/ 5320504 h 9826882"/>
                <a:gd name="connsiteX0-5861" fmla="*/ 921669 w 2285687"/>
                <a:gd name="connsiteY0-5862" fmla="*/ 5320504 h 9826882"/>
                <a:gd name="connsiteX1-5863" fmla="*/ 795463 w 2285687"/>
                <a:gd name="connsiteY1-5864" fmla="*/ 5191917 h 9826882"/>
                <a:gd name="connsiteX2-5865" fmla="*/ 231106 w 2285687"/>
                <a:gd name="connsiteY2-5866" fmla="*/ 5194299 h 9826882"/>
                <a:gd name="connsiteX3-5867" fmla="*/ 57276 w 2285687"/>
                <a:gd name="connsiteY3-5868" fmla="*/ 5113335 h 9826882"/>
                <a:gd name="connsiteX4-5869" fmla="*/ 127 w 2285687"/>
                <a:gd name="connsiteY4-5870" fmla="*/ 4934742 h 9826882"/>
                <a:gd name="connsiteX5-5871" fmla="*/ 12033 w 2285687"/>
                <a:gd name="connsiteY5-5872" fmla="*/ 2048666 h 9826882"/>
                <a:gd name="connsiteX6-5873" fmla="*/ 200152 w 2285687"/>
                <a:gd name="connsiteY6-5874" fmla="*/ 1843881 h 9826882"/>
                <a:gd name="connsiteX7-5875" fmla="*/ 1486027 w 2285687"/>
                <a:gd name="connsiteY7-5876" fmla="*/ 1848642 h 9826882"/>
                <a:gd name="connsiteX8-5877" fmla="*/ 1483645 w 2285687"/>
                <a:gd name="connsiteY8-5878" fmla="*/ 2008186 h 9826882"/>
                <a:gd name="connsiteX9-5879" fmla="*/ 328739 w 2285687"/>
                <a:gd name="connsiteY9-5880" fmla="*/ 2020094 h 9826882"/>
                <a:gd name="connsiteX10-5881" fmla="*/ 183483 w 2285687"/>
                <a:gd name="connsiteY10-5882" fmla="*/ 2139157 h 9826882"/>
                <a:gd name="connsiteX11-5883" fmla="*/ 176338 w 2285687"/>
                <a:gd name="connsiteY11-5884" fmla="*/ 4832349 h 9826882"/>
                <a:gd name="connsiteX12-5885" fmla="*/ 333502 w 2285687"/>
                <a:gd name="connsiteY12-5886" fmla="*/ 5018087 h 9826882"/>
                <a:gd name="connsiteX13-5887" fmla="*/ 802608 w 2285687"/>
                <a:gd name="connsiteY13-5888" fmla="*/ 5018086 h 9826882"/>
                <a:gd name="connsiteX14-5889" fmla="*/ 1012157 w 2285687"/>
                <a:gd name="connsiteY14-5890" fmla="*/ 4884737 h 9826882"/>
                <a:gd name="connsiteX15-5891" fmla="*/ 1940846 w 2285687"/>
                <a:gd name="connsiteY15-5892" fmla="*/ 4884737 h 9826882"/>
                <a:gd name="connsiteX16-5893" fmla="*/ 2107533 w 2285687"/>
                <a:gd name="connsiteY16-5894" fmla="*/ 4687093 h 9826882"/>
                <a:gd name="connsiteX17-5895" fmla="*/ 2141325 w 2285687"/>
                <a:gd name="connsiteY17-5896" fmla="*/ 290738 h 9826882"/>
                <a:gd name="connsiteX18-5897" fmla="*/ 1996407 w 2285687"/>
                <a:gd name="connsiteY18-5898" fmla="*/ 192087 h 9826882"/>
                <a:gd name="connsiteX19-5899" fmla="*/ 1999581 w 2285687"/>
                <a:gd name="connsiteY19-5900" fmla="*/ 0 h 9826882"/>
                <a:gd name="connsiteX20-5901" fmla="*/ 2285672 w 2285687"/>
                <a:gd name="connsiteY20-5902" fmla="*/ 169975 h 9826882"/>
                <a:gd name="connsiteX21-5903" fmla="*/ 2267077 w 2285687"/>
                <a:gd name="connsiteY21-5904" fmla="*/ 4879975 h 9826882"/>
                <a:gd name="connsiteX22-5905" fmla="*/ 2124201 w 2285687"/>
                <a:gd name="connsiteY22-5906" fmla="*/ 5041900 h 9826882"/>
                <a:gd name="connsiteX23-5907" fmla="*/ 1881313 w 2285687"/>
                <a:gd name="connsiteY23-5908" fmla="*/ 5125243 h 9826882"/>
                <a:gd name="connsiteX24-5909" fmla="*/ 1874169 w 2285687"/>
                <a:gd name="connsiteY24-5910" fmla="*/ 5320504 h 9826882"/>
                <a:gd name="connsiteX25-5911" fmla="*/ 1874169 w 2285687"/>
                <a:gd name="connsiteY25-5912" fmla="*/ 9826882 h 9826882"/>
                <a:gd name="connsiteX26-5913" fmla="*/ 921669 w 2285687"/>
                <a:gd name="connsiteY26-5914" fmla="*/ 9826882 h 9826882"/>
                <a:gd name="connsiteX27-5915" fmla="*/ 921669 w 2285687"/>
                <a:gd name="connsiteY27-5916" fmla="*/ 5320504 h 9826882"/>
                <a:gd name="connsiteX0-5917" fmla="*/ 921669 w 2285687"/>
                <a:gd name="connsiteY0-5918" fmla="*/ 5320504 h 9826882"/>
                <a:gd name="connsiteX1-5919" fmla="*/ 795463 w 2285687"/>
                <a:gd name="connsiteY1-5920" fmla="*/ 5191917 h 9826882"/>
                <a:gd name="connsiteX2-5921" fmla="*/ 231106 w 2285687"/>
                <a:gd name="connsiteY2-5922" fmla="*/ 5194299 h 9826882"/>
                <a:gd name="connsiteX3-5923" fmla="*/ 57276 w 2285687"/>
                <a:gd name="connsiteY3-5924" fmla="*/ 5113335 h 9826882"/>
                <a:gd name="connsiteX4-5925" fmla="*/ 127 w 2285687"/>
                <a:gd name="connsiteY4-5926" fmla="*/ 4934742 h 9826882"/>
                <a:gd name="connsiteX5-5927" fmla="*/ 12033 w 2285687"/>
                <a:gd name="connsiteY5-5928" fmla="*/ 2048666 h 9826882"/>
                <a:gd name="connsiteX6-5929" fmla="*/ 200152 w 2285687"/>
                <a:gd name="connsiteY6-5930" fmla="*/ 1843881 h 9826882"/>
                <a:gd name="connsiteX7-5931" fmla="*/ 1486027 w 2285687"/>
                <a:gd name="connsiteY7-5932" fmla="*/ 1848642 h 9826882"/>
                <a:gd name="connsiteX8-5933" fmla="*/ 1483645 w 2285687"/>
                <a:gd name="connsiteY8-5934" fmla="*/ 2008186 h 9826882"/>
                <a:gd name="connsiteX9-5935" fmla="*/ 328739 w 2285687"/>
                <a:gd name="connsiteY9-5936" fmla="*/ 2020094 h 9826882"/>
                <a:gd name="connsiteX10-5937" fmla="*/ 183483 w 2285687"/>
                <a:gd name="connsiteY10-5938" fmla="*/ 2139157 h 9826882"/>
                <a:gd name="connsiteX11-5939" fmla="*/ 176338 w 2285687"/>
                <a:gd name="connsiteY11-5940" fmla="*/ 4832349 h 9826882"/>
                <a:gd name="connsiteX12-5941" fmla="*/ 333502 w 2285687"/>
                <a:gd name="connsiteY12-5942" fmla="*/ 5018087 h 9826882"/>
                <a:gd name="connsiteX13-5943" fmla="*/ 802608 w 2285687"/>
                <a:gd name="connsiteY13-5944" fmla="*/ 5018086 h 9826882"/>
                <a:gd name="connsiteX14-5945" fmla="*/ 1012157 w 2285687"/>
                <a:gd name="connsiteY14-5946" fmla="*/ 4884737 h 9826882"/>
                <a:gd name="connsiteX15-5947" fmla="*/ 1940846 w 2285687"/>
                <a:gd name="connsiteY15-5948" fmla="*/ 4884737 h 9826882"/>
                <a:gd name="connsiteX16-5949" fmla="*/ 2107533 w 2285687"/>
                <a:gd name="connsiteY16-5950" fmla="*/ 4687093 h 9826882"/>
                <a:gd name="connsiteX17-5951" fmla="*/ 2141325 w 2285687"/>
                <a:gd name="connsiteY17-5952" fmla="*/ 290738 h 9826882"/>
                <a:gd name="connsiteX18-5953" fmla="*/ 1996407 w 2285687"/>
                <a:gd name="connsiteY18-5954" fmla="*/ 192087 h 9826882"/>
                <a:gd name="connsiteX19-5955" fmla="*/ 1999581 w 2285687"/>
                <a:gd name="connsiteY19-5956" fmla="*/ 0 h 9826882"/>
                <a:gd name="connsiteX20-5957" fmla="*/ 2285672 w 2285687"/>
                <a:gd name="connsiteY20-5958" fmla="*/ 169975 h 9826882"/>
                <a:gd name="connsiteX21-5959" fmla="*/ 2267077 w 2285687"/>
                <a:gd name="connsiteY21-5960" fmla="*/ 4879975 h 9826882"/>
                <a:gd name="connsiteX22-5961" fmla="*/ 2124201 w 2285687"/>
                <a:gd name="connsiteY22-5962" fmla="*/ 5041900 h 9826882"/>
                <a:gd name="connsiteX23-5963" fmla="*/ 1881313 w 2285687"/>
                <a:gd name="connsiteY23-5964" fmla="*/ 5125243 h 9826882"/>
                <a:gd name="connsiteX24-5965" fmla="*/ 1874169 w 2285687"/>
                <a:gd name="connsiteY24-5966" fmla="*/ 5320504 h 9826882"/>
                <a:gd name="connsiteX25-5967" fmla="*/ 1874169 w 2285687"/>
                <a:gd name="connsiteY25-5968" fmla="*/ 9826882 h 9826882"/>
                <a:gd name="connsiteX26-5969" fmla="*/ 921669 w 2285687"/>
                <a:gd name="connsiteY26-5970" fmla="*/ 9826882 h 9826882"/>
                <a:gd name="connsiteX27-5971" fmla="*/ 921669 w 2285687"/>
                <a:gd name="connsiteY27-5972" fmla="*/ 5320504 h 9826882"/>
                <a:gd name="connsiteX0-5973" fmla="*/ 921669 w 2285687"/>
                <a:gd name="connsiteY0-5974" fmla="*/ 5320504 h 9826882"/>
                <a:gd name="connsiteX1-5975" fmla="*/ 795463 w 2285687"/>
                <a:gd name="connsiteY1-5976" fmla="*/ 5191917 h 9826882"/>
                <a:gd name="connsiteX2-5977" fmla="*/ 231106 w 2285687"/>
                <a:gd name="connsiteY2-5978" fmla="*/ 5194299 h 9826882"/>
                <a:gd name="connsiteX3-5979" fmla="*/ 57276 w 2285687"/>
                <a:gd name="connsiteY3-5980" fmla="*/ 5113335 h 9826882"/>
                <a:gd name="connsiteX4-5981" fmla="*/ 127 w 2285687"/>
                <a:gd name="connsiteY4-5982" fmla="*/ 4934742 h 9826882"/>
                <a:gd name="connsiteX5-5983" fmla="*/ 12033 w 2285687"/>
                <a:gd name="connsiteY5-5984" fmla="*/ 2048666 h 9826882"/>
                <a:gd name="connsiteX6-5985" fmla="*/ 200152 w 2285687"/>
                <a:gd name="connsiteY6-5986" fmla="*/ 1843881 h 9826882"/>
                <a:gd name="connsiteX7-5987" fmla="*/ 1486027 w 2285687"/>
                <a:gd name="connsiteY7-5988" fmla="*/ 1848642 h 9826882"/>
                <a:gd name="connsiteX8-5989" fmla="*/ 1483645 w 2285687"/>
                <a:gd name="connsiteY8-5990" fmla="*/ 2008186 h 9826882"/>
                <a:gd name="connsiteX9-5991" fmla="*/ 328739 w 2285687"/>
                <a:gd name="connsiteY9-5992" fmla="*/ 2020094 h 9826882"/>
                <a:gd name="connsiteX10-5993" fmla="*/ 183483 w 2285687"/>
                <a:gd name="connsiteY10-5994" fmla="*/ 2139157 h 9826882"/>
                <a:gd name="connsiteX11-5995" fmla="*/ 176338 w 2285687"/>
                <a:gd name="connsiteY11-5996" fmla="*/ 4832349 h 9826882"/>
                <a:gd name="connsiteX12-5997" fmla="*/ 333502 w 2285687"/>
                <a:gd name="connsiteY12-5998" fmla="*/ 5018087 h 9826882"/>
                <a:gd name="connsiteX13-5999" fmla="*/ 802608 w 2285687"/>
                <a:gd name="connsiteY13-6000" fmla="*/ 5018086 h 9826882"/>
                <a:gd name="connsiteX14-6001" fmla="*/ 1012157 w 2285687"/>
                <a:gd name="connsiteY14-6002" fmla="*/ 4884737 h 9826882"/>
                <a:gd name="connsiteX15-6003" fmla="*/ 1940846 w 2285687"/>
                <a:gd name="connsiteY15-6004" fmla="*/ 4884737 h 9826882"/>
                <a:gd name="connsiteX16-6005" fmla="*/ 2107533 w 2285687"/>
                <a:gd name="connsiteY16-6006" fmla="*/ 4687093 h 9826882"/>
                <a:gd name="connsiteX17-6007" fmla="*/ 2141325 w 2285687"/>
                <a:gd name="connsiteY17-6008" fmla="*/ 290738 h 9826882"/>
                <a:gd name="connsiteX18-6009" fmla="*/ 1996407 w 2285687"/>
                <a:gd name="connsiteY18-6010" fmla="*/ 192087 h 9826882"/>
                <a:gd name="connsiteX19-6011" fmla="*/ 1999581 w 2285687"/>
                <a:gd name="connsiteY19-6012" fmla="*/ 0 h 9826882"/>
                <a:gd name="connsiteX20-6013" fmla="*/ 2285672 w 2285687"/>
                <a:gd name="connsiteY20-6014" fmla="*/ 169975 h 9826882"/>
                <a:gd name="connsiteX21-6015" fmla="*/ 2267077 w 2285687"/>
                <a:gd name="connsiteY21-6016" fmla="*/ 4879975 h 9826882"/>
                <a:gd name="connsiteX22-6017" fmla="*/ 2124201 w 2285687"/>
                <a:gd name="connsiteY22-6018" fmla="*/ 5041900 h 9826882"/>
                <a:gd name="connsiteX23-6019" fmla="*/ 1881313 w 2285687"/>
                <a:gd name="connsiteY23-6020" fmla="*/ 5125243 h 9826882"/>
                <a:gd name="connsiteX24-6021" fmla="*/ 1874169 w 2285687"/>
                <a:gd name="connsiteY24-6022" fmla="*/ 5320504 h 9826882"/>
                <a:gd name="connsiteX25-6023" fmla="*/ 1874169 w 2285687"/>
                <a:gd name="connsiteY25-6024" fmla="*/ 9826882 h 9826882"/>
                <a:gd name="connsiteX26-6025" fmla="*/ 921669 w 2285687"/>
                <a:gd name="connsiteY26-6026" fmla="*/ 9826882 h 9826882"/>
                <a:gd name="connsiteX27-6027" fmla="*/ 921669 w 2285687"/>
                <a:gd name="connsiteY27-6028" fmla="*/ 5320504 h 9826882"/>
                <a:gd name="connsiteX0-6029" fmla="*/ 921669 w 2285687"/>
                <a:gd name="connsiteY0-6030" fmla="*/ 5320504 h 9826882"/>
                <a:gd name="connsiteX1-6031" fmla="*/ 795463 w 2285687"/>
                <a:gd name="connsiteY1-6032" fmla="*/ 5191917 h 9826882"/>
                <a:gd name="connsiteX2-6033" fmla="*/ 231106 w 2285687"/>
                <a:gd name="connsiteY2-6034" fmla="*/ 5194299 h 9826882"/>
                <a:gd name="connsiteX3-6035" fmla="*/ 57276 w 2285687"/>
                <a:gd name="connsiteY3-6036" fmla="*/ 5113335 h 9826882"/>
                <a:gd name="connsiteX4-6037" fmla="*/ 127 w 2285687"/>
                <a:gd name="connsiteY4-6038" fmla="*/ 4934742 h 9826882"/>
                <a:gd name="connsiteX5-6039" fmla="*/ 12033 w 2285687"/>
                <a:gd name="connsiteY5-6040" fmla="*/ 2048666 h 9826882"/>
                <a:gd name="connsiteX6-6041" fmla="*/ 200152 w 2285687"/>
                <a:gd name="connsiteY6-6042" fmla="*/ 1843881 h 9826882"/>
                <a:gd name="connsiteX7-6043" fmla="*/ 1486027 w 2285687"/>
                <a:gd name="connsiteY7-6044" fmla="*/ 1848642 h 9826882"/>
                <a:gd name="connsiteX8-6045" fmla="*/ 1483645 w 2285687"/>
                <a:gd name="connsiteY8-6046" fmla="*/ 2008186 h 9826882"/>
                <a:gd name="connsiteX9-6047" fmla="*/ 328739 w 2285687"/>
                <a:gd name="connsiteY9-6048" fmla="*/ 2020094 h 9826882"/>
                <a:gd name="connsiteX10-6049" fmla="*/ 183483 w 2285687"/>
                <a:gd name="connsiteY10-6050" fmla="*/ 2139157 h 9826882"/>
                <a:gd name="connsiteX11-6051" fmla="*/ 176338 w 2285687"/>
                <a:gd name="connsiteY11-6052" fmla="*/ 4832349 h 9826882"/>
                <a:gd name="connsiteX12-6053" fmla="*/ 333502 w 2285687"/>
                <a:gd name="connsiteY12-6054" fmla="*/ 5018087 h 9826882"/>
                <a:gd name="connsiteX13-6055" fmla="*/ 802608 w 2285687"/>
                <a:gd name="connsiteY13-6056" fmla="*/ 5018086 h 9826882"/>
                <a:gd name="connsiteX14-6057" fmla="*/ 1012157 w 2285687"/>
                <a:gd name="connsiteY14-6058" fmla="*/ 4884737 h 9826882"/>
                <a:gd name="connsiteX15-6059" fmla="*/ 1940846 w 2285687"/>
                <a:gd name="connsiteY15-6060" fmla="*/ 4884737 h 9826882"/>
                <a:gd name="connsiteX16-6061" fmla="*/ 2107533 w 2285687"/>
                <a:gd name="connsiteY16-6062" fmla="*/ 4687093 h 9826882"/>
                <a:gd name="connsiteX17-6063" fmla="*/ 2141325 w 2285687"/>
                <a:gd name="connsiteY17-6064" fmla="*/ 290738 h 9826882"/>
                <a:gd name="connsiteX18-6065" fmla="*/ 1996407 w 2285687"/>
                <a:gd name="connsiteY18-6066" fmla="*/ 192087 h 9826882"/>
                <a:gd name="connsiteX19-6067" fmla="*/ 1999581 w 2285687"/>
                <a:gd name="connsiteY19-6068" fmla="*/ 0 h 9826882"/>
                <a:gd name="connsiteX20-6069" fmla="*/ 2285672 w 2285687"/>
                <a:gd name="connsiteY20-6070" fmla="*/ 169975 h 9826882"/>
                <a:gd name="connsiteX21-6071" fmla="*/ 2267077 w 2285687"/>
                <a:gd name="connsiteY21-6072" fmla="*/ 4879975 h 9826882"/>
                <a:gd name="connsiteX22-6073" fmla="*/ 2124201 w 2285687"/>
                <a:gd name="connsiteY22-6074" fmla="*/ 5041900 h 9826882"/>
                <a:gd name="connsiteX23-6075" fmla="*/ 1881313 w 2285687"/>
                <a:gd name="connsiteY23-6076" fmla="*/ 5125243 h 9826882"/>
                <a:gd name="connsiteX24-6077" fmla="*/ 1874169 w 2285687"/>
                <a:gd name="connsiteY24-6078" fmla="*/ 5320504 h 9826882"/>
                <a:gd name="connsiteX25-6079" fmla="*/ 1874169 w 2285687"/>
                <a:gd name="connsiteY25-6080" fmla="*/ 9826882 h 9826882"/>
                <a:gd name="connsiteX26-6081" fmla="*/ 921669 w 2285687"/>
                <a:gd name="connsiteY26-6082" fmla="*/ 9826882 h 9826882"/>
                <a:gd name="connsiteX27-6083" fmla="*/ 921669 w 2285687"/>
                <a:gd name="connsiteY27-6084" fmla="*/ 5320504 h 9826882"/>
                <a:gd name="connsiteX0-6085" fmla="*/ 921669 w 2285687"/>
                <a:gd name="connsiteY0-6086" fmla="*/ 5320504 h 9826882"/>
                <a:gd name="connsiteX1-6087" fmla="*/ 795463 w 2285687"/>
                <a:gd name="connsiteY1-6088" fmla="*/ 5191917 h 9826882"/>
                <a:gd name="connsiteX2-6089" fmla="*/ 231106 w 2285687"/>
                <a:gd name="connsiteY2-6090" fmla="*/ 5194299 h 9826882"/>
                <a:gd name="connsiteX3-6091" fmla="*/ 57276 w 2285687"/>
                <a:gd name="connsiteY3-6092" fmla="*/ 5113335 h 9826882"/>
                <a:gd name="connsiteX4-6093" fmla="*/ 127 w 2285687"/>
                <a:gd name="connsiteY4-6094" fmla="*/ 4934742 h 9826882"/>
                <a:gd name="connsiteX5-6095" fmla="*/ 12033 w 2285687"/>
                <a:gd name="connsiteY5-6096" fmla="*/ 2048666 h 9826882"/>
                <a:gd name="connsiteX6-6097" fmla="*/ 200152 w 2285687"/>
                <a:gd name="connsiteY6-6098" fmla="*/ 1843881 h 9826882"/>
                <a:gd name="connsiteX7-6099" fmla="*/ 1486027 w 2285687"/>
                <a:gd name="connsiteY7-6100" fmla="*/ 1848642 h 9826882"/>
                <a:gd name="connsiteX8-6101" fmla="*/ 1483645 w 2285687"/>
                <a:gd name="connsiteY8-6102" fmla="*/ 2008186 h 9826882"/>
                <a:gd name="connsiteX9-6103" fmla="*/ 328739 w 2285687"/>
                <a:gd name="connsiteY9-6104" fmla="*/ 2020094 h 9826882"/>
                <a:gd name="connsiteX10-6105" fmla="*/ 183483 w 2285687"/>
                <a:gd name="connsiteY10-6106" fmla="*/ 2139157 h 9826882"/>
                <a:gd name="connsiteX11-6107" fmla="*/ 176338 w 2285687"/>
                <a:gd name="connsiteY11-6108" fmla="*/ 4832349 h 9826882"/>
                <a:gd name="connsiteX12-6109" fmla="*/ 333502 w 2285687"/>
                <a:gd name="connsiteY12-6110" fmla="*/ 5018087 h 9826882"/>
                <a:gd name="connsiteX13-6111" fmla="*/ 802608 w 2285687"/>
                <a:gd name="connsiteY13-6112" fmla="*/ 5018086 h 9826882"/>
                <a:gd name="connsiteX14-6113" fmla="*/ 1012157 w 2285687"/>
                <a:gd name="connsiteY14-6114" fmla="*/ 4884737 h 9826882"/>
                <a:gd name="connsiteX15-6115" fmla="*/ 1940846 w 2285687"/>
                <a:gd name="connsiteY15-6116" fmla="*/ 4884737 h 9826882"/>
                <a:gd name="connsiteX16-6117" fmla="*/ 2107533 w 2285687"/>
                <a:gd name="connsiteY16-6118" fmla="*/ 4687093 h 9826882"/>
                <a:gd name="connsiteX17-6119" fmla="*/ 2141325 w 2285687"/>
                <a:gd name="connsiteY17-6120" fmla="*/ 290738 h 9826882"/>
                <a:gd name="connsiteX18-6121" fmla="*/ 1996407 w 2285687"/>
                <a:gd name="connsiteY18-6122" fmla="*/ 192087 h 9826882"/>
                <a:gd name="connsiteX19-6123" fmla="*/ 1999581 w 2285687"/>
                <a:gd name="connsiteY19-6124" fmla="*/ 0 h 9826882"/>
                <a:gd name="connsiteX20-6125" fmla="*/ 2285672 w 2285687"/>
                <a:gd name="connsiteY20-6126" fmla="*/ 169975 h 9826882"/>
                <a:gd name="connsiteX21-6127" fmla="*/ 2267077 w 2285687"/>
                <a:gd name="connsiteY21-6128" fmla="*/ 4879975 h 9826882"/>
                <a:gd name="connsiteX22-6129" fmla="*/ 2124201 w 2285687"/>
                <a:gd name="connsiteY22-6130" fmla="*/ 5041900 h 9826882"/>
                <a:gd name="connsiteX23-6131" fmla="*/ 1881313 w 2285687"/>
                <a:gd name="connsiteY23-6132" fmla="*/ 5125243 h 9826882"/>
                <a:gd name="connsiteX24-6133" fmla="*/ 1874169 w 2285687"/>
                <a:gd name="connsiteY24-6134" fmla="*/ 5320504 h 9826882"/>
                <a:gd name="connsiteX25-6135" fmla="*/ 1874169 w 2285687"/>
                <a:gd name="connsiteY25-6136" fmla="*/ 9826882 h 9826882"/>
                <a:gd name="connsiteX26-6137" fmla="*/ 921669 w 2285687"/>
                <a:gd name="connsiteY26-6138" fmla="*/ 9826882 h 9826882"/>
                <a:gd name="connsiteX27-6139" fmla="*/ 921669 w 2285687"/>
                <a:gd name="connsiteY27-6140" fmla="*/ 5320504 h 9826882"/>
                <a:gd name="connsiteX0-6141" fmla="*/ 921669 w 2285687"/>
                <a:gd name="connsiteY0-6142" fmla="*/ 5320504 h 9826882"/>
                <a:gd name="connsiteX1-6143" fmla="*/ 795463 w 2285687"/>
                <a:gd name="connsiteY1-6144" fmla="*/ 5191917 h 9826882"/>
                <a:gd name="connsiteX2-6145" fmla="*/ 231106 w 2285687"/>
                <a:gd name="connsiteY2-6146" fmla="*/ 5194299 h 9826882"/>
                <a:gd name="connsiteX3-6147" fmla="*/ 57276 w 2285687"/>
                <a:gd name="connsiteY3-6148" fmla="*/ 5113335 h 9826882"/>
                <a:gd name="connsiteX4-6149" fmla="*/ 127 w 2285687"/>
                <a:gd name="connsiteY4-6150" fmla="*/ 4934742 h 9826882"/>
                <a:gd name="connsiteX5-6151" fmla="*/ 12033 w 2285687"/>
                <a:gd name="connsiteY5-6152" fmla="*/ 2048666 h 9826882"/>
                <a:gd name="connsiteX6-6153" fmla="*/ 200152 w 2285687"/>
                <a:gd name="connsiteY6-6154" fmla="*/ 1843881 h 9826882"/>
                <a:gd name="connsiteX7-6155" fmla="*/ 1486027 w 2285687"/>
                <a:gd name="connsiteY7-6156" fmla="*/ 1848642 h 9826882"/>
                <a:gd name="connsiteX8-6157" fmla="*/ 1483645 w 2285687"/>
                <a:gd name="connsiteY8-6158" fmla="*/ 2008186 h 9826882"/>
                <a:gd name="connsiteX9-6159" fmla="*/ 328739 w 2285687"/>
                <a:gd name="connsiteY9-6160" fmla="*/ 2020094 h 9826882"/>
                <a:gd name="connsiteX10-6161" fmla="*/ 183483 w 2285687"/>
                <a:gd name="connsiteY10-6162" fmla="*/ 2139157 h 9826882"/>
                <a:gd name="connsiteX11-6163" fmla="*/ 176338 w 2285687"/>
                <a:gd name="connsiteY11-6164" fmla="*/ 4832349 h 9826882"/>
                <a:gd name="connsiteX12-6165" fmla="*/ 333502 w 2285687"/>
                <a:gd name="connsiteY12-6166" fmla="*/ 5018087 h 9826882"/>
                <a:gd name="connsiteX13-6167" fmla="*/ 802608 w 2285687"/>
                <a:gd name="connsiteY13-6168" fmla="*/ 5018086 h 9826882"/>
                <a:gd name="connsiteX14-6169" fmla="*/ 1012157 w 2285687"/>
                <a:gd name="connsiteY14-6170" fmla="*/ 4884737 h 9826882"/>
                <a:gd name="connsiteX15-6171" fmla="*/ 1940846 w 2285687"/>
                <a:gd name="connsiteY15-6172" fmla="*/ 4884737 h 9826882"/>
                <a:gd name="connsiteX16-6173" fmla="*/ 2107533 w 2285687"/>
                <a:gd name="connsiteY16-6174" fmla="*/ 4687093 h 9826882"/>
                <a:gd name="connsiteX17-6175" fmla="*/ 2141325 w 2285687"/>
                <a:gd name="connsiteY17-6176" fmla="*/ 290738 h 9826882"/>
                <a:gd name="connsiteX18-6177" fmla="*/ 1996407 w 2285687"/>
                <a:gd name="connsiteY18-6178" fmla="*/ 192087 h 9826882"/>
                <a:gd name="connsiteX19-6179" fmla="*/ 1999581 w 2285687"/>
                <a:gd name="connsiteY19-6180" fmla="*/ 0 h 9826882"/>
                <a:gd name="connsiteX20-6181" fmla="*/ 2285672 w 2285687"/>
                <a:gd name="connsiteY20-6182" fmla="*/ 169975 h 9826882"/>
                <a:gd name="connsiteX21-6183" fmla="*/ 2267077 w 2285687"/>
                <a:gd name="connsiteY21-6184" fmla="*/ 4879975 h 9826882"/>
                <a:gd name="connsiteX22-6185" fmla="*/ 2124201 w 2285687"/>
                <a:gd name="connsiteY22-6186" fmla="*/ 5041900 h 9826882"/>
                <a:gd name="connsiteX23-6187" fmla="*/ 1881313 w 2285687"/>
                <a:gd name="connsiteY23-6188" fmla="*/ 5125243 h 9826882"/>
                <a:gd name="connsiteX24-6189" fmla="*/ 1874169 w 2285687"/>
                <a:gd name="connsiteY24-6190" fmla="*/ 5320504 h 9826882"/>
                <a:gd name="connsiteX25-6191" fmla="*/ 1874169 w 2285687"/>
                <a:gd name="connsiteY25-6192" fmla="*/ 9826882 h 9826882"/>
                <a:gd name="connsiteX26-6193" fmla="*/ 921669 w 2285687"/>
                <a:gd name="connsiteY26-6194" fmla="*/ 9826882 h 9826882"/>
                <a:gd name="connsiteX27-6195" fmla="*/ 921669 w 2285687"/>
                <a:gd name="connsiteY27-6196" fmla="*/ 5320504 h 9826882"/>
                <a:gd name="connsiteX0-6197" fmla="*/ 921669 w 2285687"/>
                <a:gd name="connsiteY0-6198" fmla="*/ 5320504 h 9826882"/>
                <a:gd name="connsiteX1-6199" fmla="*/ 795463 w 2285687"/>
                <a:gd name="connsiteY1-6200" fmla="*/ 5191917 h 9826882"/>
                <a:gd name="connsiteX2-6201" fmla="*/ 231106 w 2285687"/>
                <a:gd name="connsiteY2-6202" fmla="*/ 5194299 h 9826882"/>
                <a:gd name="connsiteX3-6203" fmla="*/ 57276 w 2285687"/>
                <a:gd name="connsiteY3-6204" fmla="*/ 5113335 h 9826882"/>
                <a:gd name="connsiteX4-6205" fmla="*/ 127 w 2285687"/>
                <a:gd name="connsiteY4-6206" fmla="*/ 4934742 h 9826882"/>
                <a:gd name="connsiteX5-6207" fmla="*/ 12033 w 2285687"/>
                <a:gd name="connsiteY5-6208" fmla="*/ 2048666 h 9826882"/>
                <a:gd name="connsiteX6-6209" fmla="*/ 200152 w 2285687"/>
                <a:gd name="connsiteY6-6210" fmla="*/ 1843881 h 9826882"/>
                <a:gd name="connsiteX7-6211" fmla="*/ 1486027 w 2285687"/>
                <a:gd name="connsiteY7-6212" fmla="*/ 1848642 h 9826882"/>
                <a:gd name="connsiteX8-6213" fmla="*/ 1483645 w 2285687"/>
                <a:gd name="connsiteY8-6214" fmla="*/ 2008186 h 9826882"/>
                <a:gd name="connsiteX9-6215" fmla="*/ 328739 w 2285687"/>
                <a:gd name="connsiteY9-6216" fmla="*/ 2020094 h 9826882"/>
                <a:gd name="connsiteX10-6217" fmla="*/ 183483 w 2285687"/>
                <a:gd name="connsiteY10-6218" fmla="*/ 2139157 h 9826882"/>
                <a:gd name="connsiteX11-6219" fmla="*/ 176338 w 2285687"/>
                <a:gd name="connsiteY11-6220" fmla="*/ 4832349 h 9826882"/>
                <a:gd name="connsiteX12-6221" fmla="*/ 333502 w 2285687"/>
                <a:gd name="connsiteY12-6222" fmla="*/ 5018087 h 9826882"/>
                <a:gd name="connsiteX13-6223" fmla="*/ 802608 w 2285687"/>
                <a:gd name="connsiteY13-6224" fmla="*/ 5018086 h 9826882"/>
                <a:gd name="connsiteX14-6225" fmla="*/ 1012157 w 2285687"/>
                <a:gd name="connsiteY14-6226" fmla="*/ 4884737 h 9826882"/>
                <a:gd name="connsiteX15-6227" fmla="*/ 1940846 w 2285687"/>
                <a:gd name="connsiteY15-6228" fmla="*/ 4884737 h 9826882"/>
                <a:gd name="connsiteX16-6229" fmla="*/ 2107533 w 2285687"/>
                <a:gd name="connsiteY16-6230" fmla="*/ 4687093 h 9826882"/>
                <a:gd name="connsiteX17-6231" fmla="*/ 2141325 w 2285687"/>
                <a:gd name="connsiteY17-6232" fmla="*/ 290738 h 9826882"/>
                <a:gd name="connsiteX18-6233" fmla="*/ 1996407 w 2285687"/>
                <a:gd name="connsiteY18-6234" fmla="*/ 192087 h 9826882"/>
                <a:gd name="connsiteX19-6235" fmla="*/ 1999581 w 2285687"/>
                <a:gd name="connsiteY19-6236" fmla="*/ 0 h 9826882"/>
                <a:gd name="connsiteX20-6237" fmla="*/ 2285672 w 2285687"/>
                <a:gd name="connsiteY20-6238" fmla="*/ 169975 h 9826882"/>
                <a:gd name="connsiteX21-6239" fmla="*/ 2267077 w 2285687"/>
                <a:gd name="connsiteY21-6240" fmla="*/ 4879975 h 9826882"/>
                <a:gd name="connsiteX22-6241" fmla="*/ 2124201 w 2285687"/>
                <a:gd name="connsiteY22-6242" fmla="*/ 5041900 h 9826882"/>
                <a:gd name="connsiteX23-6243" fmla="*/ 1881313 w 2285687"/>
                <a:gd name="connsiteY23-6244" fmla="*/ 5125243 h 9826882"/>
                <a:gd name="connsiteX24-6245" fmla="*/ 1874169 w 2285687"/>
                <a:gd name="connsiteY24-6246" fmla="*/ 5320504 h 9826882"/>
                <a:gd name="connsiteX25-6247" fmla="*/ 1874169 w 2285687"/>
                <a:gd name="connsiteY25-6248" fmla="*/ 9826882 h 9826882"/>
                <a:gd name="connsiteX26-6249" fmla="*/ 921669 w 2285687"/>
                <a:gd name="connsiteY26-6250" fmla="*/ 9826882 h 9826882"/>
                <a:gd name="connsiteX27-6251" fmla="*/ 921669 w 2285687"/>
                <a:gd name="connsiteY27-6252" fmla="*/ 5320504 h 9826882"/>
                <a:gd name="connsiteX0-6253" fmla="*/ 921669 w 2285687"/>
                <a:gd name="connsiteY0-6254" fmla="*/ 5320504 h 9826882"/>
                <a:gd name="connsiteX1-6255" fmla="*/ 795463 w 2285687"/>
                <a:gd name="connsiteY1-6256" fmla="*/ 5191917 h 9826882"/>
                <a:gd name="connsiteX2-6257" fmla="*/ 231106 w 2285687"/>
                <a:gd name="connsiteY2-6258" fmla="*/ 5194299 h 9826882"/>
                <a:gd name="connsiteX3-6259" fmla="*/ 57276 w 2285687"/>
                <a:gd name="connsiteY3-6260" fmla="*/ 5113335 h 9826882"/>
                <a:gd name="connsiteX4-6261" fmla="*/ 127 w 2285687"/>
                <a:gd name="connsiteY4-6262" fmla="*/ 4934742 h 9826882"/>
                <a:gd name="connsiteX5-6263" fmla="*/ 12033 w 2285687"/>
                <a:gd name="connsiteY5-6264" fmla="*/ 2048666 h 9826882"/>
                <a:gd name="connsiteX6-6265" fmla="*/ 200152 w 2285687"/>
                <a:gd name="connsiteY6-6266" fmla="*/ 1843881 h 9826882"/>
                <a:gd name="connsiteX7-6267" fmla="*/ 1486027 w 2285687"/>
                <a:gd name="connsiteY7-6268" fmla="*/ 1848642 h 9826882"/>
                <a:gd name="connsiteX8-6269" fmla="*/ 1483645 w 2285687"/>
                <a:gd name="connsiteY8-6270" fmla="*/ 2008186 h 9826882"/>
                <a:gd name="connsiteX9-6271" fmla="*/ 328739 w 2285687"/>
                <a:gd name="connsiteY9-6272" fmla="*/ 2020094 h 9826882"/>
                <a:gd name="connsiteX10-6273" fmla="*/ 183483 w 2285687"/>
                <a:gd name="connsiteY10-6274" fmla="*/ 2139157 h 9826882"/>
                <a:gd name="connsiteX11-6275" fmla="*/ 176338 w 2285687"/>
                <a:gd name="connsiteY11-6276" fmla="*/ 4832349 h 9826882"/>
                <a:gd name="connsiteX12-6277" fmla="*/ 333502 w 2285687"/>
                <a:gd name="connsiteY12-6278" fmla="*/ 5018087 h 9826882"/>
                <a:gd name="connsiteX13-6279" fmla="*/ 802608 w 2285687"/>
                <a:gd name="connsiteY13-6280" fmla="*/ 5018086 h 9826882"/>
                <a:gd name="connsiteX14-6281" fmla="*/ 1012157 w 2285687"/>
                <a:gd name="connsiteY14-6282" fmla="*/ 4884737 h 9826882"/>
                <a:gd name="connsiteX15-6283" fmla="*/ 1940846 w 2285687"/>
                <a:gd name="connsiteY15-6284" fmla="*/ 4884737 h 9826882"/>
                <a:gd name="connsiteX16-6285" fmla="*/ 2107533 w 2285687"/>
                <a:gd name="connsiteY16-6286" fmla="*/ 4687093 h 9826882"/>
                <a:gd name="connsiteX17-6287" fmla="*/ 2141325 w 2285687"/>
                <a:gd name="connsiteY17-6288" fmla="*/ 290738 h 9826882"/>
                <a:gd name="connsiteX18-6289" fmla="*/ 1996407 w 2285687"/>
                <a:gd name="connsiteY18-6290" fmla="*/ 192087 h 9826882"/>
                <a:gd name="connsiteX19-6291" fmla="*/ 1999581 w 2285687"/>
                <a:gd name="connsiteY19-6292" fmla="*/ 0 h 9826882"/>
                <a:gd name="connsiteX20-6293" fmla="*/ 2285672 w 2285687"/>
                <a:gd name="connsiteY20-6294" fmla="*/ 169975 h 9826882"/>
                <a:gd name="connsiteX21-6295" fmla="*/ 2267077 w 2285687"/>
                <a:gd name="connsiteY21-6296" fmla="*/ 4879975 h 9826882"/>
                <a:gd name="connsiteX22-6297" fmla="*/ 2124201 w 2285687"/>
                <a:gd name="connsiteY22-6298" fmla="*/ 5041900 h 9826882"/>
                <a:gd name="connsiteX23-6299" fmla="*/ 1881313 w 2285687"/>
                <a:gd name="connsiteY23-6300" fmla="*/ 5125243 h 9826882"/>
                <a:gd name="connsiteX24-6301" fmla="*/ 1874169 w 2285687"/>
                <a:gd name="connsiteY24-6302" fmla="*/ 5320504 h 9826882"/>
                <a:gd name="connsiteX25-6303" fmla="*/ 1874169 w 2285687"/>
                <a:gd name="connsiteY25-6304" fmla="*/ 9826882 h 9826882"/>
                <a:gd name="connsiteX26-6305" fmla="*/ 921669 w 2285687"/>
                <a:gd name="connsiteY26-6306" fmla="*/ 9826882 h 9826882"/>
                <a:gd name="connsiteX27-6307" fmla="*/ 921669 w 2285687"/>
                <a:gd name="connsiteY27-6308" fmla="*/ 5320504 h 9826882"/>
                <a:gd name="connsiteX0-6309" fmla="*/ 921669 w 2285687"/>
                <a:gd name="connsiteY0-6310" fmla="*/ 5320504 h 9826882"/>
                <a:gd name="connsiteX1-6311" fmla="*/ 795463 w 2285687"/>
                <a:gd name="connsiteY1-6312" fmla="*/ 5191917 h 9826882"/>
                <a:gd name="connsiteX2-6313" fmla="*/ 231106 w 2285687"/>
                <a:gd name="connsiteY2-6314" fmla="*/ 5194299 h 9826882"/>
                <a:gd name="connsiteX3-6315" fmla="*/ 57276 w 2285687"/>
                <a:gd name="connsiteY3-6316" fmla="*/ 5113335 h 9826882"/>
                <a:gd name="connsiteX4-6317" fmla="*/ 127 w 2285687"/>
                <a:gd name="connsiteY4-6318" fmla="*/ 4934742 h 9826882"/>
                <a:gd name="connsiteX5-6319" fmla="*/ 12033 w 2285687"/>
                <a:gd name="connsiteY5-6320" fmla="*/ 2048666 h 9826882"/>
                <a:gd name="connsiteX6-6321" fmla="*/ 200152 w 2285687"/>
                <a:gd name="connsiteY6-6322" fmla="*/ 1843881 h 9826882"/>
                <a:gd name="connsiteX7-6323" fmla="*/ 1486027 w 2285687"/>
                <a:gd name="connsiteY7-6324" fmla="*/ 1848642 h 9826882"/>
                <a:gd name="connsiteX8-6325" fmla="*/ 1483645 w 2285687"/>
                <a:gd name="connsiteY8-6326" fmla="*/ 2008186 h 9826882"/>
                <a:gd name="connsiteX9-6327" fmla="*/ 328739 w 2285687"/>
                <a:gd name="connsiteY9-6328" fmla="*/ 2020094 h 9826882"/>
                <a:gd name="connsiteX10-6329" fmla="*/ 183483 w 2285687"/>
                <a:gd name="connsiteY10-6330" fmla="*/ 2139157 h 9826882"/>
                <a:gd name="connsiteX11-6331" fmla="*/ 176338 w 2285687"/>
                <a:gd name="connsiteY11-6332" fmla="*/ 4832349 h 9826882"/>
                <a:gd name="connsiteX12-6333" fmla="*/ 333502 w 2285687"/>
                <a:gd name="connsiteY12-6334" fmla="*/ 5018087 h 9826882"/>
                <a:gd name="connsiteX13-6335" fmla="*/ 802608 w 2285687"/>
                <a:gd name="connsiteY13-6336" fmla="*/ 5018086 h 9826882"/>
                <a:gd name="connsiteX14-6337" fmla="*/ 1012157 w 2285687"/>
                <a:gd name="connsiteY14-6338" fmla="*/ 4884737 h 9826882"/>
                <a:gd name="connsiteX15-6339" fmla="*/ 1940846 w 2285687"/>
                <a:gd name="connsiteY15-6340" fmla="*/ 4884737 h 9826882"/>
                <a:gd name="connsiteX16-6341" fmla="*/ 2107533 w 2285687"/>
                <a:gd name="connsiteY16-6342" fmla="*/ 4687093 h 9826882"/>
                <a:gd name="connsiteX17-6343" fmla="*/ 2141325 w 2285687"/>
                <a:gd name="connsiteY17-6344" fmla="*/ 290738 h 9826882"/>
                <a:gd name="connsiteX18-6345" fmla="*/ 1996407 w 2285687"/>
                <a:gd name="connsiteY18-6346" fmla="*/ 192087 h 9826882"/>
                <a:gd name="connsiteX19-6347" fmla="*/ 1999581 w 2285687"/>
                <a:gd name="connsiteY19-6348" fmla="*/ 0 h 9826882"/>
                <a:gd name="connsiteX20-6349" fmla="*/ 2285672 w 2285687"/>
                <a:gd name="connsiteY20-6350" fmla="*/ 169975 h 9826882"/>
                <a:gd name="connsiteX21-6351" fmla="*/ 2267077 w 2285687"/>
                <a:gd name="connsiteY21-6352" fmla="*/ 4879975 h 9826882"/>
                <a:gd name="connsiteX22-6353" fmla="*/ 2124201 w 2285687"/>
                <a:gd name="connsiteY22-6354" fmla="*/ 5041900 h 9826882"/>
                <a:gd name="connsiteX23-6355" fmla="*/ 1881313 w 2285687"/>
                <a:gd name="connsiteY23-6356" fmla="*/ 5125243 h 9826882"/>
                <a:gd name="connsiteX24-6357" fmla="*/ 1874169 w 2285687"/>
                <a:gd name="connsiteY24-6358" fmla="*/ 5320504 h 9826882"/>
                <a:gd name="connsiteX25-6359" fmla="*/ 1874169 w 2285687"/>
                <a:gd name="connsiteY25-6360" fmla="*/ 9826882 h 9826882"/>
                <a:gd name="connsiteX26-6361" fmla="*/ 921669 w 2285687"/>
                <a:gd name="connsiteY26-6362" fmla="*/ 9826882 h 9826882"/>
                <a:gd name="connsiteX27-6363" fmla="*/ 921669 w 2285687"/>
                <a:gd name="connsiteY27-6364" fmla="*/ 5320504 h 9826882"/>
                <a:gd name="connsiteX0-6365" fmla="*/ 921669 w 2285687"/>
                <a:gd name="connsiteY0-6366" fmla="*/ 5320504 h 9826882"/>
                <a:gd name="connsiteX1-6367" fmla="*/ 795463 w 2285687"/>
                <a:gd name="connsiteY1-6368" fmla="*/ 5191917 h 9826882"/>
                <a:gd name="connsiteX2-6369" fmla="*/ 231106 w 2285687"/>
                <a:gd name="connsiteY2-6370" fmla="*/ 5194299 h 9826882"/>
                <a:gd name="connsiteX3-6371" fmla="*/ 57276 w 2285687"/>
                <a:gd name="connsiteY3-6372" fmla="*/ 5113335 h 9826882"/>
                <a:gd name="connsiteX4-6373" fmla="*/ 127 w 2285687"/>
                <a:gd name="connsiteY4-6374" fmla="*/ 4934742 h 9826882"/>
                <a:gd name="connsiteX5-6375" fmla="*/ 12033 w 2285687"/>
                <a:gd name="connsiteY5-6376" fmla="*/ 2048666 h 9826882"/>
                <a:gd name="connsiteX6-6377" fmla="*/ 200152 w 2285687"/>
                <a:gd name="connsiteY6-6378" fmla="*/ 1843881 h 9826882"/>
                <a:gd name="connsiteX7-6379" fmla="*/ 1486027 w 2285687"/>
                <a:gd name="connsiteY7-6380" fmla="*/ 1848642 h 9826882"/>
                <a:gd name="connsiteX8-6381" fmla="*/ 1483645 w 2285687"/>
                <a:gd name="connsiteY8-6382" fmla="*/ 2008186 h 9826882"/>
                <a:gd name="connsiteX9-6383" fmla="*/ 328739 w 2285687"/>
                <a:gd name="connsiteY9-6384" fmla="*/ 2020094 h 9826882"/>
                <a:gd name="connsiteX10-6385" fmla="*/ 183483 w 2285687"/>
                <a:gd name="connsiteY10-6386" fmla="*/ 2139157 h 9826882"/>
                <a:gd name="connsiteX11-6387" fmla="*/ 176338 w 2285687"/>
                <a:gd name="connsiteY11-6388" fmla="*/ 4832349 h 9826882"/>
                <a:gd name="connsiteX12-6389" fmla="*/ 333502 w 2285687"/>
                <a:gd name="connsiteY12-6390" fmla="*/ 5018087 h 9826882"/>
                <a:gd name="connsiteX13-6391" fmla="*/ 802608 w 2285687"/>
                <a:gd name="connsiteY13-6392" fmla="*/ 5018086 h 9826882"/>
                <a:gd name="connsiteX14-6393" fmla="*/ 1012157 w 2285687"/>
                <a:gd name="connsiteY14-6394" fmla="*/ 4884737 h 9826882"/>
                <a:gd name="connsiteX15-6395" fmla="*/ 1940846 w 2285687"/>
                <a:gd name="connsiteY15-6396" fmla="*/ 4884737 h 9826882"/>
                <a:gd name="connsiteX16-6397" fmla="*/ 2107533 w 2285687"/>
                <a:gd name="connsiteY16-6398" fmla="*/ 4687093 h 9826882"/>
                <a:gd name="connsiteX17-6399" fmla="*/ 2141325 w 2285687"/>
                <a:gd name="connsiteY17-6400" fmla="*/ 290738 h 9826882"/>
                <a:gd name="connsiteX18-6401" fmla="*/ 1996407 w 2285687"/>
                <a:gd name="connsiteY18-6402" fmla="*/ 192087 h 9826882"/>
                <a:gd name="connsiteX19-6403" fmla="*/ 1999581 w 2285687"/>
                <a:gd name="connsiteY19-6404" fmla="*/ 0 h 9826882"/>
                <a:gd name="connsiteX20-6405" fmla="*/ 2285672 w 2285687"/>
                <a:gd name="connsiteY20-6406" fmla="*/ 169975 h 9826882"/>
                <a:gd name="connsiteX21-6407" fmla="*/ 2267077 w 2285687"/>
                <a:gd name="connsiteY21-6408" fmla="*/ 4879975 h 9826882"/>
                <a:gd name="connsiteX22-6409" fmla="*/ 2124201 w 2285687"/>
                <a:gd name="connsiteY22-6410" fmla="*/ 5041900 h 9826882"/>
                <a:gd name="connsiteX23-6411" fmla="*/ 1881313 w 2285687"/>
                <a:gd name="connsiteY23-6412" fmla="*/ 5125243 h 9826882"/>
                <a:gd name="connsiteX24-6413" fmla="*/ 1874169 w 2285687"/>
                <a:gd name="connsiteY24-6414" fmla="*/ 5320504 h 9826882"/>
                <a:gd name="connsiteX25-6415" fmla="*/ 1874169 w 2285687"/>
                <a:gd name="connsiteY25-6416" fmla="*/ 9826882 h 9826882"/>
                <a:gd name="connsiteX26-6417" fmla="*/ 921669 w 2285687"/>
                <a:gd name="connsiteY26-6418" fmla="*/ 9826882 h 9826882"/>
                <a:gd name="connsiteX27-6419" fmla="*/ 921669 w 2285687"/>
                <a:gd name="connsiteY27-6420" fmla="*/ 5320504 h 9826882"/>
                <a:gd name="connsiteX0-6421" fmla="*/ 921669 w 2285687"/>
                <a:gd name="connsiteY0-6422" fmla="*/ 5320504 h 9826882"/>
                <a:gd name="connsiteX1-6423" fmla="*/ 795463 w 2285687"/>
                <a:gd name="connsiteY1-6424" fmla="*/ 5191917 h 9826882"/>
                <a:gd name="connsiteX2-6425" fmla="*/ 231106 w 2285687"/>
                <a:gd name="connsiteY2-6426" fmla="*/ 5194299 h 9826882"/>
                <a:gd name="connsiteX3-6427" fmla="*/ 57276 w 2285687"/>
                <a:gd name="connsiteY3-6428" fmla="*/ 5113335 h 9826882"/>
                <a:gd name="connsiteX4-6429" fmla="*/ 127 w 2285687"/>
                <a:gd name="connsiteY4-6430" fmla="*/ 4934742 h 9826882"/>
                <a:gd name="connsiteX5-6431" fmla="*/ 12033 w 2285687"/>
                <a:gd name="connsiteY5-6432" fmla="*/ 2048666 h 9826882"/>
                <a:gd name="connsiteX6-6433" fmla="*/ 200152 w 2285687"/>
                <a:gd name="connsiteY6-6434" fmla="*/ 1843881 h 9826882"/>
                <a:gd name="connsiteX7-6435" fmla="*/ 1486027 w 2285687"/>
                <a:gd name="connsiteY7-6436" fmla="*/ 1848642 h 9826882"/>
                <a:gd name="connsiteX8-6437" fmla="*/ 1483645 w 2285687"/>
                <a:gd name="connsiteY8-6438" fmla="*/ 2008186 h 9826882"/>
                <a:gd name="connsiteX9-6439" fmla="*/ 328739 w 2285687"/>
                <a:gd name="connsiteY9-6440" fmla="*/ 2020094 h 9826882"/>
                <a:gd name="connsiteX10-6441" fmla="*/ 183483 w 2285687"/>
                <a:gd name="connsiteY10-6442" fmla="*/ 2139157 h 9826882"/>
                <a:gd name="connsiteX11-6443" fmla="*/ 176338 w 2285687"/>
                <a:gd name="connsiteY11-6444" fmla="*/ 4832349 h 9826882"/>
                <a:gd name="connsiteX12-6445" fmla="*/ 333502 w 2285687"/>
                <a:gd name="connsiteY12-6446" fmla="*/ 5018087 h 9826882"/>
                <a:gd name="connsiteX13-6447" fmla="*/ 802608 w 2285687"/>
                <a:gd name="connsiteY13-6448" fmla="*/ 5018086 h 9826882"/>
                <a:gd name="connsiteX14-6449" fmla="*/ 1012157 w 2285687"/>
                <a:gd name="connsiteY14-6450" fmla="*/ 4884737 h 9826882"/>
                <a:gd name="connsiteX15-6451" fmla="*/ 1940846 w 2285687"/>
                <a:gd name="connsiteY15-6452" fmla="*/ 4884737 h 9826882"/>
                <a:gd name="connsiteX16-6453" fmla="*/ 2107533 w 2285687"/>
                <a:gd name="connsiteY16-6454" fmla="*/ 4687093 h 9826882"/>
                <a:gd name="connsiteX17-6455" fmla="*/ 2141325 w 2285687"/>
                <a:gd name="connsiteY17-6456" fmla="*/ 290738 h 9826882"/>
                <a:gd name="connsiteX18-6457" fmla="*/ 1996407 w 2285687"/>
                <a:gd name="connsiteY18-6458" fmla="*/ 192087 h 9826882"/>
                <a:gd name="connsiteX19-6459" fmla="*/ 1999581 w 2285687"/>
                <a:gd name="connsiteY19-6460" fmla="*/ 0 h 9826882"/>
                <a:gd name="connsiteX20-6461" fmla="*/ 2285672 w 2285687"/>
                <a:gd name="connsiteY20-6462" fmla="*/ 169975 h 9826882"/>
                <a:gd name="connsiteX21-6463" fmla="*/ 2267077 w 2285687"/>
                <a:gd name="connsiteY21-6464" fmla="*/ 4879975 h 9826882"/>
                <a:gd name="connsiteX22-6465" fmla="*/ 2124201 w 2285687"/>
                <a:gd name="connsiteY22-6466" fmla="*/ 5041900 h 9826882"/>
                <a:gd name="connsiteX23-6467" fmla="*/ 1881313 w 2285687"/>
                <a:gd name="connsiteY23-6468" fmla="*/ 5125243 h 9826882"/>
                <a:gd name="connsiteX24-6469" fmla="*/ 1874169 w 2285687"/>
                <a:gd name="connsiteY24-6470" fmla="*/ 5320504 h 9826882"/>
                <a:gd name="connsiteX25-6471" fmla="*/ 1874169 w 2285687"/>
                <a:gd name="connsiteY25-6472" fmla="*/ 9826882 h 9826882"/>
                <a:gd name="connsiteX26-6473" fmla="*/ 921669 w 2285687"/>
                <a:gd name="connsiteY26-6474" fmla="*/ 9826882 h 9826882"/>
                <a:gd name="connsiteX27-6475" fmla="*/ 921669 w 2285687"/>
                <a:gd name="connsiteY27-6476" fmla="*/ 5320504 h 9826882"/>
                <a:gd name="connsiteX0-6477" fmla="*/ 921669 w 2285687"/>
                <a:gd name="connsiteY0-6478" fmla="*/ 5320504 h 9826882"/>
                <a:gd name="connsiteX1-6479" fmla="*/ 795463 w 2285687"/>
                <a:gd name="connsiteY1-6480" fmla="*/ 5191917 h 9826882"/>
                <a:gd name="connsiteX2-6481" fmla="*/ 231106 w 2285687"/>
                <a:gd name="connsiteY2-6482" fmla="*/ 5194299 h 9826882"/>
                <a:gd name="connsiteX3-6483" fmla="*/ 57276 w 2285687"/>
                <a:gd name="connsiteY3-6484" fmla="*/ 5113335 h 9826882"/>
                <a:gd name="connsiteX4-6485" fmla="*/ 127 w 2285687"/>
                <a:gd name="connsiteY4-6486" fmla="*/ 4934742 h 9826882"/>
                <a:gd name="connsiteX5-6487" fmla="*/ 12033 w 2285687"/>
                <a:gd name="connsiteY5-6488" fmla="*/ 2048666 h 9826882"/>
                <a:gd name="connsiteX6-6489" fmla="*/ 200152 w 2285687"/>
                <a:gd name="connsiteY6-6490" fmla="*/ 1843881 h 9826882"/>
                <a:gd name="connsiteX7-6491" fmla="*/ 1486027 w 2285687"/>
                <a:gd name="connsiteY7-6492" fmla="*/ 1848642 h 9826882"/>
                <a:gd name="connsiteX8-6493" fmla="*/ 1483645 w 2285687"/>
                <a:gd name="connsiteY8-6494" fmla="*/ 2008186 h 9826882"/>
                <a:gd name="connsiteX9-6495" fmla="*/ 328739 w 2285687"/>
                <a:gd name="connsiteY9-6496" fmla="*/ 2020094 h 9826882"/>
                <a:gd name="connsiteX10-6497" fmla="*/ 183483 w 2285687"/>
                <a:gd name="connsiteY10-6498" fmla="*/ 2139157 h 9826882"/>
                <a:gd name="connsiteX11-6499" fmla="*/ 176338 w 2285687"/>
                <a:gd name="connsiteY11-6500" fmla="*/ 4832349 h 9826882"/>
                <a:gd name="connsiteX12-6501" fmla="*/ 333502 w 2285687"/>
                <a:gd name="connsiteY12-6502" fmla="*/ 5018087 h 9826882"/>
                <a:gd name="connsiteX13-6503" fmla="*/ 802608 w 2285687"/>
                <a:gd name="connsiteY13-6504" fmla="*/ 5018086 h 9826882"/>
                <a:gd name="connsiteX14-6505" fmla="*/ 1012157 w 2285687"/>
                <a:gd name="connsiteY14-6506" fmla="*/ 4884737 h 9826882"/>
                <a:gd name="connsiteX15-6507" fmla="*/ 1940846 w 2285687"/>
                <a:gd name="connsiteY15-6508" fmla="*/ 4884737 h 9826882"/>
                <a:gd name="connsiteX16-6509" fmla="*/ 2107533 w 2285687"/>
                <a:gd name="connsiteY16-6510" fmla="*/ 4687093 h 9826882"/>
                <a:gd name="connsiteX17-6511" fmla="*/ 2141325 w 2285687"/>
                <a:gd name="connsiteY17-6512" fmla="*/ 290738 h 9826882"/>
                <a:gd name="connsiteX18-6513" fmla="*/ 1996407 w 2285687"/>
                <a:gd name="connsiteY18-6514" fmla="*/ 192087 h 9826882"/>
                <a:gd name="connsiteX19-6515" fmla="*/ 1999581 w 2285687"/>
                <a:gd name="connsiteY19-6516" fmla="*/ 0 h 9826882"/>
                <a:gd name="connsiteX20-6517" fmla="*/ 2285672 w 2285687"/>
                <a:gd name="connsiteY20-6518" fmla="*/ 169975 h 9826882"/>
                <a:gd name="connsiteX21-6519" fmla="*/ 2267077 w 2285687"/>
                <a:gd name="connsiteY21-6520" fmla="*/ 4879975 h 9826882"/>
                <a:gd name="connsiteX22-6521" fmla="*/ 2124201 w 2285687"/>
                <a:gd name="connsiteY22-6522" fmla="*/ 5041900 h 9826882"/>
                <a:gd name="connsiteX23-6523" fmla="*/ 1881313 w 2285687"/>
                <a:gd name="connsiteY23-6524" fmla="*/ 5125243 h 9826882"/>
                <a:gd name="connsiteX24-6525" fmla="*/ 1874169 w 2285687"/>
                <a:gd name="connsiteY24-6526" fmla="*/ 5320504 h 9826882"/>
                <a:gd name="connsiteX25-6527" fmla="*/ 1874169 w 2285687"/>
                <a:gd name="connsiteY25-6528" fmla="*/ 9826882 h 9826882"/>
                <a:gd name="connsiteX26-6529" fmla="*/ 921669 w 2285687"/>
                <a:gd name="connsiteY26-6530" fmla="*/ 9826882 h 9826882"/>
                <a:gd name="connsiteX27-6531" fmla="*/ 921669 w 2285687"/>
                <a:gd name="connsiteY27-6532" fmla="*/ 5320504 h 9826882"/>
                <a:gd name="connsiteX0-6533" fmla="*/ 921669 w 2285687"/>
                <a:gd name="connsiteY0-6534" fmla="*/ 5320504 h 9826882"/>
                <a:gd name="connsiteX1-6535" fmla="*/ 795463 w 2285687"/>
                <a:gd name="connsiteY1-6536" fmla="*/ 5191917 h 9826882"/>
                <a:gd name="connsiteX2-6537" fmla="*/ 231106 w 2285687"/>
                <a:gd name="connsiteY2-6538" fmla="*/ 5194299 h 9826882"/>
                <a:gd name="connsiteX3-6539" fmla="*/ 57276 w 2285687"/>
                <a:gd name="connsiteY3-6540" fmla="*/ 5113335 h 9826882"/>
                <a:gd name="connsiteX4-6541" fmla="*/ 127 w 2285687"/>
                <a:gd name="connsiteY4-6542" fmla="*/ 4934742 h 9826882"/>
                <a:gd name="connsiteX5-6543" fmla="*/ 12033 w 2285687"/>
                <a:gd name="connsiteY5-6544" fmla="*/ 2048666 h 9826882"/>
                <a:gd name="connsiteX6-6545" fmla="*/ 52514 w 2285687"/>
                <a:gd name="connsiteY6-6546" fmla="*/ 1905791 h 9826882"/>
                <a:gd name="connsiteX7-6547" fmla="*/ 200152 w 2285687"/>
                <a:gd name="connsiteY7-6548" fmla="*/ 1843881 h 9826882"/>
                <a:gd name="connsiteX8-6549" fmla="*/ 1486027 w 2285687"/>
                <a:gd name="connsiteY8-6550" fmla="*/ 1848642 h 9826882"/>
                <a:gd name="connsiteX9-6551" fmla="*/ 1483645 w 2285687"/>
                <a:gd name="connsiteY9-6552" fmla="*/ 2008186 h 9826882"/>
                <a:gd name="connsiteX10-6553" fmla="*/ 328739 w 2285687"/>
                <a:gd name="connsiteY10-6554" fmla="*/ 2020094 h 9826882"/>
                <a:gd name="connsiteX11-6555" fmla="*/ 183483 w 2285687"/>
                <a:gd name="connsiteY11-6556" fmla="*/ 2139157 h 9826882"/>
                <a:gd name="connsiteX12-6557" fmla="*/ 176338 w 2285687"/>
                <a:gd name="connsiteY12-6558" fmla="*/ 4832349 h 9826882"/>
                <a:gd name="connsiteX13-6559" fmla="*/ 333502 w 2285687"/>
                <a:gd name="connsiteY13-6560" fmla="*/ 5018087 h 9826882"/>
                <a:gd name="connsiteX14-6561" fmla="*/ 802608 w 2285687"/>
                <a:gd name="connsiteY14-6562" fmla="*/ 5018086 h 9826882"/>
                <a:gd name="connsiteX15-6563" fmla="*/ 1012157 w 2285687"/>
                <a:gd name="connsiteY15-6564" fmla="*/ 4884737 h 9826882"/>
                <a:gd name="connsiteX16-6565" fmla="*/ 1940846 w 2285687"/>
                <a:gd name="connsiteY16-6566" fmla="*/ 4884737 h 9826882"/>
                <a:gd name="connsiteX17-6567" fmla="*/ 2107533 w 2285687"/>
                <a:gd name="connsiteY17-6568" fmla="*/ 4687093 h 9826882"/>
                <a:gd name="connsiteX18-6569" fmla="*/ 2141325 w 2285687"/>
                <a:gd name="connsiteY18-6570" fmla="*/ 290738 h 9826882"/>
                <a:gd name="connsiteX19-6571" fmla="*/ 1996407 w 2285687"/>
                <a:gd name="connsiteY19-6572" fmla="*/ 192087 h 9826882"/>
                <a:gd name="connsiteX20-6573" fmla="*/ 1999581 w 2285687"/>
                <a:gd name="connsiteY20-6574" fmla="*/ 0 h 9826882"/>
                <a:gd name="connsiteX21-6575" fmla="*/ 2285672 w 2285687"/>
                <a:gd name="connsiteY21-6576" fmla="*/ 169975 h 9826882"/>
                <a:gd name="connsiteX22-6577" fmla="*/ 2267077 w 2285687"/>
                <a:gd name="connsiteY22-6578" fmla="*/ 4879975 h 9826882"/>
                <a:gd name="connsiteX23-6579" fmla="*/ 2124201 w 2285687"/>
                <a:gd name="connsiteY23-6580" fmla="*/ 5041900 h 9826882"/>
                <a:gd name="connsiteX24-6581" fmla="*/ 1881313 w 2285687"/>
                <a:gd name="connsiteY24-6582" fmla="*/ 5125243 h 9826882"/>
                <a:gd name="connsiteX25-6583" fmla="*/ 1874169 w 2285687"/>
                <a:gd name="connsiteY25-6584" fmla="*/ 5320504 h 9826882"/>
                <a:gd name="connsiteX26-6585" fmla="*/ 1874169 w 2285687"/>
                <a:gd name="connsiteY26-6586" fmla="*/ 9826882 h 9826882"/>
                <a:gd name="connsiteX27-6587" fmla="*/ 921669 w 2285687"/>
                <a:gd name="connsiteY27-6588" fmla="*/ 9826882 h 9826882"/>
                <a:gd name="connsiteX28" fmla="*/ 921669 w 2285687"/>
                <a:gd name="connsiteY28" fmla="*/ 5320504 h 9826882"/>
                <a:gd name="connsiteX0-6589" fmla="*/ 921669 w 2285687"/>
                <a:gd name="connsiteY0-6590" fmla="*/ 5320504 h 9826882"/>
                <a:gd name="connsiteX1-6591" fmla="*/ 795463 w 2285687"/>
                <a:gd name="connsiteY1-6592" fmla="*/ 5191917 h 9826882"/>
                <a:gd name="connsiteX2-6593" fmla="*/ 231106 w 2285687"/>
                <a:gd name="connsiteY2-6594" fmla="*/ 5194299 h 9826882"/>
                <a:gd name="connsiteX3-6595" fmla="*/ 57276 w 2285687"/>
                <a:gd name="connsiteY3-6596" fmla="*/ 5113335 h 9826882"/>
                <a:gd name="connsiteX4-6597" fmla="*/ 127 w 2285687"/>
                <a:gd name="connsiteY4-6598" fmla="*/ 4934742 h 9826882"/>
                <a:gd name="connsiteX5-6599" fmla="*/ 12033 w 2285687"/>
                <a:gd name="connsiteY5-6600" fmla="*/ 2048666 h 9826882"/>
                <a:gd name="connsiteX6-6601" fmla="*/ 52514 w 2285687"/>
                <a:gd name="connsiteY6-6602" fmla="*/ 1905791 h 9826882"/>
                <a:gd name="connsiteX7-6603" fmla="*/ 200152 w 2285687"/>
                <a:gd name="connsiteY7-6604" fmla="*/ 1843881 h 9826882"/>
                <a:gd name="connsiteX8-6605" fmla="*/ 1486027 w 2285687"/>
                <a:gd name="connsiteY8-6606" fmla="*/ 1848642 h 9826882"/>
                <a:gd name="connsiteX9-6607" fmla="*/ 1483645 w 2285687"/>
                <a:gd name="connsiteY9-6608" fmla="*/ 2008186 h 9826882"/>
                <a:gd name="connsiteX10-6609" fmla="*/ 328739 w 2285687"/>
                <a:gd name="connsiteY10-6610" fmla="*/ 2020094 h 9826882"/>
                <a:gd name="connsiteX11-6611" fmla="*/ 183483 w 2285687"/>
                <a:gd name="connsiteY11-6612" fmla="*/ 2139157 h 9826882"/>
                <a:gd name="connsiteX12-6613" fmla="*/ 176338 w 2285687"/>
                <a:gd name="connsiteY12-6614" fmla="*/ 4832349 h 9826882"/>
                <a:gd name="connsiteX13-6615" fmla="*/ 333502 w 2285687"/>
                <a:gd name="connsiteY13-6616" fmla="*/ 5018087 h 9826882"/>
                <a:gd name="connsiteX14-6617" fmla="*/ 802608 w 2285687"/>
                <a:gd name="connsiteY14-6618" fmla="*/ 5018086 h 9826882"/>
                <a:gd name="connsiteX15-6619" fmla="*/ 1012157 w 2285687"/>
                <a:gd name="connsiteY15-6620" fmla="*/ 4884737 h 9826882"/>
                <a:gd name="connsiteX16-6621" fmla="*/ 1940846 w 2285687"/>
                <a:gd name="connsiteY16-6622" fmla="*/ 4884737 h 9826882"/>
                <a:gd name="connsiteX17-6623" fmla="*/ 2107533 w 2285687"/>
                <a:gd name="connsiteY17-6624" fmla="*/ 4687093 h 9826882"/>
                <a:gd name="connsiteX18-6625" fmla="*/ 2141325 w 2285687"/>
                <a:gd name="connsiteY18-6626" fmla="*/ 290738 h 9826882"/>
                <a:gd name="connsiteX19-6627" fmla="*/ 1996407 w 2285687"/>
                <a:gd name="connsiteY19-6628" fmla="*/ 192087 h 9826882"/>
                <a:gd name="connsiteX20-6629" fmla="*/ 1999581 w 2285687"/>
                <a:gd name="connsiteY20-6630" fmla="*/ 0 h 9826882"/>
                <a:gd name="connsiteX21-6631" fmla="*/ 2285672 w 2285687"/>
                <a:gd name="connsiteY21-6632" fmla="*/ 169975 h 9826882"/>
                <a:gd name="connsiteX22-6633" fmla="*/ 2267077 w 2285687"/>
                <a:gd name="connsiteY22-6634" fmla="*/ 4879975 h 9826882"/>
                <a:gd name="connsiteX23-6635" fmla="*/ 2124201 w 2285687"/>
                <a:gd name="connsiteY23-6636" fmla="*/ 5041900 h 9826882"/>
                <a:gd name="connsiteX24-6637" fmla="*/ 1881313 w 2285687"/>
                <a:gd name="connsiteY24-6638" fmla="*/ 5125243 h 9826882"/>
                <a:gd name="connsiteX25-6639" fmla="*/ 1874169 w 2285687"/>
                <a:gd name="connsiteY25-6640" fmla="*/ 5320504 h 9826882"/>
                <a:gd name="connsiteX26-6641" fmla="*/ 1874169 w 2285687"/>
                <a:gd name="connsiteY26-6642" fmla="*/ 9826882 h 9826882"/>
                <a:gd name="connsiteX27-6643" fmla="*/ 921669 w 2285687"/>
                <a:gd name="connsiteY27-6644" fmla="*/ 9826882 h 9826882"/>
                <a:gd name="connsiteX28-6645" fmla="*/ 921669 w 2285687"/>
                <a:gd name="connsiteY28-6646" fmla="*/ 5320504 h 9826882"/>
                <a:gd name="connsiteX0-6647" fmla="*/ 921669 w 2285687"/>
                <a:gd name="connsiteY0-6648" fmla="*/ 5320504 h 9826882"/>
                <a:gd name="connsiteX1-6649" fmla="*/ 795463 w 2285687"/>
                <a:gd name="connsiteY1-6650" fmla="*/ 5191917 h 9826882"/>
                <a:gd name="connsiteX2-6651" fmla="*/ 231106 w 2285687"/>
                <a:gd name="connsiteY2-6652" fmla="*/ 5194299 h 9826882"/>
                <a:gd name="connsiteX3-6653" fmla="*/ 57276 w 2285687"/>
                <a:gd name="connsiteY3-6654" fmla="*/ 5113335 h 9826882"/>
                <a:gd name="connsiteX4-6655" fmla="*/ 127 w 2285687"/>
                <a:gd name="connsiteY4-6656" fmla="*/ 4934742 h 9826882"/>
                <a:gd name="connsiteX5-6657" fmla="*/ 12033 w 2285687"/>
                <a:gd name="connsiteY5-6658" fmla="*/ 2048666 h 9826882"/>
                <a:gd name="connsiteX6-6659" fmla="*/ 52514 w 2285687"/>
                <a:gd name="connsiteY6-6660" fmla="*/ 1905791 h 9826882"/>
                <a:gd name="connsiteX7-6661" fmla="*/ 200152 w 2285687"/>
                <a:gd name="connsiteY7-6662" fmla="*/ 1843881 h 9826882"/>
                <a:gd name="connsiteX8-6663" fmla="*/ 1486027 w 2285687"/>
                <a:gd name="connsiteY8-6664" fmla="*/ 1848642 h 9826882"/>
                <a:gd name="connsiteX9-6665" fmla="*/ 1483645 w 2285687"/>
                <a:gd name="connsiteY9-6666" fmla="*/ 2008186 h 9826882"/>
                <a:gd name="connsiteX10-6667" fmla="*/ 328739 w 2285687"/>
                <a:gd name="connsiteY10-6668" fmla="*/ 2020094 h 9826882"/>
                <a:gd name="connsiteX11-6669" fmla="*/ 183483 w 2285687"/>
                <a:gd name="connsiteY11-6670" fmla="*/ 2139157 h 9826882"/>
                <a:gd name="connsiteX12-6671" fmla="*/ 176338 w 2285687"/>
                <a:gd name="connsiteY12-6672" fmla="*/ 4832349 h 9826882"/>
                <a:gd name="connsiteX13-6673" fmla="*/ 333502 w 2285687"/>
                <a:gd name="connsiteY13-6674" fmla="*/ 5018087 h 9826882"/>
                <a:gd name="connsiteX14-6675" fmla="*/ 802608 w 2285687"/>
                <a:gd name="connsiteY14-6676" fmla="*/ 5018086 h 9826882"/>
                <a:gd name="connsiteX15-6677" fmla="*/ 1012157 w 2285687"/>
                <a:gd name="connsiteY15-6678" fmla="*/ 4884737 h 9826882"/>
                <a:gd name="connsiteX16-6679" fmla="*/ 1940846 w 2285687"/>
                <a:gd name="connsiteY16-6680" fmla="*/ 4884737 h 9826882"/>
                <a:gd name="connsiteX17-6681" fmla="*/ 2107533 w 2285687"/>
                <a:gd name="connsiteY17-6682" fmla="*/ 4687093 h 9826882"/>
                <a:gd name="connsiteX18-6683" fmla="*/ 2141325 w 2285687"/>
                <a:gd name="connsiteY18-6684" fmla="*/ 290738 h 9826882"/>
                <a:gd name="connsiteX19-6685" fmla="*/ 1996407 w 2285687"/>
                <a:gd name="connsiteY19-6686" fmla="*/ 192087 h 9826882"/>
                <a:gd name="connsiteX20-6687" fmla="*/ 1999581 w 2285687"/>
                <a:gd name="connsiteY20-6688" fmla="*/ 0 h 9826882"/>
                <a:gd name="connsiteX21-6689" fmla="*/ 2285672 w 2285687"/>
                <a:gd name="connsiteY21-6690" fmla="*/ 169975 h 9826882"/>
                <a:gd name="connsiteX22-6691" fmla="*/ 2267077 w 2285687"/>
                <a:gd name="connsiteY22-6692" fmla="*/ 4879975 h 9826882"/>
                <a:gd name="connsiteX23-6693" fmla="*/ 2124201 w 2285687"/>
                <a:gd name="connsiteY23-6694" fmla="*/ 5041900 h 9826882"/>
                <a:gd name="connsiteX24-6695" fmla="*/ 1881313 w 2285687"/>
                <a:gd name="connsiteY24-6696" fmla="*/ 5125243 h 9826882"/>
                <a:gd name="connsiteX25-6697" fmla="*/ 1874169 w 2285687"/>
                <a:gd name="connsiteY25-6698" fmla="*/ 5320504 h 9826882"/>
                <a:gd name="connsiteX26-6699" fmla="*/ 1874169 w 2285687"/>
                <a:gd name="connsiteY26-6700" fmla="*/ 9826882 h 9826882"/>
                <a:gd name="connsiteX27-6701" fmla="*/ 921669 w 2285687"/>
                <a:gd name="connsiteY27-6702" fmla="*/ 9826882 h 9826882"/>
                <a:gd name="connsiteX28-6703" fmla="*/ 921669 w 2285687"/>
                <a:gd name="connsiteY28-6704" fmla="*/ 5320504 h 9826882"/>
                <a:gd name="connsiteX0-6705" fmla="*/ 921669 w 2285687"/>
                <a:gd name="connsiteY0-6706" fmla="*/ 5320504 h 9826882"/>
                <a:gd name="connsiteX1-6707" fmla="*/ 795463 w 2285687"/>
                <a:gd name="connsiteY1-6708" fmla="*/ 5191917 h 9826882"/>
                <a:gd name="connsiteX2-6709" fmla="*/ 231106 w 2285687"/>
                <a:gd name="connsiteY2-6710" fmla="*/ 5194299 h 9826882"/>
                <a:gd name="connsiteX3-6711" fmla="*/ 57276 w 2285687"/>
                <a:gd name="connsiteY3-6712" fmla="*/ 5113335 h 9826882"/>
                <a:gd name="connsiteX4-6713" fmla="*/ 127 w 2285687"/>
                <a:gd name="connsiteY4-6714" fmla="*/ 4934742 h 9826882"/>
                <a:gd name="connsiteX5-6715" fmla="*/ 12033 w 2285687"/>
                <a:gd name="connsiteY5-6716" fmla="*/ 2048666 h 9826882"/>
                <a:gd name="connsiteX6-6717" fmla="*/ 52514 w 2285687"/>
                <a:gd name="connsiteY6-6718" fmla="*/ 1905791 h 9826882"/>
                <a:gd name="connsiteX7-6719" fmla="*/ 200152 w 2285687"/>
                <a:gd name="connsiteY7-6720" fmla="*/ 1843881 h 9826882"/>
                <a:gd name="connsiteX8-6721" fmla="*/ 1486027 w 2285687"/>
                <a:gd name="connsiteY8-6722" fmla="*/ 1848642 h 9826882"/>
                <a:gd name="connsiteX9-6723" fmla="*/ 1483645 w 2285687"/>
                <a:gd name="connsiteY9-6724" fmla="*/ 2008186 h 9826882"/>
                <a:gd name="connsiteX10-6725" fmla="*/ 328739 w 2285687"/>
                <a:gd name="connsiteY10-6726" fmla="*/ 2020094 h 9826882"/>
                <a:gd name="connsiteX11-6727" fmla="*/ 183483 w 2285687"/>
                <a:gd name="connsiteY11-6728" fmla="*/ 2139157 h 9826882"/>
                <a:gd name="connsiteX12-6729" fmla="*/ 176338 w 2285687"/>
                <a:gd name="connsiteY12-6730" fmla="*/ 4832349 h 9826882"/>
                <a:gd name="connsiteX13-6731" fmla="*/ 333502 w 2285687"/>
                <a:gd name="connsiteY13-6732" fmla="*/ 5018087 h 9826882"/>
                <a:gd name="connsiteX14-6733" fmla="*/ 802608 w 2285687"/>
                <a:gd name="connsiteY14-6734" fmla="*/ 5018086 h 9826882"/>
                <a:gd name="connsiteX15-6735" fmla="*/ 1012157 w 2285687"/>
                <a:gd name="connsiteY15-6736" fmla="*/ 4884737 h 9826882"/>
                <a:gd name="connsiteX16-6737" fmla="*/ 1940846 w 2285687"/>
                <a:gd name="connsiteY16-6738" fmla="*/ 4884737 h 9826882"/>
                <a:gd name="connsiteX17-6739" fmla="*/ 2107533 w 2285687"/>
                <a:gd name="connsiteY17-6740" fmla="*/ 4687093 h 9826882"/>
                <a:gd name="connsiteX18-6741" fmla="*/ 2141325 w 2285687"/>
                <a:gd name="connsiteY18-6742" fmla="*/ 290738 h 9826882"/>
                <a:gd name="connsiteX19-6743" fmla="*/ 1996407 w 2285687"/>
                <a:gd name="connsiteY19-6744" fmla="*/ 192087 h 9826882"/>
                <a:gd name="connsiteX20-6745" fmla="*/ 1999581 w 2285687"/>
                <a:gd name="connsiteY20-6746" fmla="*/ 0 h 9826882"/>
                <a:gd name="connsiteX21-6747" fmla="*/ 2285672 w 2285687"/>
                <a:gd name="connsiteY21-6748" fmla="*/ 169975 h 9826882"/>
                <a:gd name="connsiteX22-6749" fmla="*/ 2267077 w 2285687"/>
                <a:gd name="connsiteY22-6750" fmla="*/ 4879975 h 9826882"/>
                <a:gd name="connsiteX23-6751" fmla="*/ 2124201 w 2285687"/>
                <a:gd name="connsiteY23-6752" fmla="*/ 5041900 h 9826882"/>
                <a:gd name="connsiteX24-6753" fmla="*/ 1881313 w 2285687"/>
                <a:gd name="connsiteY24-6754" fmla="*/ 5125243 h 9826882"/>
                <a:gd name="connsiteX25-6755" fmla="*/ 1874169 w 2285687"/>
                <a:gd name="connsiteY25-6756" fmla="*/ 5320504 h 9826882"/>
                <a:gd name="connsiteX26-6757" fmla="*/ 1874169 w 2285687"/>
                <a:gd name="connsiteY26-6758" fmla="*/ 9826882 h 9826882"/>
                <a:gd name="connsiteX27-6759" fmla="*/ 921669 w 2285687"/>
                <a:gd name="connsiteY27-6760" fmla="*/ 9826882 h 9826882"/>
                <a:gd name="connsiteX28-6761" fmla="*/ 921669 w 2285687"/>
                <a:gd name="connsiteY28-6762" fmla="*/ 5320504 h 9826882"/>
                <a:gd name="connsiteX0-6763" fmla="*/ 921669 w 2285687"/>
                <a:gd name="connsiteY0-6764" fmla="*/ 5320504 h 9826882"/>
                <a:gd name="connsiteX1-6765" fmla="*/ 795463 w 2285687"/>
                <a:gd name="connsiteY1-6766" fmla="*/ 5191917 h 9826882"/>
                <a:gd name="connsiteX2-6767" fmla="*/ 231106 w 2285687"/>
                <a:gd name="connsiteY2-6768" fmla="*/ 5194299 h 9826882"/>
                <a:gd name="connsiteX3-6769" fmla="*/ 57276 w 2285687"/>
                <a:gd name="connsiteY3-6770" fmla="*/ 5113335 h 9826882"/>
                <a:gd name="connsiteX4-6771" fmla="*/ 127 w 2285687"/>
                <a:gd name="connsiteY4-6772" fmla="*/ 4934742 h 9826882"/>
                <a:gd name="connsiteX5-6773" fmla="*/ 12033 w 2285687"/>
                <a:gd name="connsiteY5-6774" fmla="*/ 2048666 h 9826882"/>
                <a:gd name="connsiteX6-6775" fmla="*/ 52514 w 2285687"/>
                <a:gd name="connsiteY6-6776" fmla="*/ 1905791 h 9826882"/>
                <a:gd name="connsiteX7-6777" fmla="*/ 200152 w 2285687"/>
                <a:gd name="connsiteY7-6778" fmla="*/ 1843881 h 9826882"/>
                <a:gd name="connsiteX8-6779" fmla="*/ 1486027 w 2285687"/>
                <a:gd name="connsiteY8-6780" fmla="*/ 1848642 h 9826882"/>
                <a:gd name="connsiteX9-6781" fmla="*/ 1483645 w 2285687"/>
                <a:gd name="connsiteY9-6782" fmla="*/ 2008186 h 9826882"/>
                <a:gd name="connsiteX10-6783" fmla="*/ 328739 w 2285687"/>
                <a:gd name="connsiteY10-6784" fmla="*/ 2020094 h 9826882"/>
                <a:gd name="connsiteX11-6785" fmla="*/ 183483 w 2285687"/>
                <a:gd name="connsiteY11-6786" fmla="*/ 2139157 h 9826882"/>
                <a:gd name="connsiteX12-6787" fmla="*/ 176338 w 2285687"/>
                <a:gd name="connsiteY12-6788" fmla="*/ 4832349 h 9826882"/>
                <a:gd name="connsiteX13-6789" fmla="*/ 333502 w 2285687"/>
                <a:gd name="connsiteY13-6790" fmla="*/ 5018087 h 9826882"/>
                <a:gd name="connsiteX14-6791" fmla="*/ 802608 w 2285687"/>
                <a:gd name="connsiteY14-6792" fmla="*/ 5018086 h 9826882"/>
                <a:gd name="connsiteX15-6793" fmla="*/ 1012157 w 2285687"/>
                <a:gd name="connsiteY15-6794" fmla="*/ 4884737 h 9826882"/>
                <a:gd name="connsiteX16-6795" fmla="*/ 1940846 w 2285687"/>
                <a:gd name="connsiteY16-6796" fmla="*/ 4884737 h 9826882"/>
                <a:gd name="connsiteX17-6797" fmla="*/ 2107533 w 2285687"/>
                <a:gd name="connsiteY17-6798" fmla="*/ 4687093 h 9826882"/>
                <a:gd name="connsiteX18-6799" fmla="*/ 2141325 w 2285687"/>
                <a:gd name="connsiteY18-6800" fmla="*/ 290738 h 9826882"/>
                <a:gd name="connsiteX19-6801" fmla="*/ 1996407 w 2285687"/>
                <a:gd name="connsiteY19-6802" fmla="*/ 192087 h 9826882"/>
                <a:gd name="connsiteX20-6803" fmla="*/ 1999581 w 2285687"/>
                <a:gd name="connsiteY20-6804" fmla="*/ 0 h 9826882"/>
                <a:gd name="connsiteX21-6805" fmla="*/ 2285672 w 2285687"/>
                <a:gd name="connsiteY21-6806" fmla="*/ 169975 h 9826882"/>
                <a:gd name="connsiteX22-6807" fmla="*/ 2267077 w 2285687"/>
                <a:gd name="connsiteY22-6808" fmla="*/ 4879975 h 9826882"/>
                <a:gd name="connsiteX23-6809" fmla="*/ 2124201 w 2285687"/>
                <a:gd name="connsiteY23-6810" fmla="*/ 5041900 h 9826882"/>
                <a:gd name="connsiteX24-6811" fmla="*/ 1881313 w 2285687"/>
                <a:gd name="connsiteY24-6812" fmla="*/ 5125243 h 9826882"/>
                <a:gd name="connsiteX25-6813" fmla="*/ 1874169 w 2285687"/>
                <a:gd name="connsiteY25-6814" fmla="*/ 5320504 h 9826882"/>
                <a:gd name="connsiteX26-6815" fmla="*/ 1874169 w 2285687"/>
                <a:gd name="connsiteY26-6816" fmla="*/ 9826882 h 9826882"/>
                <a:gd name="connsiteX27-6817" fmla="*/ 921669 w 2285687"/>
                <a:gd name="connsiteY27-6818" fmla="*/ 9826882 h 9826882"/>
                <a:gd name="connsiteX28-6819" fmla="*/ 921669 w 2285687"/>
                <a:gd name="connsiteY28-6820" fmla="*/ 5320504 h 9826882"/>
                <a:gd name="connsiteX0-6821" fmla="*/ 921669 w 2285687"/>
                <a:gd name="connsiteY0-6822" fmla="*/ 5320504 h 9826882"/>
                <a:gd name="connsiteX1-6823" fmla="*/ 795463 w 2285687"/>
                <a:gd name="connsiteY1-6824" fmla="*/ 5191917 h 9826882"/>
                <a:gd name="connsiteX2-6825" fmla="*/ 231106 w 2285687"/>
                <a:gd name="connsiteY2-6826" fmla="*/ 5194299 h 9826882"/>
                <a:gd name="connsiteX3-6827" fmla="*/ 57276 w 2285687"/>
                <a:gd name="connsiteY3-6828" fmla="*/ 5113335 h 9826882"/>
                <a:gd name="connsiteX4-6829" fmla="*/ 127 w 2285687"/>
                <a:gd name="connsiteY4-6830" fmla="*/ 4934742 h 9826882"/>
                <a:gd name="connsiteX5-6831" fmla="*/ 12033 w 2285687"/>
                <a:gd name="connsiteY5-6832" fmla="*/ 2048666 h 9826882"/>
                <a:gd name="connsiteX6-6833" fmla="*/ 64420 w 2285687"/>
                <a:gd name="connsiteY6-6834" fmla="*/ 1893885 h 9826882"/>
                <a:gd name="connsiteX7-6835" fmla="*/ 200152 w 2285687"/>
                <a:gd name="connsiteY7-6836" fmla="*/ 1843881 h 9826882"/>
                <a:gd name="connsiteX8-6837" fmla="*/ 1486027 w 2285687"/>
                <a:gd name="connsiteY8-6838" fmla="*/ 1848642 h 9826882"/>
                <a:gd name="connsiteX9-6839" fmla="*/ 1483645 w 2285687"/>
                <a:gd name="connsiteY9-6840" fmla="*/ 2008186 h 9826882"/>
                <a:gd name="connsiteX10-6841" fmla="*/ 328739 w 2285687"/>
                <a:gd name="connsiteY10-6842" fmla="*/ 2020094 h 9826882"/>
                <a:gd name="connsiteX11-6843" fmla="*/ 183483 w 2285687"/>
                <a:gd name="connsiteY11-6844" fmla="*/ 2139157 h 9826882"/>
                <a:gd name="connsiteX12-6845" fmla="*/ 176338 w 2285687"/>
                <a:gd name="connsiteY12-6846" fmla="*/ 4832349 h 9826882"/>
                <a:gd name="connsiteX13-6847" fmla="*/ 333502 w 2285687"/>
                <a:gd name="connsiteY13-6848" fmla="*/ 5018087 h 9826882"/>
                <a:gd name="connsiteX14-6849" fmla="*/ 802608 w 2285687"/>
                <a:gd name="connsiteY14-6850" fmla="*/ 5018086 h 9826882"/>
                <a:gd name="connsiteX15-6851" fmla="*/ 1012157 w 2285687"/>
                <a:gd name="connsiteY15-6852" fmla="*/ 4884737 h 9826882"/>
                <a:gd name="connsiteX16-6853" fmla="*/ 1940846 w 2285687"/>
                <a:gd name="connsiteY16-6854" fmla="*/ 4884737 h 9826882"/>
                <a:gd name="connsiteX17-6855" fmla="*/ 2107533 w 2285687"/>
                <a:gd name="connsiteY17-6856" fmla="*/ 4687093 h 9826882"/>
                <a:gd name="connsiteX18-6857" fmla="*/ 2141325 w 2285687"/>
                <a:gd name="connsiteY18-6858" fmla="*/ 290738 h 9826882"/>
                <a:gd name="connsiteX19-6859" fmla="*/ 1996407 w 2285687"/>
                <a:gd name="connsiteY19-6860" fmla="*/ 192087 h 9826882"/>
                <a:gd name="connsiteX20-6861" fmla="*/ 1999581 w 2285687"/>
                <a:gd name="connsiteY20-6862" fmla="*/ 0 h 9826882"/>
                <a:gd name="connsiteX21-6863" fmla="*/ 2285672 w 2285687"/>
                <a:gd name="connsiteY21-6864" fmla="*/ 169975 h 9826882"/>
                <a:gd name="connsiteX22-6865" fmla="*/ 2267077 w 2285687"/>
                <a:gd name="connsiteY22-6866" fmla="*/ 4879975 h 9826882"/>
                <a:gd name="connsiteX23-6867" fmla="*/ 2124201 w 2285687"/>
                <a:gd name="connsiteY23-6868" fmla="*/ 5041900 h 9826882"/>
                <a:gd name="connsiteX24-6869" fmla="*/ 1881313 w 2285687"/>
                <a:gd name="connsiteY24-6870" fmla="*/ 5125243 h 9826882"/>
                <a:gd name="connsiteX25-6871" fmla="*/ 1874169 w 2285687"/>
                <a:gd name="connsiteY25-6872" fmla="*/ 5320504 h 9826882"/>
                <a:gd name="connsiteX26-6873" fmla="*/ 1874169 w 2285687"/>
                <a:gd name="connsiteY26-6874" fmla="*/ 9826882 h 9826882"/>
                <a:gd name="connsiteX27-6875" fmla="*/ 921669 w 2285687"/>
                <a:gd name="connsiteY27-6876" fmla="*/ 9826882 h 9826882"/>
                <a:gd name="connsiteX28-6877" fmla="*/ 921669 w 2285687"/>
                <a:gd name="connsiteY28-6878" fmla="*/ 5320504 h 9826882"/>
                <a:gd name="connsiteX0-6879" fmla="*/ 921669 w 2285687"/>
                <a:gd name="connsiteY0-6880" fmla="*/ 5320504 h 9826882"/>
                <a:gd name="connsiteX1-6881" fmla="*/ 795463 w 2285687"/>
                <a:gd name="connsiteY1-6882" fmla="*/ 5191917 h 9826882"/>
                <a:gd name="connsiteX2-6883" fmla="*/ 231106 w 2285687"/>
                <a:gd name="connsiteY2-6884" fmla="*/ 5194299 h 9826882"/>
                <a:gd name="connsiteX3-6885" fmla="*/ 57276 w 2285687"/>
                <a:gd name="connsiteY3-6886" fmla="*/ 5113335 h 9826882"/>
                <a:gd name="connsiteX4-6887" fmla="*/ 127 w 2285687"/>
                <a:gd name="connsiteY4-6888" fmla="*/ 4934742 h 9826882"/>
                <a:gd name="connsiteX5-6889" fmla="*/ 12033 w 2285687"/>
                <a:gd name="connsiteY5-6890" fmla="*/ 2048666 h 9826882"/>
                <a:gd name="connsiteX6-6891" fmla="*/ 64420 w 2285687"/>
                <a:gd name="connsiteY6-6892" fmla="*/ 1893885 h 9826882"/>
                <a:gd name="connsiteX7-6893" fmla="*/ 200152 w 2285687"/>
                <a:gd name="connsiteY7-6894" fmla="*/ 1843881 h 9826882"/>
                <a:gd name="connsiteX8-6895" fmla="*/ 1486027 w 2285687"/>
                <a:gd name="connsiteY8-6896" fmla="*/ 1848642 h 9826882"/>
                <a:gd name="connsiteX9-6897" fmla="*/ 1483645 w 2285687"/>
                <a:gd name="connsiteY9-6898" fmla="*/ 2008186 h 9826882"/>
                <a:gd name="connsiteX10-6899" fmla="*/ 328739 w 2285687"/>
                <a:gd name="connsiteY10-6900" fmla="*/ 2020094 h 9826882"/>
                <a:gd name="connsiteX11-6901" fmla="*/ 183483 w 2285687"/>
                <a:gd name="connsiteY11-6902" fmla="*/ 2139157 h 9826882"/>
                <a:gd name="connsiteX12-6903" fmla="*/ 176338 w 2285687"/>
                <a:gd name="connsiteY12-6904" fmla="*/ 4832349 h 9826882"/>
                <a:gd name="connsiteX13-6905" fmla="*/ 333502 w 2285687"/>
                <a:gd name="connsiteY13-6906" fmla="*/ 5018087 h 9826882"/>
                <a:gd name="connsiteX14-6907" fmla="*/ 802608 w 2285687"/>
                <a:gd name="connsiteY14-6908" fmla="*/ 5018086 h 9826882"/>
                <a:gd name="connsiteX15-6909" fmla="*/ 1012157 w 2285687"/>
                <a:gd name="connsiteY15-6910" fmla="*/ 4884737 h 9826882"/>
                <a:gd name="connsiteX16-6911" fmla="*/ 1940846 w 2285687"/>
                <a:gd name="connsiteY16-6912" fmla="*/ 4884737 h 9826882"/>
                <a:gd name="connsiteX17-6913" fmla="*/ 2107533 w 2285687"/>
                <a:gd name="connsiteY17-6914" fmla="*/ 4687093 h 9826882"/>
                <a:gd name="connsiteX18-6915" fmla="*/ 2141325 w 2285687"/>
                <a:gd name="connsiteY18-6916" fmla="*/ 290738 h 9826882"/>
                <a:gd name="connsiteX19-6917" fmla="*/ 1996407 w 2285687"/>
                <a:gd name="connsiteY19-6918" fmla="*/ 192087 h 9826882"/>
                <a:gd name="connsiteX20-6919" fmla="*/ 1999581 w 2285687"/>
                <a:gd name="connsiteY20-6920" fmla="*/ 0 h 9826882"/>
                <a:gd name="connsiteX21-6921" fmla="*/ 2285672 w 2285687"/>
                <a:gd name="connsiteY21-6922" fmla="*/ 169975 h 9826882"/>
                <a:gd name="connsiteX22-6923" fmla="*/ 2267077 w 2285687"/>
                <a:gd name="connsiteY22-6924" fmla="*/ 4879975 h 9826882"/>
                <a:gd name="connsiteX23-6925" fmla="*/ 2124201 w 2285687"/>
                <a:gd name="connsiteY23-6926" fmla="*/ 5041900 h 9826882"/>
                <a:gd name="connsiteX24-6927" fmla="*/ 1881313 w 2285687"/>
                <a:gd name="connsiteY24-6928" fmla="*/ 5125243 h 9826882"/>
                <a:gd name="connsiteX25-6929" fmla="*/ 1874169 w 2285687"/>
                <a:gd name="connsiteY25-6930" fmla="*/ 5320504 h 9826882"/>
                <a:gd name="connsiteX26-6931" fmla="*/ 1874169 w 2285687"/>
                <a:gd name="connsiteY26-6932" fmla="*/ 9826882 h 9826882"/>
                <a:gd name="connsiteX27-6933" fmla="*/ 921669 w 2285687"/>
                <a:gd name="connsiteY27-6934" fmla="*/ 9826882 h 9826882"/>
                <a:gd name="connsiteX28-6935" fmla="*/ 921669 w 2285687"/>
                <a:gd name="connsiteY28-6936" fmla="*/ 5320504 h 9826882"/>
                <a:gd name="connsiteX0-6937" fmla="*/ 921669 w 2285687"/>
                <a:gd name="connsiteY0-6938" fmla="*/ 5320504 h 9826882"/>
                <a:gd name="connsiteX1-6939" fmla="*/ 795463 w 2285687"/>
                <a:gd name="connsiteY1-6940" fmla="*/ 5191917 h 9826882"/>
                <a:gd name="connsiteX2-6941" fmla="*/ 231106 w 2285687"/>
                <a:gd name="connsiteY2-6942" fmla="*/ 5194299 h 9826882"/>
                <a:gd name="connsiteX3-6943" fmla="*/ 57276 w 2285687"/>
                <a:gd name="connsiteY3-6944" fmla="*/ 5113335 h 9826882"/>
                <a:gd name="connsiteX4-6945" fmla="*/ 127 w 2285687"/>
                <a:gd name="connsiteY4-6946" fmla="*/ 4934742 h 9826882"/>
                <a:gd name="connsiteX5-6947" fmla="*/ 12033 w 2285687"/>
                <a:gd name="connsiteY5-6948" fmla="*/ 2048666 h 9826882"/>
                <a:gd name="connsiteX6-6949" fmla="*/ 64420 w 2285687"/>
                <a:gd name="connsiteY6-6950" fmla="*/ 1893885 h 9826882"/>
                <a:gd name="connsiteX7-6951" fmla="*/ 200152 w 2285687"/>
                <a:gd name="connsiteY7-6952" fmla="*/ 1843881 h 9826882"/>
                <a:gd name="connsiteX8-6953" fmla="*/ 1486027 w 2285687"/>
                <a:gd name="connsiteY8-6954" fmla="*/ 1848642 h 9826882"/>
                <a:gd name="connsiteX9-6955" fmla="*/ 1483645 w 2285687"/>
                <a:gd name="connsiteY9-6956" fmla="*/ 2008186 h 9826882"/>
                <a:gd name="connsiteX10-6957" fmla="*/ 328739 w 2285687"/>
                <a:gd name="connsiteY10-6958" fmla="*/ 2020094 h 9826882"/>
                <a:gd name="connsiteX11-6959" fmla="*/ 183483 w 2285687"/>
                <a:gd name="connsiteY11-6960" fmla="*/ 2139157 h 9826882"/>
                <a:gd name="connsiteX12-6961" fmla="*/ 176338 w 2285687"/>
                <a:gd name="connsiteY12-6962" fmla="*/ 4832349 h 9826882"/>
                <a:gd name="connsiteX13-6963" fmla="*/ 333502 w 2285687"/>
                <a:gd name="connsiteY13-6964" fmla="*/ 5018087 h 9826882"/>
                <a:gd name="connsiteX14-6965" fmla="*/ 802608 w 2285687"/>
                <a:gd name="connsiteY14-6966" fmla="*/ 5018086 h 9826882"/>
                <a:gd name="connsiteX15-6967" fmla="*/ 1012157 w 2285687"/>
                <a:gd name="connsiteY15-6968" fmla="*/ 4884737 h 9826882"/>
                <a:gd name="connsiteX16-6969" fmla="*/ 1940846 w 2285687"/>
                <a:gd name="connsiteY16-6970" fmla="*/ 4884737 h 9826882"/>
                <a:gd name="connsiteX17-6971" fmla="*/ 2107533 w 2285687"/>
                <a:gd name="connsiteY17-6972" fmla="*/ 4687093 h 9826882"/>
                <a:gd name="connsiteX18-6973" fmla="*/ 2141325 w 2285687"/>
                <a:gd name="connsiteY18-6974" fmla="*/ 290738 h 9826882"/>
                <a:gd name="connsiteX19-6975" fmla="*/ 1996407 w 2285687"/>
                <a:gd name="connsiteY19-6976" fmla="*/ 192087 h 9826882"/>
                <a:gd name="connsiteX20-6977" fmla="*/ 1999581 w 2285687"/>
                <a:gd name="connsiteY20-6978" fmla="*/ 0 h 9826882"/>
                <a:gd name="connsiteX21-6979" fmla="*/ 2285672 w 2285687"/>
                <a:gd name="connsiteY21-6980" fmla="*/ 169975 h 9826882"/>
                <a:gd name="connsiteX22-6981" fmla="*/ 2267077 w 2285687"/>
                <a:gd name="connsiteY22-6982" fmla="*/ 4879975 h 9826882"/>
                <a:gd name="connsiteX23-6983" fmla="*/ 2124201 w 2285687"/>
                <a:gd name="connsiteY23-6984" fmla="*/ 5041900 h 9826882"/>
                <a:gd name="connsiteX24-6985" fmla="*/ 1881313 w 2285687"/>
                <a:gd name="connsiteY24-6986" fmla="*/ 5125243 h 9826882"/>
                <a:gd name="connsiteX25-6987" fmla="*/ 1874169 w 2285687"/>
                <a:gd name="connsiteY25-6988" fmla="*/ 5320504 h 9826882"/>
                <a:gd name="connsiteX26-6989" fmla="*/ 1874169 w 2285687"/>
                <a:gd name="connsiteY26-6990" fmla="*/ 9826882 h 9826882"/>
                <a:gd name="connsiteX27-6991" fmla="*/ 921669 w 2285687"/>
                <a:gd name="connsiteY27-6992" fmla="*/ 9826882 h 9826882"/>
                <a:gd name="connsiteX28-6993" fmla="*/ 921669 w 2285687"/>
                <a:gd name="connsiteY28-6994" fmla="*/ 5320504 h 9826882"/>
                <a:gd name="connsiteX0-6995" fmla="*/ 921669 w 2285687"/>
                <a:gd name="connsiteY0-6996" fmla="*/ 5320504 h 9826882"/>
                <a:gd name="connsiteX1-6997" fmla="*/ 795463 w 2285687"/>
                <a:gd name="connsiteY1-6998" fmla="*/ 5191917 h 9826882"/>
                <a:gd name="connsiteX2-6999" fmla="*/ 231106 w 2285687"/>
                <a:gd name="connsiteY2-7000" fmla="*/ 5194299 h 9826882"/>
                <a:gd name="connsiteX3-7001" fmla="*/ 57276 w 2285687"/>
                <a:gd name="connsiteY3-7002" fmla="*/ 5113335 h 9826882"/>
                <a:gd name="connsiteX4-7003" fmla="*/ 127 w 2285687"/>
                <a:gd name="connsiteY4-7004" fmla="*/ 4934742 h 9826882"/>
                <a:gd name="connsiteX5-7005" fmla="*/ 12033 w 2285687"/>
                <a:gd name="connsiteY5-7006" fmla="*/ 2048666 h 9826882"/>
                <a:gd name="connsiteX6-7007" fmla="*/ 64420 w 2285687"/>
                <a:gd name="connsiteY6-7008" fmla="*/ 1893885 h 9826882"/>
                <a:gd name="connsiteX7-7009" fmla="*/ 200152 w 2285687"/>
                <a:gd name="connsiteY7-7010" fmla="*/ 1843881 h 9826882"/>
                <a:gd name="connsiteX8-7011" fmla="*/ 1486027 w 2285687"/>
                <a:gd name="connsiteY8-7012" fmla="*/ 1848642 h 9826882"/>
                <a:gd name="connsiteX9-7013" fmla="*/ 1483645 w 2285687"/>
                <a:gd name="connsiteY9-7014" fmla="*/ 2008186 h 9826882"/>
                <a:gd name="connsiteX10-7015" fmla="*/ 328739 w 2285687"/>
                <a:gd name="connsiteY10-7016" fmla="*/ 2020094 h 9826882"/>
                <a:gd name="connsiteX11-7017" fmla="*/ 183483 w 2285687"/>
                <a:gd name="connsiteY11-7018" fmla="*/ 2139157 h 9826882"/>
                <a:gd name="connsiteX12-7019" fmla="*/ 176338 w 2285687"/>
                <a:gd name="connsiteY12-7020" fmla="*/ 4832349 h 9826882"/>
                <a:gd name="connsiteX13-7021" fmla="*/ 333502 w 2285687"/>
                <a:gd name="connsiteY13-7022" fmla="*/ 5018087 h 9826882"/>
                <a:gd name="connsiteX14-7023" fmla="*/ 802608 w 2285687"/>
                <a:gd name="connsiteY14-7024" fmla="*/ 5018086 h 9826882"/>
                <a:gd name="connsiteX15-7025" fmla="*/ 1012157 w 2285687"/>
                <a:gd name="connsiteY15-7026" fmla="*/ 4884737 h 9826882"/>
                <a:gd name="connsiteX16-7027" fmla="*/ 1940846 w 2285687"/>
                <a:gd name="connsiteY16-7028" fmla="*/ 4884737 h 9826882"/>
                <a:gd name="connsiteX17-7029" fmla="*/ 2107533 w 2285687"/>
                <a:gd name="connsiteY17-7030" fmla="*/ 4687093 h 9826882"/>
                <a:gd name="connsiteX18-7031" fmla="*/ 2141325 w 2285687"/>
                <a:gd name="connsiteY18-7032" fmla="*/ 290738 h 9826882"/>
                <a:gd name="connsiteX19-7033" fmla="*/ 1996407 w 2285687"/>
                <a:gd name="connsiteY19-7034" fmla="*/ 192087 h 9826882"/>
                <a:gd name="connsiteX20-7035" fmla="*/ 1999581 w 2285687"/>
                <a:gd name="connsiteY20-7036" fmla="*/ 0 h 9826882"/>
                <a:gd name="connsiteX21-7037" fmla="*/ 2285672 w 2285687"/>
                <a:gd name="connsiteY21-7038" fmla="*/ 169975 h 9826882"/>
                <a:gd name="connsiteX22-7039" fmla="*/ 2267077 w 2285687"/>
                <a:gd name="connsiteY22-7040" fmla="*/ 4879975 h 9826882"/>
                <a:gd name="connsiteX23-7041" fmla="*/ 2124201 w 2285687"/>
                <a:gd name="connsiteY23-7042" fmla="*/ 5041900 h 9826882"/>
                <a:gd name="connsiteX24-7043" fmla="*/ 1881313 w 2285687"/>
                <a:gd name="connsiteY24-7044" fmla="*/ 5125243 h 9826882"/>
                <a:gd name="connsiteX25-7045" fmla="*/ 1874169 w 2285687"/>
                <a:gd name="connsiteY25-7046" fmla="*/ 5320504 h 9826882"/>
                <a:gd name="connsiteX26-7047" fmla="*/ 1874169 w 2285687"/>
                <a:gd name="connsiteY26-7048" fmla="*/ 9826882 h 9826882"/>
                <a:gd name="connsiteX27-7049" fmla="*/ 921669 w 2285687"/>
                <a:gd name="connsiteY27-7050" fmla="*/ 9826882 h 9826882"/>
                <a:gd name="connsiteX28-7051" fmla="*/ 921669 w 2285687"/>
                <a:gd name="connsiteY28-7052" fmla="*/ 5320504 h 9826882"/>
                <a:gd name="connsiteX0-7053" fmla="*/ 921669 w 2285687"/>
                <a:gd name="connsiteY0-7054" fmla="*/ 5320504 h 9826882"/>
                <a:gd name="connsiteX1-7055" fmla="*/ 795463 w 2285687"/>
                <a:gd name="connsiteY1-7056" fmla="*/ 5191917 h 9826882"/>
                <a:gd name="connsiteX2-7057" fmla="*/ 231106 w 2285687"/>
                <a:gd name="connsiteY2-7058" fmla="*/ 5194299 h 9826882"/>
                <a:gd name="connsiteX3-7059" fmla="*/ 57276 w 2285687"/>
                <a:gd name="connsiteY3-7060" fmla="*/ 5113335 h 9826882"/>
                <a:gd name="connsiteX4-7061" fmla="*/ 127 w 2285687"/>
                <a:gd name="connsiteY4-7062" fmla="*/ 4934742 h 9826882"/>
                <a:gd name="connsiteX5-7063" fmla="*/ 12033 w 2285687"/>
                <a:gd name="connsiteY5-7064" fmla="*/ 2048666 h 9826882"/>
                <a:gd name="connsiteX6-7065" fmla="*/ 64420 w 2285687"/>
                <a:gd name="connsiteY6-7066" fmla="*/ 1893885 h 9826882"/>
                <a:gd name="connsiteX7-7067" fmla="*/ 200152 w 2285687"/>
                <a:gd name="connsiteY7-7068" fmla="*/ 1843881 h 9826882"/>
                <a:gd name="connsiteX8-7069" fmla="*/ 1486027 w 2285687"/>
                <a:gd name="connsiteY8-7070" fmla="*/ 1848642 h 9826882"/>
                <a:gd name="connsiteX9-7071" fmla="*/ 1483645 w 2285687"/>
                <a:gd name="connsiteY9-7072" fmla="*/ 2008186 h 9826882"/>
                <a:gd name="connsiteX10-7073" fmla="*/ 328739 w 2285687"/>
                <a:gd name="connsiteY10-7074" fmla="*/ 2020094 h 9826882"/>
                <a:gd name="connsiteX11-7075" fmla="*/ 183483 w 2285687"/>
                <a:gd name="connsiteY11-7076" fmla="*/ 2139157 h 9826882"/>
                <a:gd name="connsiteX12-7077" fmla="*/ 176338 w 2285687"/>
                <a:gd name="connsiteY12-7078" fmla="*/ 4832349 h 9826882"/>
                <a:gd name="connsiteX13-7079" fmla="*/ 333502 w 2285687"/>
                <a:gd name="connsiteY13-7080" fmla="*/ 5018087 h 9826882"/>
                <a:gd name="connsiteX14-7081" fmla="*/ 802608 w 2285687"/>
                <a:gd name="connsiteY14-7082" fmla="*/ 5018086 h 9826882"/>
                <a:gd name="connsiteX15-7083" fmla="*/ 1012157 w 2285687"/>
                <a:gd name="connsiteY15-7084" fmla="*/ 4884737 h 9826882"/>
                <a:gd name="connsiteX16-7085" fmla="*/ 1940846 w 2285687"/>
                <a:gd name="connsiteY16-7086" fmla="*/ 4884737 h 9826882"/>
                <a:gd name="connsiteX17-7087" fmla="*/ 2107533 w 2285687"/>
                <a:gd name="connsiteY17-7088" fmla="*/ 4687093 h 9826882"/>
                <a:gd name="connsiteX18-7089" fmla="*/ 2141325 w 2285687"/>
                <a:gd name="connsiteY18-7090" fmla="*/ 290738 h 9826882"/>
                <a:gd name="connsiteX19-7091" fmla="*/ 1996407 w 2285687"/>
                <a:gd name="connsiteY19-7092" fmla="*/ 192087 h 9826882"/>
                <a:gd name="connsiteX20-7093" fmla="*/ 1999581 w 2285687"/>
                <a:gd name="connsiteY20-7094" fmla="*/ 0 h 9826882"/>
                <a:gd name="connsiteX21-7095" fmla="*/ 2285672 w 2285687"/>
                <a:gd name="connsiteY21-7096" fmla="*/ 169975 h 9826882"/>
                <a:gd name="connsiteX22-7097" fmla="*/ 2267077 w 2285687"/>
                <a:gd name="connsiteY22-7098" fmla="*/ 4879975 h 9826882"/>
                <a:gd name="connsiteX23-7099" fmla="*/ 2124201 w 2285687"/>
                <a:gd name="connsiteY23-7100" fmla="*/ 5041900 h 9826882"/>
                <a:gd name="connsiteX24-7101" fmla="*/ 1881313 w 2285687"/>
                <a:gd name="connsiteY24-7102" fmla="*/ 5125243 h 9826882"/>
                <a:gd name="connsiteX25-7103" fmla="*/ 1874169 w 2285687"/>
                <a:gd name="connsiteY25-7104" fmla="*/ 5320504 h 9826882"/>
                <a:gd name="connsiteX26-7105" fmla="*/ 1874169 w 2285687"/>
                <a:gd name="connsiteY26-7106" fmla="*/ 9826882 h 9826882"/>
                <a:gd name="connsiteX27-7107" fmla="*/ 921669 w 2285687"/>
                <a:gd name="connsiteY27-7108" fmla="*/ 9826882 h 9826882"/>
                <a:gd name="connsiteX28-7109" fmla="*/ 921669 w 2285687"/>
                <a:gd name="connsiteY28-7110" fmla="*/ 5320504 h 9826882"/>
                <a:gd name="connsiteX0-7111" fmla="*/ 921669 w 2285687"/>
                <a:gd name="connsiteY0-7112" fmla="*/ 5320504 h 9826882"/>
                <a:gd name="connsiteX1-7113" fmla="*/ 795463 w 2285687"/>
                <a:gd name="connsiteY1-7114" fmla="*/ 5191917 h 9826882"/>
                <a:gd name="connsiteX2-7115" fmla="*/ 231106 w 2285687"/>
                <a:gd name="connsiteY2-7116" fmla="*/ 5194299 h 9826882"/>
                <a:gd name="connsiteX3-7117" fmla="*/ 57276 w 2285687"/>
                <a:gd name="connsiteY3-7118" fmla="*/ 5113335 h 9826882"/>
                <a:gd name="connsiteX4-7119" fmla="*/ 127 w 2285687"/>
                <a:gd name="connsiteY4-7120" fmla="*/ 4934742 h 9826882"/>
                <a:gd name="connsiteX5-7121" fmla="*/ 12033 w 2285687"/>
                <a:gd name="connsiteY5-7122" fmla="*/ 2048666 h 9826882"/>
                <a:gd name="connsiteX6-7123" fmla="*/ 64420 w 2285687"/>
                <a:gd name="connsiteY6-7124" fmla="*/ 1893885 h 9826882"/>
                <a:gd name="connsiteX7-7125" fmla="*/ 200152 w 2285687"/>
                <a:gd name="connsiteY7-7126" fmla="*/ 1843881 h 9826882"/>
                <a:gd name="connsiteX8-7127" fmla="*/ 1486027 w 2285687"/>
                <a:gd name="connsiteY8-7128" fmla="*/ 1848642 h 9826882"/>
                <a:gd name="connsiteX9-7129" fmla="*/ 1483645 w 2285687"/>
                <a:gd name="connsiteY9-7130" fmla="*/ 2008186 h 9826882"/>
                <a:gd name="connsiteX10-7131" fmla="*/ 328739 w 2285687"/>
                <a:gd name="connsiteY10-7132" fmla="*/ 2020094 h 9826882"/>
                <a:gd name="connsiteX11-7133" fmla="*/ 183483 w 2285687"/>
                <a:gd name="connsiteY11-7134" fmla="*/ 2139157 h 9826882"/>
                <a:gd name="connsiteX12-7135" fmla="*/ 176338 w 2285687"/>
                <a:gd name="connsiteY12-7136" fmla="*/ 4832349 h 9826882"/>
                <a:gd name="connsiteX13-7137" fmla="*/ 333502 w 2285687"/>
                <a:gd name="connsiteY13-7138" fmla="*/ 5018087 h 9826882"/>
                <a:gd name="connsiteX14-7139" fmla="*/ 802608 w 2285687"/>
                <a:gd name="connsiteY14-7140" fmla="*/ 5018086 h 9826882"/>
                <a:gd name="connsiteX15-7141" fmla="*/ 1012157 w 2285687"/>
                <a:gd name="connsiteY15-7142" fmla="*/ 4884737 h 9826882"/>
                <a:gd name="connsiteX16-7143" fmla="*/ 1940846 w 2285687"/>
                <a:gd name="connsiteY16-7144" fmla="*/ 4884737 h 9826882"/>
                <a:gd name="connsiteX17-7145" fmla="*/ 2107533 w 2285687"/>
                <a:gd name="connsiteY17-7146" fmla="*/ 4687093 h 9826882"/>
                <a:gd name="connsiteX18-7147" fmla="*/ 2141325 w 2285687"/>
                <a:gd name="connsiteY18-7148" fmla="*/ 290738 h 9826882"/>
                <a:gd name="connsiteX19-7149" fmla="*/ 1996407 w 2285687"/>
                <a:gd name="connsiteY19-7150" fmla="*/ 192087 h 9826882"/>
                <a:gd name="connsiteX20-7151" fmla="*/ 1999581 w 2285687"/>
                <a:gd name="connsiteY20-7152" fmla="*/ 0 h 9826882"/>
                <a:gd name="connsiteX21-7153" fmla="*/ 2285672 w 2285687"/>
                <a:gd name="connsiteY21-7154" fmla="*/ 169975 h 9826882"/>
                <a:gd name="connsiteX22-7155" fmla="*/ 2267077 w 2285687"/>
                <a:gd name="connsiteY22-7156" fmla="*/ 4879975 h 9826882"/>
                <a:gd name="connsiteX23-7157" fmla="*/ 2124201 w 2285687"/>
                <a:gd name="connsiteY23-7158" fmla="*/ 5041900 h 9826882"/>
                <a:gd name="connsiteX24-7159" fmla="*/ 1881313 w 2285687"/>
                <a:gd name="connsiteY24-7160" fmla="*/ 5125243 h 9826882"/>
                <a:gd name="connsiteX25-7161" fmla="*/ 1874169 w 2285687"/>
                <a:gd name="connsiteY25-7162" fmla="*/ 5320504 h 9826882"/>
                <a:gd name="connsiteX26-7163" fmla="*/ 1874169 w 2285687"/>
                <a:gd name="connsiteY26-7164" fmla="*/ 9826882 h 9826882"/>
                <a:gd name="connsiteX27-7165" fmla="*/ 921669 w 2285687"/>
                <a:gd name="connsiteY27-7166" fmla="*/ 9826882 h 9826882"/>
                <a:gd name="connsiteX28-7167" fmla="*/ 921669 w 2285687"/>
                <a:gd name="connsiteY28-7168" fmla="*/ 5320504 h 9826882"/>
                <a:gd name="connsiteX0-7169" fmla="*/ 921669 w 2285687"/>
                <a:gd name="connsiteY0-7170" fmla="*/ 5320504 h 9826882"/>
                <a:gd name="connsiteX1-7171" fmla="*/ 795463 w 2285687"/>
                <a:gd name="connsiteY1-7172" fmla="*/ 5191917 h 9826882"/>
                <a:gd name="connsiteX2-7173" fmla="*/ 231106 w 2285687"/>
                <a:gd name="connsiteY2-7174" fmla="*/ 5194299 h 9826882"/>
                <a:gd name="connsiteX3-7175" fmla="*/ 57276 w 2285687"/>
                <a:gd name="connsiteY3-7176" fmla="*/ 5113335 h 9826882"/>
                <a:gd name="connsiteX4-7177" fmla="*/ 127 w 2285687"/>
                <a:gd name="connsiteY4-7178" fmla="*/ 4934742 h 9826882"/>
                <a:gd name="connsiteX5-7179" fmla="*/ 12033 w 2285687"/>
                <a:gd name="connsiteY5-7180" fmla="*/ 2048666 h 9826882"/>
                <a:gd name="connsiteX6-7181" fmla="*/ 64420 w 2285687"/>
                <a:gd name="connsiteY6-7182" fmla="*/ 1893885 h 9826882"/>
                <a:gd name="connsiteX7-7183" fmla="*/ 200152 w 2285687"/>
                <a:gd name="connsiteY7-7184" fmla="*/ 1843881 h 9826882"/>
                <a:gd name="connsiteX8-7185" fmla="*/ 1486027 w 2285687"/>
                <a:gd name="connsiteY8-7186" fmla="*/ 1848642 h 9826882"/>
                <a:gd name="connsiteX9-7187" fmla="*/ 1483645 w 2285687"/>
                <a:gd name="connsiteY9-7188" fmla="*/ 2008186 h 9826882"/>
                <a:gd name="connsiteX10-7189" fmla="*/ 328739 w 2285687"/>
                <a:gd name="connsiteY10-7190" fmla="*/ 2020094 h 9826882"/>
                <a:gd name="connsiteX11-7191" fmla="*/ 183483 w 2285687"/>
                <a:gd name="connsiteY11-7192" fmla="*/ 2139157 h 9826882"/>
                <a:gd name="connsiteX12-7193" fmla="*/ 176338 w 2285687"/>
                <a:gd name="connsiteY12-7194" fmla="*/ 4832349 h 9826882"/>
                <a:gd name="connsiteX13-7195" fmla="*/ 333502 w 2285687"/>
                <a:gd name="connsiteY13-7196" fmla="*/ 5018087 h 9826882"/>
                <a:gd name="connsiteX14-7197" fmla="*/ 802608 w 2285687"/>
                <a:gd name="connsiteY14-7198" fmla="*/ 5018086 h 9826882"/>
                <a:gd name="connsiteX15-7199" fmla="*/ 1012157 w 2285687"/>
                <a:gd name="connsiteY15-7200" fmla="*/ 4884737 h 9826882"/>
                <a:gd name="connsiteX16-7201" fmla="*/ 1940846 w 2285687"/>
                <a:gd name="connsiteY16-7202" fmla="*/ 4884737 h 9826882"/>
                <a:gd name="connsiteX17-7203" fmla="*/ 2107533 w 2285687"/>
                <a:gd name="connsiteY17-7204" fmla="*/ 4687093 h 9826882"/>
                <a:gd name="connsiteX18-7205" fmla="*/ 2141325 w 2285687"/>
                <a:gd name="connsiteY18-7206" fmla="*/ 290738 h 9826882"/>
                <a:gd name="connsiteX19-7207" fmla="*/ 1996407 w 2285687"/>
                <a:gd name="connsiteY19-7208" fmla="*/ 192087 h 9826882"/>
                <a:gd name="connsiteX20-7209" fmla="*/ 1999581 w 2285687"/>
                <a:gd name="connsiteY20-7210" fmla="*/ 0 h 9826882"/>
                <a:gd name="connsiteX21-7211" fmla="*/ 2285672 w 2285687"/>
                <a:gd name="connsiteY21-7212" fmla="*/ 169975 h 9826882"/>
                <a:gd name="connsiteX22-7213" fmla="*/ 2267077 w 2285687"/>
                <a:gd name="connsiteY22-7214" fmla="*/ 4879975 h 9826882"/>
                <a:gd name="connsiteX23-7215" fmla="*/ 2124201 w 2285687"/>
                <a:gd name="connsiteY23-7216" fmla="*/ 5041900 h 9826882"/>
                <a:gd name="connsiteX24-7217" fmla="*/ 1881313 w 2285687"/>
                <a:gd name="connsiteY24-7218" fmla="*/ 5125243 h 9826882"/>
                <a:gd name="connsiteX25-7219" fmla="*/ 1874169 w 2285687"/>
                <a:gd name="connsiteY25-7220" fmla="*/ 5320504 h 9826882"/>
                <a:gd name="connsiteX26-7221" fmla="*/ 1874169 w 2285687"/>
                <a:gd name="connsiteY26-7222" fmla="*/ 9826882 h 9826882"/>
                <a:gd name="connsiteX27-7223" fmla="*/ 921669 w 2285687"/>
                <a:gd name="connsiteY27-7224" fmla="*/ 9826882 h 9826882"/>
                <a:gd name="connsiteX28-7225" fmla="*/ 921669 w 2285687"/>
                <a:gd name="connsiteY28-7226" fmla="*/ 5320504 h 9826882"/>
                <a:gd name="connsiteX0-7227" fmla="*/ 921669 w 2285687"/>
                <a:gd name="connsiteY0-7228" fmla="*/ 5320504 h 9826882"/>
                <a:gd name="connsiteX1-7229" fmla="*/ 795463 w 2285687"/>
                <a:gd name="connsiteY1-7230" fmla="*/ 5191917 h 9826882"/>
                <a:gd name="connsiteX2-7231" fmla="*/ 231106 w 2285687"/>
                <a:gd name="connsiteY2-7232" fmla="*/ 5194299 h 9826882"/>
                <a:gd name="connsiteX3-7233" fmla="*/ 57276 w 2285687"/>
                <a:gd name="connsiteY3-7234" fmla="*/ 5113335 h 9826882"/>
                <a:gd name="connsiteX4-7235" fmla="*/ 127 w 2285687"/>
                <a:gd name="connsiteY4-7236" fmla="*/ 4934742 h 9826882"/>
                <a:gd name="connsiteX5-7237" fmla="*/ 12033 w 2285687"/>
                <a:gd name="connsiteY5-7238" fmla="*/ 2048666 h 9826882"/>
                <a:gd name="connsiteX6-7239" fmla="*/ 64420 w 2285687"/>
                <a:gd name="connsiteY6-7240" fmla="*/ 1893885 h 9826882"/>
                <a:gd name="connsiteX7-7241" fmla="*/ 200152 w 2285687"/>
                <a:gd name="connsiteY7-7242" fmla="*/ 1843881 h 9826882"/>
                <a:gd name="connsiteX8-7243" fmla="*/ 1486027 w 2285687"/>
                <a:gd name="connsiteY8-7244" fmla="*/ 1848642 h 9826882"/>
                <a:gd name="connsiteX9-7245" fmla="*/ 1483645 w 2285687"/>
                <a:gd name="connsiteY9-7246" fmla="*/ 2008186 h 9826882"/>
                <a:gd name="connsiteX10-7247" fmla="*/ 328739 w 2285687"/>
                <a:gd name="connsiteY10-7248" fmla="*/ 2020094 h 9826882"/>
                <a:gd name="connsiteX11-7249" fmla="*/ 183483 w 2285687"/>
                <a:gd name="connsiteY11-7250" fmla="*/ 2139157 h 9826882"/>
                <a:gd name="connsiteX12-7251" fmla="*/ 176338 w 2285687"/>
                <a:gd name="connsiteY12-7252" fmla="*/ 4832349 h 9826882"/>
                <a:gd name="connsiteX13-7253" fmla="*/ 333502 w 2285687"/>
                <a:gd name="connsiteY13-7254" fmla="*/ 5018087 h 9826882"/>
                <a:gd name="connsiteX14-7255" fmla="*/ 802608 w 2285687"/>
                <a:gd name="connsiteY14-7256" fmla="*/ 5018086 h 9826882"/>
                <a:gd name="connsiteX15-7257" fmla="*/ 1012157 w 2285687"/>
                <a:gd name="connsiteY15-7258" fmla="*/ 4884737 h 9826882"/>
                <a:gd name="connsiteX16-7259" fmla="*/ 1940846 w 2285687"/>
                <a:gd name="connsiteY16-7260" fmla="*/ 4884737 h 9826882"/>
                <a:gd name="connsiteX17-7261" fmla="*/ 2107533 w 2285687"/>
                <a:gd name="connsiteY17-7262" fmla="*/ 4687093 h 9826882"/>
                <a:gd name="connsiteX18-7263" fmla="*/ 2141325 w 2285687"/>
                <a:gd name="connsiteY18-7264" fmla="*/ 290738 h 9826882"/>
                <a:gd name="connsiteX19-7265" fmla="*/ 1996407 w 2285687"/>
                <a:gd name="connsiteY19-7266" fmla="*/ 192087 h 9826882"/>
                <a:gd name="connsiteX20-7267" fmla="*/ 1999581 w 2285687"/>
                <a:gd name="connsiteY20-7268" fmla="*/ 0 h 9826882"/>
                <a:gd name="connsiteX21-7269" fmla="*/ 2285672 w 2285687"/>
                <a:gd name="connsiteY21-7270" fmla="*/ 169975 h 9826882"/>
                <a:gd name="connsiteX22-7271" fmla="*/ 2267077 w 2285687"/>
                <a:gd name="connsiteY22-7272" fmla="*/ 4879975 h 9826882"/>
                <a:gd name="connsiteX23-7273" fmla="*/ 2124201 w 2285687"/>
                <a:gd name="connsiteY23-7274" fmla="*/ 5041900 h 9826882"/>
                <a:gd name="connsiteX24-7275" fmla="*/ 1881313 w 2285687"/>
                <a:gd name="connsiteY24-7276" fmla="*/ 5125243 h 9826882"/>
                <a:gd name="connsiteX25-7277" fmla="*/ 1874169 w 2285687"/>
                <a:gd name="connsiteY25-7278" fmla="*/ 5320504 h 9826882"/>
                <a:gd name="connsiteX26-7279" fmla="*/ 1874169 w 2285687"/>
                <a:gd name="connsiteY26-7280" fmla="*/ 9826882 h 9826882"/>
                <a:gd name="connsiteX27-7281" fmla="*/ 921669 w 2285687"/>
                <a:gd name="connsiteY27-7282" fmla="*/ 9826882 h 9826882"/>
                <a:gd name="connsiteX28-7283" fmla="*/ 921669 w 2285687"/>
                <a:gd name="connsiteY28-7284" fmla="*/ 5320504 h 9826882"/>
                <a:gd name="connsiteX0-7285" fmla="*/ 921669 w 2285687"/>
                <a:gd name="connsiteY0-7286" fmla="*/ 5320504 h 9826882"/>
                <a:gd name="connsiteX1-7287" fmla="*/ 795463 w 2285687"/>
                <a:gd name="connsiteY1-7288" fmla="*/ 5191917 h 9826882"/>
                <a:gd name="connsiteX2-7289" fmla="*/ 231106 w 2285687"/>
                <a:gd name="connsiteY2-7290" fmla="*/ 5194299 h 9826882"/>
                <a:gd name="connsiteX3-7291" fmla="*/ 57276 w 2285687"/>
                <a:gd name="connsiteY3-7292" fmla="*/ 5113335 h 9826882"/>
                <a:gd name="connsiteX4-7293" fmla="*/ 127 w 2285687"/>
                <a:gd name="connsiteY4-7294" fmla="*/ 4934742 h 9826882"/>
                <a:gd name="connsiteX5-7295" fmla="*/ 12033 w 2285687"/>
                <a:gd name="connsiteY5-7296" fmla="*/ 2048666 h 9826882"/>
                <a:gd name="connsiteX6-7297" fmla="*/ 64420 w 2285687"/>
                <a:gd name="connsiteY6-7298" fmla="*/ 1893885 h 9826882"/>
                <a:gd name="connsiteX7-7299" fmla="*/ 200152 w 2285687"/>
                <a:gd name="connsiteY7-7300" fmla="*/ 1843881 h 9826882"/>
                <a:gd name="connsiteX8-7301" fmla="*/ 1486027 w 2285687"/>
                <a:gd name="connsiteY8-7302" fmla="*/ 1848642 h 9826882"/>
                <a:gd name="connsiteX9-7303" fmla="*/ 1483645 w 2285687"/>
                <a:gd name="connsiteY9-7304" fmla="*/ 2008186 h 9826882"/>
                <a:gd name="connsiteX10-7305" fmla="*/ 328739 w 2285687"/>
                <a:gd name="connsiteY10-7306" fmla="*/ 2020094 h 9826882"/>
                <a:gd name="connsiteX11-7307" fmla="*/ 183483 w 2285687"/>
                <a:gd name="connsiteY11-7308" fmla="*/ 2139157 h 9826882"/>
                <a:gd name="connsiteX12-7309" fmla="*/ 176338 w 2285687"/>
                <a:gd name="connsiteY12-7310" fmla="*/ 4832349 h 9826882"/>
                <a:gd name="connsiteX13-7311" fmla="*/ 333502 w 2285687"/>
                <a:gd name="connsiteY13-7312" fmla="*/ 5018087 h 9826882"/>
                <a:gd name="connsiteX14-7313" fmla="*/ 802608 w 2285687"/>
                <a:gd name="connsiteY14-7314" fmla="*/ 5018086 h 9826882"/>
                <a:gd name="connsiteX15-7315" fmla="*/ 1012157 w 2285687"/>
                <a:gd name="connsiteY15-7316" fmla="*/ 4884737 h 9826882"/>
                <a:gd name="connsiteX16-7317" fmla="*/ 1940846 w 2285687"/>
                <a:gd name="connsiteY16-7318" fmla="*/ 4884737 h 9826882"/>
                <a:gd name="connsiteX17-7319" fmla="*/ 2107533 w 2285687"/>
                <a:gd name="connsiteY17-7320" fmla="*/ 4687093 h 9826882"/>
                <a:gd name="connsiteX18-7321" fmla="*/ 2141325 w 2285687"/>
                <a:gd name="connsiteY18-7322" fmla="*/ 290738 h 9826882"/>
                <a:gd name="connsiteX19-7323" fmla="*/ 1996407 w 2285687"/>
                <a:gd name="connsiteY19-7324" fmla="*/ 192087 h 9826882"/>
                <a:gd name="connsiteX20-7325" fmla="*/ 1999581 w 2285687"/>
                <a:gd name="connsiteY20-7326" fmla="*/ 0 h 9826882"/>
                <a:gd name="connsiteX21-7327" fmla="*/ 2285672 w 2285687"/>
                <a:gd name="connsiteY21-7328" fmla="*/ 169975 h 9826882"/>
                <a:gd name="connsiteX22-7329" fmla="*/ 2267077 w 2285687"/>
                <a:gd name="connsiteY22-7330" fmla="*/ 4879975 h 9826882"/>
                <a:gd name="connsiteX23-7331" fmla="*/ 2124201 w 2285687"/>
                <a:gd name="connsiteY23-7332" fmla="*/ 5041900 h 9826882"/>
                <a:gd name="connsiteX24-7333" fmla="*/ 1881313 w 2285687"/>
                <a:gd name="connsiteY24-7334" fmla="*/ 5125243 h 9826882"/>
                <a:gd name="connsiteX25-7335" fmla="*/ 1874169 w 2285687"/>
                <a:gd name="connsiteY25-7336" fmla="*/ 5320504 h 9826882"/>
                <a:gd name="connsiteX26-7337" fmla="*/ 1874169 w 2285687"/>
                <a:gd name="connsiteY26-7338" fmla="*/ 9826882 h 9826882"/>
                <a:gd name="connsiteX27-7339" fmla="*/ 921669 w 2285687"/>
                <a:gd name="connsiteY27-7340" fmla="*/ 9826882 h 9826882"/>
                <a:gd name="connsiteX28-7341" fmla="*/ 921669 w 2285687"/>
                <a:gd name="connsiteY28-7342" fmla="*/ 5320504 h 9826882"/>
                <a:gd name="connsiteX0-7343" fmla="*/ 921669 w 2285687"/>
                <a:gd name="connsiteY0-7344" fmla="*/ 5320504 h 9826882"/>
                <a:gd name="connsiteX1-7345" fmla="*/ 795463 w 2285687"/>
                <a:gd name="connsiteY1-7346" fmla="*/ 5191917 h 9826882"/>
                <a:gd name="connsiteX2-7347" fmla="*/ 231106 w 2285687"/>
                <a:gd name="connsiteY2-7348" fmla="*/ 5194299 h 9826882"/>
                <a:gd name="connsiteX3-7349" fmla="*/ 57276 w 2285687"/>
                <a:gd name="connsiteY3-7350" fmla="*/ 5113335 h 9826882"/>
                <a:gd name="connsiteX4-7351" fmla="*/ 127 w 2285687"/>
                <a:gd name="connsiteY4-7352" fmla="*/ 4934742 h 9826882"/>
                <a:gd name="connsiteX5-7353" fmla="*/ 12033 w 2285687"/>
                <a:gd name="connsiteY5-7354" fmla="*/ 2048666 h 9826882"/>
                <a:gd name="connsiteX6-7355" fmla="*/ 64420 w 2285687"/>
                <a:gd name="connsiteY6-7356" fmla="*/ 1893885 h 9826882"/>
                <a:gd name="connsiteX7-7357" fmla="*/ 200152 w 2285687"/>
                <a:gd name="connsiteY7-7358" fmla="*/ 1843881 h 9826882"/>
                <a:gd name="connsiteX8-7359" fmla="*/ 1486027 w 2285687"/>
                <a:gd name="connsiteY8-7360" fmla="*/ 1848642 h 9826882"/>
                <a:gd name="connsiteX9-7361" fmla="*/ 1483645 w 2285687"/>
                <a:gd name="connsiteY9-7362" fmla="*/ 2008186 h 9826882"/>
                <a:gd name="connsiteX10-7363" fmla="*/ 328739 w 2285687"/>
                <a:gd name="connsiteY10-7364" fmla="*/ 2020094 h 9826882"/>
                <a:gd name="connsiteX11-7365" fmla="*/ 183483 w 2285687"/>
                <a:gd name="connsiteY11-7366" fmla="*/ 2139157 h 9826882"/>
                <a:gd name="connsiteX12-7367" fmla="*/ 176338 w 2285687"/>
                <a:gd name="connsiteY12-7368" fmla="*/ 4832349 h 9826882"/>
                <a:gd name="connsiteX13-7369" fmla="*/ 333502 w 2285687"/>
                <a:gd name="connsiteY13-7370" fmla="*/ 5018087 h 9826882"/>
                <a:gd name="connsiteX14-7371" fmla="*/ 802608 w 2285687"/>
                <a:gd name="connsiteY14-7372" fmla="*/ 5018086 h 9826882"/>
                <a:gd name="connsiteX15-7373" fmla="*/ 1012157 w 2285687"/>
                <a:gd name="connsiteY15-7374" fmla="*/ 4884737 h 9826882"/>
                <a:gd name="connsiteX16-7375" fmla="*/ 1940846 w 2285687"/>
                <a:gd name="connsiteY16-7376" fmla="*/ 4884737 h 9826882"/>
                <a:gd name="connsiteX17-7377" fmla="*/ 2107533 w 2285687"/>
                <a:gd name="connsiteY17-7378" fmla="*/ 4687093 h 9826882"/>
                <a:gd name="connsiteX18-7379" fmla="*/ 2141325 w 2285687"/>
                <a:gd name="connsiteY18-7380" fmla="*/ 290738 h 9826882"/>
                <a:gd name="connsiteX19-7381" fmla="*/ 1996407 w 2285687"/>
                <a:gd name="connsiteY19-7382" fmla="*/ 192087 h 9826882"/>
                <a:gd name="connsiteX20-7383" fmla="*/ 1999581 w 2285687"/>
                <a:gd name="connsiteY20-7384" fmla="*/ 0 h 9826882"/>
                <a:gd name="connsiteX21-7385" fmla="*/ 2285672 w 2285687"/>
                <a:gd name="connsiteY21-7386" fmla="*/ 169975 h 9826882"/>
                <a:gd name="connsiteX22-7387" fmla="*/ 2267077 w 2285687"/>
                <a:gd name="connsiteY22-7388" fmla="*/ 4879975 h 9826882"/>
                <a:gd name="connsiteX23-7389" fmla="*/ 2124201 w 2285687"/>
                <a:gd name="connsiteY23-7390" fmla="*/ 5041900 h 9826882"/>
                <a:gd name="connsiteX24-7391" fmla="*/ 1881313 w 2285687"/>
                <a:gd name="connsiteY24-7392" fmla="*/ 5125243 h 9826882"/>
                <a:gd name="connsiteX25-7393" fmla="*/ 1874169 w 2285687"/>
                <a:gd name="connsiteY25-7394" fmla="*/ 5320504 h 9826882"/>
                <a:gd name="connsiteX26-7395" fmla="*/ 1874169 w 2285687"/>
                <a:gd name="connsiteY26-7396" fmla="*/ 9826882 h 9826882"/>
                <a:gd name="connsiteX27-7397" fmla="*/ 921669 w 2285687"/>
                <a:gd name="connsiteY27-7398" fmla="*/ 9826882 h 9826882"/>
                <a:gd name="connsiteX28-7399" fmla="*/ 921669 w 2285687"/>
                <a:gd name="connsiteY28-7400" fmla="*/ 5320504 h 9826882"/>
                <a:gd name="connsiteX0-7401" fmla="*/ 921669 w 2285687"/>
                <a:gd name="connsiteY0-7402" fmla="*/ 5320504 h 9826882"/>
                <a:gd name="connsiteX1-7403" fmla="*/ 795463 w 2285687"/>
                <a:gd name="connsiteY1-7404" fmla="*/ 5191917 h 9826882"/>
                <a:gd name="connsiteX2-7405" fmla="*/ 231106 w 2285687"/>
                <a:gd name="connsiteY2-7406" fmla="*/ 5194299 h 9826882"/>
                <a:gd name="connsiteX3-7407" fmla="*/ 57276 w 2285687"/>
                <a:gd name="connsiteY3-7408" fmla="*/ 5113335 h 9826882"/>
                <a:gd name="connsiteX4-7409" fmla="*/ 127 w 2285687"/>
                <a:gd name="connsiteY4-7410" fmla="*/ 4934742 h 9826882"/>
                <a:gd name="connsiteX5-7411" fmla="*/ 12033 w 2285687"/>
                <a:gd name="connsiteY5-7412" fmla="*/ 2048666 h 9826882"/>
                <a:gd name="connsiteX6-7413" fmla="*/ 64420 w 2285687"/>
                <a:gd name="connsiteY6-7414" fmla="*/ 1893885 h 9826882"/>
                <a:gd name="connsiteX7-7415" fmla="*/ 200152 w 2285687"/>
                <a:gd name="connsiteY7-7416" fmla="*/ 1843881 h 9826882"/>
                <a:gd name="connsiteX8-7417" fmla="*/ 1486027 w 2285687"/>
                <a:gd name="connsiteY8-7418" fmla="*/ 1848642 h 9826882"/>
                <a:gd name="connsiteX9-7419" fmla="*/ 1483645 w 2285687"/>
                <a:gd name="connsiteY9-7420" fmla="*/ 2008186 h 9826882"/>
                <a:gd name="connsiteX10-7421" fmla="*/ 328739 w 2285687"/>
                <a:gd name="connsiteY10-7422" fmla="*/ 2020094 h 9826882"/>
                <a:gd name="connsiteX11-7423" fmla="*/ 183483 w 2285687"/>
                <a:gd name="connsiteY11-7424" fmla="*/ 2139157 h 9826882"/>
                <a:gd name="connsiteX12-7425" fmla="*/ 176338 w 2285687"/>
                <a:gd name="connsiteY12-7426" fmla="*/ 4832349 h 9826882"/>
                <a:gd name="connsiteX13-7427" fmla="*/ 333502 w 2285687"/>
                <a:gd name="connsiteY13-7428" fmla="*/ 5018087 h 9826882"/>
                <a:gd name="connsiteX14-7429" fmla="*/ 802608 w 2285687"/>
                <a:gd name="connsiteY14-7430" fmla="*/ 5018086 h 9826882"/>
                <a:gd name="connsiteX15-7431" fmla="*/ 1012157 w 2285687"/>
                <a:gd name="connsiteY15-7432" fmla="*/ 4884737 h 9826882"/>
                <a:gd name="connsiteX16-7433" fmla="*/ 1940846 w 2285687"/>
                <a:gd name="connsiteY16-7434" fmla="*/ 4884737 h 9826882"/>
                <a:gd name="connsiteX17-7435" fmla="*/ 2107533 w 2285687"/>
                <a:gd name="connsiteY17-7436" fmla="*/ 4687093 h 9826882"/>
                <a:gd name="connsiteX18-7437" fmla="*/ 2141325 w 2285687"/>
                <a:gd name="connsiteY18-7438" fmla="*/ 290738 h 9826882"/>
                <a:gd name="connsiteX19-7439" fmla="*/ 1996407 w 2285687"/>
                <a:gd name="connsiteY19-7440" fmla="*/ 192087 h 9826882"/>
                <a:gd name="connsiteX20-7441" fmla="*/ 1999581 w 2285687"/>
                <a:gd name="connsiteY20-7442" fmla="*/ 0 h 9826882"/>
                <a:gd name="connsiteX21-7443" fmla="*/ 2285672 w 2285687"/>
                <a:gd name="connsiteY21-7444" fmla="*/ 169975 h 9826882"/>
                <a:gd name="connsiteX22-7445" fmla="*/ 2267077 w 2285687"/>
                <a:gd name="connsiteY22-7446" fmla="*/ 4879975 h 9826882"/>
                <a:gd name="connsiteX23-7447" fmla="*/ 2124201 w 2285687"/>
                <a:gd name="connsiteY23-7448" fmla="*/ 5041900 h 9826882"/>
                <a:gd name="connsiteX24-7449" fmla="*/ 1881313 w 2285687"/>
                <a:gd name="connsiteY24-7450" fmla="*/ 5125243 h 9826882"/>
                <a:gd name="connsiteX25-7451" fmla="*/ 1874169 w 2285687"/>
                <a:gd name="connsiteY25-7452" fmla="*/ 5320504 h 9826882"/>
                <a:gd name="connsiteX26-7453" fmla="*/ 1874169 w 2285687"/>
                <a:gd name="connsiteY26-7454" fmla="*/ 9826882 h 9826882"/>
                <a:gd name="connsiteX27-7455" fmla="*/ 921669 w 2285687"/>
                <a:gd name="connsiteY27-7456" fmla="*/ 9826882 h 9826882"/>
                <a:gd name="connsiteX28-7457" fmla="*/ 921669 w 2285687"/>
                <a:gd name="connsiteY28-7458" fmla="*/ 5320504 h 9826882"/>
                <a:gd name="connsiteX0-7459" fmla="*/ 921669 w 2285687"/>
                <a:gd name="connsiteY0-7460" fmla="*/ 5320504 h 9826882"/>
                <a:gd name="connsiteX1-7461" fmla="*/ 795463 w 2285687"/>
                <a:gd name="connsiteY1-7462" fmla="*/ 5191917 h 9826882"/>
                <a:gd name="connsiteX2-7463" fmla="*/ 231106 w 2285687"/>
                <a:gd name="connsiteY2-7464" fmla="*/ 5194299 h 9826882"/>
                <a:gd name="connsiteX3-7465" fmla="*/ 57276 w 2285687"/>
                <a:gd name="connsiteY3-7466" fmla="*/ 5113335 h 9826882"/>
                <a:gd name="connsiteX4-7467" fmla="*/ 127 w 2285687"/>
                <a:gd name="connsiteY4-7468" fmla="*/ 4934742 h 9826882"/>
                <a:gd name="connsiteX5-7469" fmla="*/ 12033 w 2285687"/>
                <a:gd name="connsiteY5-7470" fmla="*/ 2048666 h 9826882"/>
                <a:gd name="connsiteX6-7471" fmla="*/ 64420 w 2285687"/>
                <a:gd name="connsiteY6-7472" fmla="*/ 1893885 h 9826882"/>
                <a:gd name="connsiteX7-7473" fmla="*/ 200152 w 2285687"/>
                <a:gd name="connsiteY7-7474" fmla="*/ 1843881 h 9826882"/>
                <a:gd name="connsiteX8-7475" fmla="*/ 1474121 w 2285687"/>
                <a:gd name="connsiteY8-7476" fmla="*/ 1841498 h 9826882"/>
                <a:gd name="connsiteX9-7477" fmla="*/ 1483645 w 2285687"/>
                <a:gd name="connsiteY9-7478" fmla="*/ 2008186 h 9826882"/>
                <a:gd name="connsiteX10-7479" fmla="*/ 328739 w 2285687"/>
                <a:gd name="connsiteY10-7480" fmla="*/ 2020094 h 9826882"/>
                <a:gd name="connsiteX11-7481" fmla="*/ 183483 w 2285687"/>
                <a:gd name="connsiteY11-7482" fmla="*/ 2139157 h 9826882"/>
                <a:gd name="connsiteX12-7483" fmla="*/ 176338 w 2285687"/>
                <a:gd name="connsiteY12-7484" fmla="*/ 4832349 h 9826882"/>
                <a:gd name="connsiteX13-7485" fmla="*/ 333502 w 2285687"/>
                <a:gd name="connsiteY13-7486" fmla="*/ 5018087 h 9826882"/>
                <a:gd name="connsiteX14-7487" fmla="*/ 802608 w 2285687"/>
                <a:gd name="connsiteY14-7488" fmla="*/ 5018086 h 9826882"/>
                <a:gd name="connsiteX15-7489" fmla="*/ 1012157 w 2285687"/>
                <a:gd name="connsiteY15-7490" fmla="*/ 4884737 h 9826882"/>
                <a:gd name="connsiteX16-7491" fmla="*/ 1940846 w 2285687"/>
                <a:gd name="connsiteY16-7492" fmla="*/ 4884737 h 9826882"/>
                <a:gd name="connsiteX17-7493" fmla="*/ 2107533 w 2285687"/>
                <a:gd name="connsiteY17-7494" fmla="*/ 4687093 h 9826882"/>
                <a:gd name="connsiteX18-7495" fmla="*/ 2141325 w 2285687"/>
                <a:gd name="connsiteY18-7496" fmla="*/ 290738 h 9826882"/>
                <a:gd name="connsiteX19-7497" fmla="*/ 1996407 w 2285687"/>
                <a:gd name="connsiteY19-7498" fmla="*/ 192087 h 9826882"/>
                <a:gd name="connsiteX20-7499" fmla="*/ 1999581 w 2285687"/>
                <a:gd name="connsiteY20-7500" fmla="*/ 0 h 9826882"/>
                <a:gd name="connsiteX21-7501" fmla="*/ 2285672 w 2285687"/>
                <a:gd name="connsiteY21-7502" fmla="*/ 169975 h 9826882"/>
                <a:gd name="connsiteX22-7503" fmla="*/ 2267077 w 2285687"/>
                <a:gd name="connsiteY22-7504" fmla="*/ 4879975 h 9826882"/>
                <a:gd name="connsiteX23-7505" fmla="*/ 2124201 w 2285687"/>
                <a:gd name="connsiteY23-7506" fmla="*/ 5041900 h 9826882"/>
                <a:gd name="connsiteX24-7507" fmla="*/ 1881313 w 2285687"/>
                <a:gd name="connsiteY24-7508" fmla="*/ 5125243 h 9826882"/>
                <a:gd name="connsiteX25-7509" fmla="*/ 1874169 w 2285687"/>
                <a:gd name="connsiteY25-7510" fmla="*/ 5320504 h 9826882"/>
                <a:gd name="connsiteX26-7511" fmla="*/ 1874169 w 2285687"/>
                <a:gd name="connsiteY26-7512" fmla="*/ 9826882 h 9826882"/>
                <a:gd name="connsiteX27-7513" fmla="*/ 921669 w 2285687"/>
                <a:gd name="connsiteY27-7514" fmla="*/ 9826882 h 9826882"/>
                <a:gd name="connsiteX28-7515" fmla="*/ 921669 w 2285687"/>
                <a:gd name="connsiteY28-7516" fmla="*/ 5320504 h 9826882"/>
                <a:gd name="connsiteX0-7517" fmla="*/ 921669 w 2285687"/>
                <a:gd name="connsiteY0-7518" fmla="*/ 5320504 h 9826882"/>
                <a:gd name="connsiteX1-7519" fmla="*/ 795463 w 2285687"/>
                <a:gd name="connsiteY1-7520" fmla="*/ 5191917 h 9826882"/>
                <a:gd name="connsiteX2-7521" fmla="*/ 231106 w 2285687"/>
                <a:gd name="connsiteY2-7522" fmla="*/ 5194299 h 9826882"/>
                <a:gd name="connsiteX3-7523" fmla="*/ 57276 w 2285687"/>
                <a:gd name="connsiteY3-7524" fmla="*/ 5113335 h 9826882"/>
                <a:gd name="connsiteX4-7525" fmla="*/ 127 w 2285687"/>
                <a:gd name="connsiteY4-7526" fmla="*/ 4934742 h 9826882"/>
                <a:gd name="connsiteX5-7527" fmla="*/ 12033 w 2285687"/>
                <a:gd name="connsiteY5-7528" fmla="*/ 2048666 h 9826882"/>
                <a:gd name="connsiteX6-7529" fmla="*/ 64420 w 2285687"/>
                <a:gd name="connsiteY6-7530" fmla="*/ 1893885 h 9826882"/>
                <a:gd name="connsiteX7-7531" fmla="*/ 200152 w 2285687"/>
                <a:gd name="connsiteY7-7532" fmla="*/ 1843881 h 9826882"/>
                <a:gd name="connsiteX8-7533" fmla="*/ 1474121 w 2285687"/>
                <a:gd name="connsiteY8-7534" fmla="*/ 1841498 h 9826882"/>
                <a:gd name="connsiteX9-7535" fmla="*/ 1483645 w 2285687"/>
                <a:gd name="connsiteY9-7536" fmla="*/ 2008186 h 9826882"/>
                <a:gd name="connsiteX10-7537" fmla="*/ 328739 w 2285687"/>
                <a:gd name="connsiteY10-7538" fmla="*/ 2020094 h 9826882"/>
                <a:gd name="connsiteX11-7539" fmla="*/ 183483 w 2285687"/>
                <a:gd name="connsiteY11-7540" fmla="*/ 2139157 h 9826882"/>
                <a:gd name="connsiteX12-7541" fmla="*/ 176338 w 2285687"/>
                <a:gd name="connsiteY12-7542" fmla="*/ 4832349 h 9826882"/>
                <a:gd name="connsiteX13-7543" fmla="*/ 333502 w 2285687"/>
                <a:gd name="connsiteY13-7544" fmla="*/ 5018087 h 9826882"/>
                <a:gd name="connsiteX14-7545" fmla="*/ 802608 w 2285687"/>
                <a:gd name="connsiteY14-7546" fmla="*/ 5018086 h 9826882"/>
                <a:gd name="connsiteX15-7547" fmla="*/ 1012157 w 2285687"/>
                <a:gd name="connsiteY15-7548" fmla="*/ 4884737 h 9826882"/>
                <a:gd name="connsiteX16-7549" fmla="*/ 1940846 w 2285687"/>
                <a:gd name="connsiteY16-7550" fmla="*/ 4884737 h 9826882"/>
                <a:gd name="connsiteX17-7551" fmla="*/ 2107533 w 2285687"/>
                <a:gd name="connsiteY17-7552" fmla="*/ 4687093 h 9826882"/>
                <a:gd name="connsiteX18-7553" fmla="*/ 2141325 w 2285687"/>
                <a:gd name="connsiteY18-7554" fmla="*/ 290738 h 9826882"/>
                <a:gd name="connsiteX19-7555" fmla="*/ 1996407 w 2285687"/>
                <a:gd name="connsiteY19-7556" fmla="*/ 192087 h 9826882"/>
                <a:gd name="connsiteX20-7557" fmla="*/ 1999581 w 2285687"/>
                <a:gd name="connsiteY20-7558" fmla="*/ 0 h 9826882"/>
                <a:gd name="connsiteX21-7559" fmla="*/ 2285672 w 2285687"/>
                <a:gd name="connsiteY21-7560" fmla="*/ 169975 h 9826882"/>
                <a:gd name="connsiteX22-7561" fmla="*/ 2267077 w 2285687"/>
                <a:gd name="connsiteY22-7562" fmla="*/ 4879975 h 9826882"/>
                <a:gd name="connsiteX23-7563" fmla="*/ 2124201 w 2285687"/>
                <a:gd name="connsiteY23-7564" fmla="*/ 5041900 h 9826882"/>
                <a:gd name="connsiteX24-7565" fmla="*/ 1881313 w 2285687"/>
                <a:gd name="connsiteY24-7566" fmla="*/ 5125243 h 9826882"/>
                <a:gd name="connsiteX25-7567" fmla="*/ 1874169 w 2285687"/>
                <a:gd name="connsiteY25-7568" fmla="*/ 5320504 h 9826882"/>
                <a:gd name="connsiteX26-7569" fmla="*/ 1874169 w 2285687"/>
                <a:gd name="connsiteY26-7570" fmla="*/ 9826882 h 9826882"/>
                <a:gd name="connsiteX27-7571" fmla="*/ 921669 w 2285687"/>
                <a:gd name="connsiteY27-7572" fmla="*/ 9826882 h 9826882"/>
                <a:gd name="connsiteX28-7573" fmla="*/ 921669 w 2285687"/>
                <a:gd name="connsiteY28-7574" fmla="*/ 5320504 h 9826882"/>
                <a:gd name="connsiteX0-7575" fmla="*/ 921669 w 2285687"/>
                <a:gd name="connsiteY0-7576" fmla="*/ 5320504 h 9826882"/>
                <a:gd name="connsiteX1-7577" fmla="*/ 795463 w 2285687"/>
                <a:gd name="connsiteY1-7578" fmla="*/ 5191917 h 9826882"/>
                <a:gd name="connsiteX2-7579" fmla="*/ 231106 w 2285687"/>
                <a:gd name="connsiteY2-7580" fmla="*/ 5194299 h 9826882"/>
                <a:gd name="connsiteX3-7581" fmla="*/ 57276 w 2285687"/>
                <a:gd name="connsiteY3-7582" fmla="*/ 5113335 h 9826882"/>
                <a:gd name="connsiteX4-7583" fmla="*/ 127 w 2285687"/>
                <a:gd name="connsiteY4-7584" fmla="*/ 4934742 h 9826882"/>
                <a:gd name="connsiteX5-7585" fmla="*/ 12033 w 2285687"/>
                <a:gd name="connsiteY5-7586" fmla="*/ 2048666 h 9826882"/>
                <a:gd name="connsiteX6-7587" fmla="*/ 64420 w 2285687"/>
                <a:gd name="connsiteY6-7588" fmla="*/ 1893885 h 9826882"/>
                <a:gd name="connsiteX7-7589" fmla="*/ 200152 w 2285687"/>
                <a:gd name="connsiteY7-7590" fmla="*/ 1843881 h 9826882"/>
                <a:gd name="connsiteX8-7591" fmla="*/ 1474121 w 2285687"/>
                <a:gd name="connsiteY8-7592" fmla="*/ 1841498 h 9826882"/>
                <a:gd name="connsiteX9-7593" fmla="*/ 1483645 w 2285687"/>
                <a:gd name="connsiteY9-7594" fmla="*/ 2008186 h 9826882"/>
                <a:gd name="connsiteX10-7595" fmla="*/ 328739 w 2285687"/>
                <a:gd name="connsiteY10-7596" fmla="*/ 2020094 h 9826882"/>
                <a:gd name="connsiteX11-7597" fmla="*/ 183483 w 2285687"/>
                <a:gd name="connsiteY11-7598" fmla="*/ 2139157 h 9826882"/>
                <a:gd name="connsiteX12-7599" fmla="*/ 176338 w 2285687"/>
                <a:gd name="connsiteY12-7600" fmla="*/ 4832349 h 9826882"/>
                <a:gd name="connsiteX13-7601" fmla="*/ 333502 w 2285687"/>
                <a:gd name="connsiteY13-7602" fmla="*/ 5018087 h 9826882"/>
                <a:gd name="connsiteX14-7603" fmla="*/ 802608 w 2285687"/>
                <a:gd name="connsiteY14-7604" fmla="*/ 5018086 h 9826882"/>
                <a:gd name="connsiteX15-7605" fmla="*/ 1012157 w 2285687"/>
                <a:gd name="connsiteY15-7606" fmla="*/ 4884737 h 9826882"/>
                <a:gd name="connsiteX16-7607" fmla="*/ 1940846 w 2285687"/>
                <a:gd name="connsiteY16-7608" fmla="*/ 4884737 h 9826882"/>
                <a:gd name="connsiteX17-7609" fmla="*/ 2107533 w 2285687"/>
                <a:gd name="connsiteY17-7610" fmla="*/ 4687093 h 9826882"/>
                <a:gd name="connsiteX18-7611" fmla="*/ 2141325 w 2285687"/>
                <a:gd name="connsiteY18-7612" fmla="*/ 290738 h 9826882"/>
                <a:gd name="connsiteX19-7613" fmla="*/ 1996407 w 2285687"/>
                <a:gd name="connsiteY19-7614" fmla="*/ 192087 h 9826882"/>
                <a:gd name="connsiteX20-7615" fmla="*/ 1999581 w 2285687"/>
                <a:gd name="connsiteY20-7616" fmla="*/ 0 h 9826882"/>
                <a:gd name="connsiteX21-7617" fmla="*/ 2285672 w 2285687"/>
                <a:gd name="connsiteY21-7618" fmla="*/ 169975 h 9826882"/>
                <a:gd name="connsiteX22-7619" fmla="*/ 2267077 w 2285687"/>
                <a:gd name="connsiteY22-7620" fmla="*/ 4879975 h 9826882"/>
                <a:gd name="connsiteX23-7621" fmla="*/ 2124201 w 2285687"/>
                <a:gd name="connsiteY23-7622" fmla="*/ 5041900 h 9826882"/>
                <a:gd name="connsiteX24-7623" fmla="*/ 1881313 w 2285687"/>
                <a:gd name="connsiteY24-7624" fmla="*/ 5125243 h 9826882"/>
                <a:gd name="connsiteX25-7625" fmla="*/ 1874169 w 2285687"/>
                <a:gd name="connsiteY25-7626" fmla="*/ 5320504 h 9826882"/>
                <a:gd name="connsiteX26-7627" fmla="*/ 1874169 w 2285687"/>
                <a:gd name="connsiteY26-7628" fmla="*/ 9826882 h 9826882"/>
                <a:gd name="connsiteX27-7629" fmla="*/ 921669 w 2285687"/>
                <a:gd name="connsiteY27-7630" fmla="*/ 9826882 h 9826882"/>
                <a:gd name="connsiteX28-7631" fmla="*/ 921669 w 2285687"/>
                <a:gd name="connsiteY28-7632" fmla="*/ 5320504 h 9826882"/>
                <a:gd name="connsiteX0-7633" fmla="*/ 921669 w 2285687"/>
                <a:gd name="connsiteY0-7634" fmla="*/ 5320504 h 9826882"/>
                <a:gd name="connsiteX1-7635" fmla="*/ 795463 w 2285687"/>
                <a:gd name="connsiteY1-7636" fmla="*/ 5191917 h 9826882"/>
                <a:gd name="connsiteX2-7637" fmla="*/ 231106 w 2285687"/>
                <a:gd name="connsiteY2-7638" fmla="*/ 5194299 h 9826882"/>
                <a:gd name="connsiteX3-7639" fmla="*/ 57276 w 2285687"/>
                <a:gd name="connsiteY3-7640" fmla="*/ 5113335 h 9826882"/>
                <a:gd name="connsiteX4-7641" fmla="*/ 127 w 2285687"/>
                <a:gd name="connsiteY4-7642" fmla="*/ 4934742 h 9826882"/>
                <a:gd name="connsiteX5-7643" fmla="*/ 12033 w 2285687"/>
                <a:gd name="connsiteY5-7644" fmla="*/ 2048666 h 9826882"/>
                <a:gd name="connsiteX6-7645" fmla="*/ 64420 w 2285687"/>
                <a:gd name="connsiteY6-7646" fmla="*/ 1893885 h 9826882"/>
                <a:gd name="connsiteX7-7647" fmla="*/ 200152 w 2285687"/>
                <a:gd name="connsiteY7-7648" fmla="*/ 1843881 h 9826882"/>
                <a:gd name="connsiteX8-7649" fmla="*/ 1474121 w 2285687"/>
                <a:gd name="connsiteY8-7650" fmla="*/ 1841498 h 9826882"/>
                <a:gd name="connsiteX9-7651" fmla="*/ 1483645 w 2285687"/>
                <a:gd name="connsiteY9-7652" fmla="*/ 2008186 h 9826882"/>
                <a:gd name="connsiteX10-7653" fmla="*/ 328739 w 2285687"/>
                <a:gd name="connsiteY10-7654" fmla="*/ 2020094 h 9826882"/>
                <a:gd name="connsiteX11-7655" fmla="*/ 183483 w 2285687"/>
                <a:gd name="connsiteY11-7656" fmla="*/ 2139157 h 9826882"/>
                <a:gd name="connsiteX12-7657" fmla="*/ 176338 w 2285687"/>
                <a:gd name="connsiteY12-7658" fmla="*/ 4832349 h 9826882"/>
                <a:gd name="connsiteX13-7659" fmla="*/ 333502 w 2285687"/>
                <a:gd name="connsiteY13-7660" fmla="*/ 5018087 h 9826882"/>
                <a:gd name="connsiteX14-7661" fmla="*/ 802608 w 2285687"/>
                <a:gd name="connsiteY14-7662" fmla="*/ 5018086 h 9826882"/>
                <a:gd name="connsiteX15-7663" fmla="*/ 1012157 w 2285687"/>
                <a:gd name="connsiteY15-7664" fmla="*/ 4884737 h 9826882"/>
                <a:gd name="connsiteX16-7665" fmla="*/ 1940846 w 2285687"/>
                <a:gd name="connsiteY16-7666" fmla="*/ 4884737 h 9826882"/>
                <a:gd name="connsiteX17-7667" fmla="*/ 2107533 w 2285687"/>
                <a:gd name="connsiteY17-7668" fmla="*/ 4687093 h 9826882"/>
                <a:gd name="connsiteX18-7669" fmla="*/ 2141325 w 2285687"/>
                <a:gd name="connsiteY18-7670" fmla="*/ 290738 h 9826882"/>
                <a:gd name="connsiteX19-7671" fmla="*/ 1996407 w 2285687"/>
                <a:gd name="connsiteY19-7672" fmla="*/ 192087 h 9826882"/>
                <a:gd name="connsiteX20-7673" fmla="*/ 1999581 w 2285687"/>
                <a:gd name="connsiteY20-7674" fmla="*/ 0 h 9826882"/>
                <a:gd name="connsiteX21-7675" fmla="*/ 2285672 w 2285687"/>
                <a:gd name="connsiteY21-7676" fmla="*/ 169975 h 9826882"/>
                <a:gd name="connsiteX22-7677" fmla="*/ 2267077 w 2285687"/>
                <a:gd name="connsiteY22-7678" fmla="*/ 4879975 h 9826882"/>
                <a:gd name="connsiteX23-7679" fmla="*/ 2124201 w 2285687"/>
                <a:gd name="connsiteY23-7680" fmla="*/ 5041900 h 9826882"/>
                <a:gd name="connsiteX24-7681" fmla="*/ 1881313 w 2285687"/>
                <a:gd name="connsiteY24-7682" fmla="*/ 5125243 h 9826882"/>
                <a:gd name="connsiteX25-7683" fmla="*/ 1874169 w 2285687"/>
                <a:gd name="connsiteY25-7684" fmla="*/ 5320504 h 9826882"/>
                <a:gd name="connsiteX26-7685" fmla="*/ 1874169 w 2285687"/>
                <a:gd name="connsiteY26-7686" fmla="*/ 9826882 h 9826882"/>
                <a:gd name="connsiteX27-7687" fmla="*/ 921669 w 2285687"/>
                <a:gd name="connsiteY27-7688" fmla="*/ 9826882 h 9826882"/>
                <a:gd name="connsiteX28-7689" fmla="*/ 921669 w 2285687"/>
                <a:gd name="connsiteY28-7690" fmla="*/ 5320504 h 9826882"/>
                <a:gd name="connsiteX0-7691" fmla="*/ 921669 w 2285687"/>
                <a:gd name="connsiteY0-7692" fmla="*/ 5320504 h 9826882"/>
                <a:gd name="connsiteX1-7693" fmla="*/ 795463 w 2285687"/>
                <a:gd name="connsiteY1-7694" fmla="*/ 5191917 h 9826882"/>
                <a:gd name="connsiteX2-7695" fmla="*/ 231106 w 2285687"/>
                <a:gd name="connsiteY2-7696" fmla="*/ 5194299 h 9826882"/>
                <a:gd name="connsiteX3-7697" fmla="*/ 57276 w 2285687"/>
                <a:gd name="connsiteY3-7698" fmla="*/ 5113335 h 9826882"/>
                <a:gd name="connsiteX4-7699" fmla="*/ 127 w 2285687"/>
                <a:gd name="connsiteY4-7700" fmla="*/ 4934742 h 9826882"/>
                <a:gd name="connsiteX5-7701" fmla="*/ 12033 w 2285687"/>
                <a:gd name="connsiteY5-7702" fmla="*/ 2048666 h 9826882"/>
                <a:gd name="connsiteX6-7703" fmla="*/ 64420 w 2285687"/>
                <a:gd name="connsiteY6-7704" fmla="*/ 1893885 h 9826882"/>
                <a:gd name="connsiteX7-7705" fmla="*/ 200152 w 2285687"/>
                <a:gd name="connsiteY7-7706" fmla="*/ 1843881 h 9826882"/>
                <a:gd name="connsiteX8-7707" fmla="*/ 1474121 w 2285687"/>
                <a:gd name="connsiteY8-7708" fmla="*/ 1841498 h 9826882"/>
                <a:gd name="connsiteX9-7709" fmla="*/ 1483645 w 2285687"/>
                <a:gd name="connsiteY9-7710" fmla="*/ 2008186 h 9826882"/>
                <a:gd name="connsiteX10-7711" fmla="*/ 328739 w 2285687"/>
                <a:gd name="connsiteY10-7712" fmla="*/ 2020094 h 9826882"/>
                <a:gd name="connsiteX11-7713" fmla="*/ 183483 w 2285687"/>
                <a:gd name="connsiteY11-7714" fmla="*/ 2139157 h 9826882"/>
                <a:gd name="connsiteX12-7715" fmla="*/ 176338 w 2285687"/>
                <a:gd name="connsiteY12-7716" fmla="*/ 4832349 h 9826882"/>
                <a:gd name="connsiteX13-7717" fmla="*/ 333502 w 2285687"/>
                <a:gd name="connsiteY13-7718" fmla="*/ 5018087 h 9826882"/>
                <a:gd name="connsiteX14-7719" fmla="*/ 802608 w 2285687"/>
                <a:gd name="connsiteY14-7720" fmla="*/ 5018086 h 9826882"/>
                <a:gd name="connsiteX15-7721" fmla="*/ 1012157 w 2285687"/>
                <a:gd name="connsiteY15-7722" fmla="*/ 4884737 h 9826882"/>
                <a:gd name="connsiteX16-7723" fmla="*/ 1940846 w 2285687"/>
                <a:gd name="connsiteY16-7724" fmla="*/ 4884737 h 9826882"/>
                <a:gd name="connsiteX17-7725" fmla="*/ 2107533 w 2285687"/>
                <a:gd name="connsiteY17-7726" fmla="*/ 4687093 h 9826882"/>
                <a:gd name="connsiteX18-7727" fmla="*/ 2141325 w 2285687"/>
                <a:gd name="connsiteY18-7728" fmla="*/ 290738 h 9826882"/>
                <a:gd name="connsiteX19-7729" fmla="*/ 1996407 w 2285687"/>
                <a:gd name="connsiteY19-7730" fmla="*/ 192087 h 9826882"/>
                <a:gd name="connsiteX20-7731" fmla="*/ 1999581 w 2285687"/>
                <a:gd name="connsiteY20-7732" fmla="*/ 0 h 9826882"/>
                <a:gd name="connsiteX21-7733" fmla="*/ 2285672 w 2285687"/>
                <a:gd name="connsiteY21-7734" fmla="*/ 169975 h 9826882"/>
                <a:gd name="connsiteX22-7735" fmla="*/ 2267077 w 2285687"/>
                <a:gd name="connsiteY22-7736" fmla="*/ 4879975 h 9826882"/>
                <a:gd name="connsiteX23-7737" fmla="*/ 2124201 w 2285687"/>
                <a:gd name="connsiteY23-7738" fmla="*/ 5041900 h 9826882"/>
                <a:gd name="connsiteX24-7739" fmla="*/ 1881313 w 2285687"/>
                <a:gd name="connsiteY24-7740" fmla="*/ 5125243 h 9826882"/>
                <a:gd name="connsiteX25-7741" fmla="*/ 1874169 w 2285687"/>
                <a:gd name="connsiteY25-7742" fmla="*/ 5320504 h 9826882"/>
                <a:gd name="connsiteX26-7743" fmla="*/ 1874169 w 2285687"/>
                <a:gd name="connsiteY26-7744" fmla="*/ 9826882 h 9826882"/>
                <a:gd name="connsiteX27-7745" fmla="*/ 921669 w 2285687"/>
                <a:gd name="connsiteY27-7746" fmla="*/ 9826882 h 9826882"/>
                <a:gd name="connsiteX28-7747" fmla="*/ 921669 w 2285687"/>
                <a:gd name="connsiteY28-7748" fmla="*/ 5320504 h 9826882"/>
                <a:gd name="connsiteX0-7749" fmla="*/ 921669 w 2285687"/>
                <a:gd name="connsiteY0-7750" fmla="*/ 5320504 h 9826882"/>
                <a:gd name="connsiteX1-7751" fmla="*/ 795463 w 2285687"/>
                <a:gd name="connsiteY1-7752" fmla="*/ 5191917 h 9826882"/>
                <a:gd name="connsiteX2-7753" fmla="*/ 231106 w 2285687"/>
                <a:gd name="connsiteY2-7754" fmla="*/ 5194299 h 9826882"/>
                <a:gd name="connsiteX3-7755" fmla="*/ 57276 w 2285687"/>
                <a:gd name="connsiteY3-7756" fmla="*/ 5113335 h 9826882"/>
                <a:gd name="connsiteX4-7757" fmla="*/ 127 w 2285687"/>
                <a:gd name="connsiteY4-7758" fmla="*/ 4934742 h 9826882"/>
                <a:gd name="connsiteX5-7759" fmla="*/ 12033 w 2285687"/>
                <a:gd name="connsiteY5-7760" fmla="*/ 2048666 h 9826882"/>
                <a:gd name="connsiteX6-7761" fmla="*/ 64420 w 2285687"/>
                <a:gd name="connsiteY6-7762" fmla="*/ 1893885 h 9826882"/>
                <a:gd name="connsiteX7-7763" fmla="*/ 200152 w 2285687"/>
                <a:gd name="connsiteY7-7764" fmla="*/ 1843881 h 9826882"/>
                <a:gd name="connsiteX8-7765" fmla="*/ 1474121 w 2285687"/>
                <a:gd name="connsiteY8-7766" fmla="*/ 1841498 h 9826882"/>
                <a:gd name="connsiteX9-7767" fmla="*/ 1483645 w 2285687"/>
                <a:gd name="connsiteY9-7768" fmla="*/ 2008186 h 9826882"/>
                <a:gd name="connsiteX10-7769" fmla="*/ 328739 w 2285687"/>
                <a:gd name="connsiteY10-7770" fmla="*/ 2020094 h 9826882"/>
                <a:gd name="connsiteX11-7771" fmla="*/ 183483 w 2285687"/>
                <a:gd name="connsiteY11-7772" fmla="*/ 2139157 h 9826882"/>
                <a:gd name="connsiteX12-7773" fmla="*/ 176338 w 2285687"/>
                <a:gd name="connsiteY12-7774" fmla="*/ 4832349 h 9826882"/>
                <a:gd name="connsiteX13-7775" fmla="*/ 333502 w 2285687"/>
                <a:gd name="connsiteY13-7776" fmla="*/ 5018087 h 9826882"/>
                <a:gd name="connsiteX14-7777" fmla="*/ 802608 w 2285687"/>
                <a:gd name="connsiteY14-7778" fmla="*/ 5018086 h 9826882"/>
                <a:gd name="connsiteX15-7779" fmla="*/ 1012157 w 2285687"/>
                <a:gd name="connsiteY15-7780" fmla="*/ 4884737 h 9826882"/>
                <a:gd name="connsiteX16-7781" fmla="*/ 1940846 w 2285687"/>
                <a:gd name="connsiteY16-7782" fmla="*/ 4884737 h 9826882"/>
                <a:gd name="connsiteX17-7783" fmla="*/ 2107533 w 2285687"/>
                <a:gd name="connsiteY17-7784" fmla="*/ 4687093 h 9826882"/>
                <a:gd name="connsiteX18-7785" fmla="*/ 2141325 w 2285687"/>
                <a:gd name="connsiteY18-7786" fmla="*/ 290738 h 9826882"/>
                <a:gd name="connsiteX19-7787" fmla="*/ 1996407 w 2285687"/>
                <a:gd name="connsiteY19-7788" fmla="*/ 192087 h 9826882"/>
                <a:gd name="connsiteX20-7789" fmla="*/ 1999581 w 2285687"/>
                <a:gd name="connsiteY20-7790" fmla="*/ 0 h 9826882"/>
                <a:gd name="connsiteX21-7791" fmla="*/ 2285672 w 2285687"/>
                <a:gd name="connsiteY21-7792" fmla="*/ 169975 h 9826882"/>
                <a:gd name="connsiteX22-7793" fmla="*/ 2267077 w 2285687"/>
                <a:gd name="connsiteY22-7794" fmla="*/ 4879975 h 9826882"/>
                <a:gd name="connsiteX23-7795" fmla="*/ 2124201 w 2285687"/>
                <a:gd name="connsiteY23-7796" fmla="*/ 5041900 h 9826882"/>
                <a:gd name="connsiteX24-7797" fmla="*/ 1881313 w 2285687"/>
                <a:gd name="connsiteY24-7798" fmla="*/ 5125243 h 9826882"/>
                <a:gd name="connsiteX25-7799" fmla="*/ 1874169 w 2285687"/>
                <a:gd name="connsiteY25-7800" fmla="*/ 5320504 h 9826882"/>
                <a:gd name="connsiteX26-7801" fmla="*/ 1874169 w 2285687"/>
                <a:gd name="connsiteY26-7802" fmla="*/ 9826882 h 9826882"/>
                <a:gd name="connsiteX27-7803" fmla="*/ 921669 w 2285687"/>
                <a:gd name="connsiteY27-7804" fmla="*/ 9826882 h 9826882"/>
                <a:gd name="connsiteX28-7805" fmla="*/ 921669 w 2285687"/>
                <a:gd name="connsiteY28-7806" fmla="*/ 5320504 h 9826882"/>
                <a:gd name="connsiteX0-7807" fmla="*/ 921669 w 2285687"/>
                <a:gd name="connsiteY0-7808" fmla="*/ 5320504 h 9826882"/>
                <a:gd name="connsiteX1-7809" fmla="*/ 795463 w 2285687"/>
                <a:gd name="connsiteY1-7810" fmla="*/ 5191917 h 9826882"/>
                <a:gd name="connsiteX2-7811" fmla="*/ 231106 w 2285687"/>
                <a:gd name="connsiteY2-7812" fmla="*/ 5194299 h 9826882"/>
                <a:gd name="connsiteX3-7813" fmla="*/ 57276 w 2285687"/>
                <a:gd name="connsiteY3-7814" fmla="*/ 5113335 h 9826882"/>
                <a:gd name="connsiteX4-7815" fmla="*/ 127 w 2285687"/>
                <a:gd name="connsiteY4-7816" fmla="*/ 4934742 h 9826882"/>
                <a:gd name="connsiteX5-7817" fmla="*/ 12033 w 2285687"/>
                <a:gd name="connsiteY5-7818" fmla="*/ 2048666 h 9826882"/>
                <a:gd name="connsiteX6-7819" fmla="*/ 64420 w 2285687"/>
                <a:gd name="connsiteY6-7820" fmla="*/ 1893885 h 9826882"/>
                <a:gd name="connsiteX7-7821" fmla="*/ 200152 w 2285687"/>
                <a:gd name="connsiteY7-7822" fmla="*/ 1843881 h 9826882"/>
                <a:gd name="connsiteX8-7823" fmla="*/ 1474121 w 2285687"/>
                <a:gd name="connsiteY8-7824" fmla="*/ 1841498 h 9826882"/>
                <a:gd name="connsiteX9-7825" fmla="*/ 1483645 w 2285687"/>
                <a:gd name="connsiteY9-7826" fmla="*/ 2008186 h 9826882"/>
                <a:gd name="connsiteX10-7827" fmla="*/ 328739 w 2285687"/>
                <a:gd name="connsiteY10-7828" fmla="*/ 2020094 h 9826882"/>
                <a:gd name="connsiteX11-7829" fmla="*/ 183483 w 2285687"/>
                <a:gd name="connsiteY11-7830" fmla="*/ 2139157 h 9826882"/>
                <a:gd name="connsiteX12-7831" fmla="*/ 176338 w 2285687"/>
                <a:gd name="connsiteY12-7832" fmla="*/ 4832349 h 9826882"/>
                <a:gd name="connsiteX13-7833" fmla="*/ 333502 w 2285687"/>
                <a:gd name="connsiteY13-7834" fmla="*/ 5018087 h 9826882"/>
                <a:gd name="connsiteX14-7835" fmla="*/ 802608 w 2285687"/>
                <a:gd name="connsiteY14-7836" fmla="*/ 5018086 h 9826882"/>
                <a:gd name="connsiteX15-7837" fmla="*/ 1012157 w 2285687"/>
                <a:gd name="connsiteY15-7838" fmla="*/ 4884737 h 9826882"/>
                <a:gd name="connsiteX16-7839" fmla="*/ 1940846 w 2285687"/>
                <a:gd name="connsiteY16-7840" fmla="*/ 4884737 h 9826882"/>
                <a:gd name="connsiteX17-7841" fmla="*/ 2107533 w 2285687"/>
                <a:gd name="connsiteY17-7842" fmla="*/ 4687093 h 9826882"/>
                <a:gd name="connsiteX18-7843" fmla="*/ 2141325 w 2285687"/>
                <a:gd name="connsiteY18-7844" fmla="*/ 290738 h 9826882"/>
                <a:gd name="connsiteX19-7845" fmla="*/ 1996407 w 2285687"/>
                <a:gd name="connsiteY19-7846" fmla="*/ 192087 h 9826882"/>
                <a:gd name="connsiteX20-7847" fmla="*/ 1999581 w 2285687"/>
                <a:gd name="connsiteY20-7848" fmla="*/ 0 h 9826882"/>
                <a:gd name="connsiteX21-7849" fmla="*/ 2285672 w 2285687"/>
                <a:gd name="connsiteY21-7850" fmla="*/ 169975 h 9826882"/>
                <a:gd name="connsiteX22-7851" fmla="*/ 2267077 w 2285687"/>
                <a:gd name="connsiteY22-7852" fmla="*/ 4879975 h 9826882"/>
                <a:gd name="connsiteX23-7853" fmla="*/ 2124201 w 2285687"/>
                <a:gd name="connsiteY23-7854" fmla="*/ 5041900 h 9826882"/>
                <a:gd name="connsiteX24-7855" fmla="*/ 1881313 w 2285687"/>
                <a:gd name="connsiteY24-7856" fmla="*/ 5125243 h 9826882"/>
                <a:gd name="connsiteX25-7857" fmla="*/ 1874169 w 2285687"/>
                <a:gd name="connsiteY25-7858" fmla="*/ 5320504 h 9826882"/>
                <a:gd name="connsiteX26-7859" fmla="*/ 1874169 w 2285687"/>
                <a:gd name="connsiteY26-7860" fmla="*/ 9826882 h 9826882"/>
                <a:gd name="connsiteX27-7861" fmla="*/ 921669 w 2285687"/>
                <a:gd name="connsiteY27-7862" fmla="*/ 9826882 h 9826882"/>
                <a:gd name="connsiteX28-7863" fmla="*/ 921669 w 2285687"/>
                <a:gd name="connsiteY28-7864" fmla="*/ 5320504 h 9826882"/>
                <a:gd name="connsiteX0-7865" fmla="*/ 921669 w 2285687"/>
                <a:gd name="connsiteY0-7866" fmla="*/ 5320504 h 9826882"/>
                <a:gd name="connsiteX1-7867" fmla="*/ 795463 w 2285687"/>
                <a:gd name="connsiteY1-7868" fmla="*/ 5191917 h 9826882"/>
                <a:gd name="connsiteX2-7869" fmla="*/ 231106 w 2285687"/>
                <a:gd name="connsiteY2-7870" fmla="*/ 5194299 h 9826882"/>
                <a:gd name="connsiteX3-7871" fmla="*/ 57276 w 2285687"/>
                <a:gd name="connsiteY3-7872" fmla="*/ 5113335 h 9826882"/>
                <a:gd name="connsiteX4-7873" fmla="*/ 127 w 2285687"/>
                <a:gd name="connsiteY4-7874" fmla="*/ 4934742 h 9826882"/>
                <a:gd name="connsiteX5-7875" fmla="*/ 12033 w 2285687"/>
                <a:gd name="connsiteY5-7876" fmla="*/ 2048666 h 9826882"/>
                <a:gd name="connsiteX6-7877" fmla="*/ 64420 w 2285687"/>
                <a:gd name="connsiteY6-7878" fmla="*/ 1893885 h 9826882"/>
                <a:gd name="connsiteX7-7879" fmla="*/ 200152 w 2285687"/>
                <a:gd name="connsiteY7-7880" fmla="*/ 1843881 h 9826882"/>
                <a:gd name="connsiteX8-7881" fmla="*/ 1474121 w 2285687"/>
                <a:gd name="connsiteY8-7882" fmla="*/ 1841498 h 9826882"/>
                <a:gd name="connsiteX9-7883" fmla="*/ 1483645 w 2285687"/>
                <a:gd name="connsiteY9-7884" fmla="*/ 2008186 h 9826882"/>
                <a:gd name="connsiteX10-7885" fmla="*/ 328739 w 2285687"/>
                <a:gd name="connsiteY10-7886" fmla="*/ 2020094 h 9826882"/>
                <a:gd name="connsiteX11-7887" fmla="*/ 183483 w 2285687"/>
                <a:gd name="connsiteY11-7888" fmla="*/ 2139157 h 9826882"/>
                <a:gd name="connsiteX12-7889" fmla="*/ 176338 w 2285687"/>
                <a:gd name="connsiteY12-7890" fmla="*/ 4832349 h 9826882"/>
                <a:gd name="connsiteX13-7891" fmla="*/ 333502 w 2285687"/>
                <a:gd name="connsiteY13-7892" fmla="*/ 5018087 h 9826882"/>
                <a:gd name="connsiteX14-7893" fmla="*/ 802608 w 2285687"/>
                <a:gd name="connsiteY14-7894" fmla="*/ 5018086 h 9826882"/>
                <a:gd name="connsiteX15-7895" fmla="*/ 1012157 w 2285687"/>
                <a:gd name="connsiteY15-7896" fmla="*/ 4884737 h 9826882"/>
                <a:gd name="connsiteX16-7897" fmla="*/ 1940846 w 2285687"/>
                <a:gd name="connsiteY16-7898" fmla="*/ 4884737 h 9826882"/>
                <a:gd name="connsiteX17-7899" fmla="*/ 2107533 w 2285687"/>
                <a:gd name="connsiteY17-7900" fmla="*/ 4687093 h 9826882"/>
                <a:gd name="connsiteX18-7901" fmla="*/ 2141325 w 2285687"/>
                <a:gd name="connsiteY18-7902" fmla="*/ 290738 h 9826882"/>
                <a:gd name="connsiteX19-7903" fmla="*/ 1996407 w 2285687"/>
                <a:gd name="connsiteY19-7904" fmla="*/ 192087 h 9826882"/>
                <a:gd name="connsiteX20-7905" fmla="*/ 1999581 w 2285687"/>
                <a:gd name="connsiteY20-7906" fmla="*/ 0 h 9826882"/>
                <a:gd name="connsiteX21-7907" fmla="*/ 2285672 w 2285687"/>
                <a:gd name="connsiteY21-7908" fmla="*/ 169975 h 9826882"/>
                <a:gd name="connsiteX22-7909" fmla="*/ 2267077 w 2285687"/>
                <a:gd name="connsiteY22-7910" fmla="*/ 4879975 h 9826882"/>
                <a:gd name="connsiteX23-7911" fmla="*/ 2124201 w 2285687"/>
                <a:gd name="connsiteY23-7912" fmla="*/ 5041900 h 9826882"/>
                <a:gd name="connsiteX24-7913" fmla="*/ 1881313 w 2285687"/>
                <a:gd name="connsiteY24-7914" fmla="*/ 5125243 h 9826882"/>
                <a:gd name="connsiteX25-7915" fmla="*/ 1874169 w 2285687"/>
                <a:gd name="connsiteY25-7916" fmla="*/ 5320504 h 9826882"/>
                <a:gd name="connsiteX26-7917" fmla="*/ 1874169 w 2285687"/>
                <a:gd name="connsiteY26-7918" fmla="*/ 9826882 h 9826882"/>
                <a:gd name="connsiteX27-7919" fmla="*/ 921669 w 2285687"/>
                <a:gd name="connsiteY27-7920" fmla="*/ 9826882 h 9826882"/>
                <a:gd name="connsiteX28-7921" fmla="*/ 921669 w 2285687"/>
                <a:gd name="connsiteY28-7922" fmla="*/ 5320504 h 9826882"/>
                <a:gd name="connsiteX0-7923" fmla="*/ 921669 w 2285687"/>
                <a:gd name="connsiteY0-7924" fmla="*/ 5320504 h 9826882"/>
                <a:gd name="connsiteX1-7925" fmla="*/ 795463 w 2285687"/>
                <a:gd name="connsiteY1-7926" fmla="*/ 5191917 h 9826882"/>
                <a:gd name="connsiteX2-7927" fmla="*/ 231106 w 2285687"/>
                <a:gd name="connsiteY2-7928" fmla="*/ 5194299 h 9826882"/>
                <a:gd name="connsiteX3-7929" fmla="*/ 57276 w 2285687"/>
                <a:gd name="connsiteY3-7930" fmla="*/ 5113335 h 9826882"/>
                <a:gd name="connsiteX4-7931" fmla="*/ 127 w 2285687"/>
                <a:gd name="connsiteY4-7932" fmla="*/ 4934742 h 9826882"/>
                <a:gd name="connsiteX5-7933" fmla="*/ 12033 w 2285687"/>
                <a:gd name="connsiteY5-7934" fmla="*/ 2048666 h 9826882"/>
                <a:gd name="connsiteX6-7935" fmla="*/ 64420 w 2285687"/>
                <a:gd name="connsiteY6-7936" fmla="*/ 1893885 h 9826882"/>
                <a:gd name="connsiteX7-7937" fmla="*/ 200152 w 2285687"/>
                <a:gd name="connsiteY7-7938" fmla="*/ 1843881 h 9826882"/>
                <a:gd name="connsiteX8-7939" fmla="*/ 1474121 w 2285687"/>
                <a:gd name="connsiteY8-7940" fmla="*/ 1841498 h 9826882"/>
                <a:gd name="connsiteX9-7941" fmla="*/ 1483645 w 2285687"/>
                <a:gd name="connsiteY9-7942" fmla="*/ 2008186 h 9826882"/>
                <a:gd name="connsiteX10-7943" fmla="*/ 328739 w 2285687"/>
                <a:gd name="connsiteY10-7944" fmla="*/ 2020094 h 9826882"/>
                <a:gd name="connsiteX11-7945" fmla="*/ 183483 w 2285687"/>
                <a:gd name="connsiteY11-7946" fmla="*/ 2139157 h 9826882"/>
                <a:gd name="connsiteX12-7947" fmla="*/ 176338 w 2285687"/>
                <a:gd name="connsiteY12-7948" fmla="*/ 4832349 h 9826882"/>
                <a:gd name="connsiteX13-7949" fmla="*/ 333502 w 2285687"/>
                <a:gd name="connsiteY13-7950" fmla="*/ 5018087 h 9826882"/>
                <a:gd name="connsiteX14-7951" fmla="*/ 802608 w 2285687"/>
                <a:gd name="connsiteY14-7952" fmla="*/ 5018086 h 9826882"/>
                <a:gd name="connsiteX15-7953" fmla="*/ 1012157 w 2285687"/>
                <a:gd name="connsiteY15-7954" fmla="*/ 4884737 h 9826882"/>
                <a:gd name="connsiteX16-7955" fmla="*/ 1940846 w 2285687"/>
                <a:gd name="connsiteY16-7956" fmla="*/ 4884737 h 9826882"/>
                <a:gd name="connsiteX17-7957" fmla="*/ 2107533 w 2285687"/>
                <a:gd name="connsiteY17-7958" fmla="*/ 4687093 h 9826882"/>
                <a:gd name="connsiteX18-7959" fmla="*/ 2141325 w 2285687"/>
                <a:gd name="connsiteY18-7960" fmla="*/ 290738 h 9826882"/>
                <a:gd name="connsiteX19-7961" fmla="*/ 1996407 w 2285687"/>
                <a:gd name="connsiteY19-7962" fmla="*/ 192087 h 9826882"/>
                <a:gd name="connsiteX20-7963" fmla="*/ 1999581 w 2285687"/>
                <a:gd name="connsiteY20-7964" fmla="*/ 0 h 9826882"/>
                <a:gd name="connsiteX21-7965" fmla="*/ 2285672 w 2285687"/>
                <a:gd name="connsiteY21-7966" fmla="*/ 169975 h 9826882"/>
                <a:gd name="connsiteX22-7967" fmla="*/ 2267077 w 2285687"/>
                <a:gd name="connsiteY22-7968" fmla="*/ 4879975 h 9826882"/>
                <a:gd name="connsiteX23-7969" fmla="*/ 2124201 w 2285687"/>
                <a:gd name="connsiteY23-7970" fmla="*/ 5041900 h 9826882"/>
                <a:gd name="connsiteX24-7971" fmla="*/ 1881313 w 2285687"/>
                <a:gd name="connsiteY24-7972" fmla="*/ 5125243 h 9826882"/>
                <a:gd name="connsiteX25-7973" fmla="*/ 1874169 w 2285687"/>
                <a:gd name="connsiteY25-7974" fmla="*/ 5320504 h 9826882"/>
                <a:gd name="connsiteX26-7975" fmla="*/ 1874169 w 2285687"/>
                <a:gd name="connsiteY26-7976" fmla="*/ 9826882 h 9826882"/>
                <a:gd name="connsiteX27-7977" fmla="*/ 921669 w 2285687"/>
                <a:gd name="connsiteY27-7978" fmla="*/ 9826882 h 9826882"/>
                <a:gd name="connsiteX28-7979" fmla="*/ 921669 w 2285687"/>
                <a:gd name="connsiteY28-7980" fmla="*/ 5320504 h 9826882"/>
                <a:gd name="connsiteX0-7981" fmla="*/ 921669 w 2285687"/>
                <a:gd name="connsiteY0-7982" fmla="*/ 5320504 h 9826882"/>
                <a:gd name="connsiteX1-7983" fmla="*/ 795463 w 2285687"/>
                <a:gd name="connsiteY1-7984" fmla="*/ 5191917 h 9826882"/>
                <a:gd name="connsiteX2-7985" fmla="*/ 231106 w 2285687"/>
                <a:gd name="connsiteY2-7986" fmla="*/ 5194299 h 9826882"/>
                <a:gd name="connsiteX3-7987" fmla="*/ 57276 w 2285687"/>
                <a:gd name="connsiteY3-7988" fmla="*/ 5113335 h 9826882"/>
                <a:gd name="connsiteX4-7989" fmla="*/ 127 w 2285687"/>
                <a:gd name="connsiteY4-7990" fmla="*/ 4934742 h 9826882"/>
                <a:gd name="connsiteX5-7991" fmla="*/ 12033 w 2285687"/>
                <a:gd name="connsiteY5-7992" fmla="*/ 2048666 h 9826882"/>
                <a:gd name="connsiteX6-7993" fmla="*/ 64420 w 2285687"/>
                <a:gd name="connsiteY6-7994" fmla="*/ 1893885 h 9826882"/>
                <a:gd name="connsiteX7-7995" fmla="*/ 200152 w 2285687"/>
                <a:gd name="connsiteY7-7996" fmla="*/ 1843881 h 9826882"/>
                <a:gd name="connsiteX8-7997" fmla="*/ 1474121 w 2285687"/>
                <a:gd name="connsiteY8-7998" fmla="*/ 1841498 h 9826882"/>
                <a:gd name="connsiteX9-7999" fmla="*/ 1483645 w 2285687"/>
                <a:gd name="connsiteY9-8000" fmla="*/ 2008186 h 9826882"/>
                <a:gd name="connsiteX10-8001" fmla="*/ 328739 w 2285687"/>
                <a:gd name="connsiteY10-8002" fmla="*/ 2020094 h 9826882"/>
                <a:gd name="connsiteX11-8003" fmla="*/ 183483 w 2285687"/>
                <a:gd name="connsiteY11-8004" fmla="*/ 2139157 h 9826882"/>
                <a:gd name="connsiteX12-8005" fmla="*/ 176338 w 2285687"/>
                <a:gd name="connsiteY12-8006" fmla="*/ 4832349 h 9826882"/>
                <a:gd name="connsiteX13-8007" fmla="*/ 333502 w 2285687"/>
                <a:gd name="connsiteY13-8008" fmla="*/ 5018087 h 9826882"/>
                <a:gd name="connsiteX14-8009" fmla="*/ 802608 w 2285687"/>
                <a:gd name="connsiteY14-8010" fmla="*/ 5018086 h 9826882"/>
                <a:gd name="connsiteX15-8011" fmla="*/ 1012157 w 2285687"/>
                <a:gd name="connsiteY15-8012" fmla="*/ 4884737 h 9826882"/>
                <a:gd name="connsiteX16-8013" fmla="*/ 1940846 w 2285687"/>
                <a:gd name="connsiteY16-8014" fmla="*/ 4884737 h 9826882"/>
                <a:gd name="connsiteX17-8015" fmla="*/ 2107533 w 2285687"/>
                <a:gd name="connsiteY17-8016" fmla="*/ 4687093 h 9826882"/>
                <a:gd name="connsiteX18-8017" fmla="*/ 2141325 w 2285687"/>
                <a:gd name="connsiteY18-8018" fmla="*/ 290738 h 9826882"/>
                <a:gd name="connsiteX19-8019" fmla="*/ 1996407 w 2285687"/>
                <a:gd name="connsiteY19-8020" fmla="*/ 192087 h 9826882"/>
                <a:gd name="connsiteX20-8021" fmla="*/ 1999581 w 2285687"/>
                <a:gd name="connsiteY20-8022" fmla="*/ 0 h 9826882"/>
                <a:gd name="connsiteX21-8023" fmla="*/ 2285672 w 2285687"/>
                <a:gd name="connsiteY21-8024" fmla="*/ 169975 h 9826882"/>
                <a:gd name="connsiteX22-8025" fmla="*/ 2267077 w 2285687"/>
                <a:gd name="connsiteY22-8026" fmla="*/ 4879975 h 9826882"/>
                <a:gd name="connsiteX23-8027" fmla="*/ 2124201 w 2285687"/>
                <a:gd name="connsiteY23-8028" fmla="*/ 5041900 h 9826882"/>
                <a:gd name="connsiteX24-8029" fmla="*/ 1881313 w 2285687"/>
                <a:gd name="connsiteY24-8030" fmla="*/ 5125243 h 9826882"/>
                <a:gd name="connsiteX25-8031" fmla="*/ 1874169 w 2285687"/>
                <a:gd name="connsiteY25-8032" fmla="*/ 5320504 h 9826882"/>
                <a:gd name="connsiteX26-8033" fmla="*/ 1874169 w 2285687"/>
                <a:gd name="connsiteY26-8034" fmla="*/ 9826882 h 9826882"/>
                <a:gd name="connsiteX27-8035" fmla="*/ 921669 w 2285687"/>
                <a:gd name="connsiteY27-8036" fmla="*/ 9826882 h 9826882"/>
                <a:gd name="connsiteX28-8037" fmla="*/ 921669 w 2285687"/>
                <a:gd name="connsiteY28-8038" fmla="*/ 5320504 h 9826882"/>
                <a:gd name="connsiteX0-8039" fmla="*/ 921669 w 2285687"/>
                <a:gd name="connsiteY0-8040" fmla="*/ 5320504 h 9826882"/>
                <a:gd name="connsiteX1-8041" fmla="*/ 795463 w 2285687"/>
                <a:gd name="connsiteY1-8042" fmla="*/ 5191917 h 9826882"/>
                <a:gd name="connsiteX2-8043" fmla="*/ 231106 w 2285687"/>
                <a:gd name="connsiteY2-8044" fmla="*/ 5194299 h 9826882"/>
                <a:gd name="connsiteX3-8045" fmla="*/ 57276 w 2285687"/>
                <a:gd name="connsiteY3-8046" fmla="*/ 5113335 h 9826882"/>
                <a:gd name="connsiteX4-8047" fmla="*/ 127 w 2285687"/>
                <a:gd name="connsiteY4-8048" fmla="*/ 4934742 h 9826882"/>
                <a:gd name="connsiteX5-8049" fmla="*/ 12033 w 2285687"/>
                <a:gd name="connsiteY5-8050" fmla="*/ 2048666 h 9826882"/>
                <a:gd name="connsiteX6-8051" fmla="*/ 64420 w 2285687"/>
                <a:gd name="connsiteY6-8052" fmla="*/ 1893885 h 9826882"/>
                <a:gd name="connsiteX7-8053" fmla="*/ 200152 w 2285687"/>
                <a:gd name="connsiteY7-8054" fmla="*/ 1843881 h 9826882"/>
                <a:gd name="connsiteX8-8055" fmla="*/ 1474121 w 2285687"/>
                <a:gd name="connsiteY8-8056" fmla="*/ 1841498 h 9826882"/>
                <a:gd name="connsiteX9-8057" fmla="*/ 1483645 w 2285687"/>
                <a:gd name="connsiteY9-8058" fmla="*/ 2008186 h 9826882"/>
                <a:gd name="connsiteX10-8059" fmla="*/ 328739 w 2285687"/>
                <a:gd name="connsiteY10-8060" fmla="*/ 2020094 h 9826882"/>
                <a:gd name="connsiteX11-8061" fmla="*/ 243014 w 2285687"/>
                <a:gd name="connsiteY11-8062" fmla="*/ 2053429 h 9826882"/>
                <a:gd name="connsiteX12-8063" fmla="*/ 183483 w 2285687"/>
                <a:gd name="connsiteY12-8064" fmla="*/ 2139157 h 9826882"/>
                <a:gd name="connsiteX13-8065" fmla="*/ 176338 w 2285687"/>
                <a:gd name="connsiteY13-8066" fmla="*/ 4832349 h 9826882"/>
                <a:gd name="connsiteX14-8067" fmla="*/ 333502 w 2285687"/>
                <a:gd name="connsiteY14-8068" fmla="*/ 5018087 h 9826882"/>
                <a:gd name="connsiteX15-8069" fmla="*/ 802608 w 2285687"/>
                <a:gd name="connsiteY15-8070" fmla="*/ 5018086 h 9826882"/>
                <a:gd name="connsiteX16-8071" fmla="*/ 1012157 w 2285687"/>
                <a:gd name="connsiteY16-8072" fmla="*/ 4884737 h 9826882"/>
                <a:gd name="connsiteX17-8073" fmla="*/ 1940846 w 2285687"/>
                <a:gd name="connsiteY17-8074" fmla="*/ 4884737 h 9826882"/>
                <a:gd name="connsiteX18-8075" fmla="*/ 2107533 w 2285687"/>
                <a:gd name="connsiteY18-8076" fmla="*/ 4687093 h 9826882"/>
                <a:gd name="connsiteX19-8077" fmla="*/ 2141325 w 2285687"/>
                <a:gd name="connsiteY19-8078" fmla="*/ 290738 h 9826882"/>
                <a:gd name="connsiteX20-8079" fmla="*/ 1996407 w 2285687"/>
                <a:gd name="connsiteY20-8080" fmla="*/ 192087 h 9826882"/>
                <a:gd name="connsiteX21-8081" fmla="*/ 1999581 w 2285687"/>
                <a:gd name="connsiteY21-8082" fmla="*/ 0 h 9826882"/>
                <a:gd name="connsiteX22-8083" fmla="*/ 2285672 w 2285687"/>
                <a:gd name="connsiteY22-8084" fmla="*/ 169975 h 9826882"/>
                <a:gd name="connsiteX23-8085" fmla="*/ 2267077 w 2285687"/>
                <a:gd name="connsiteY23-8086" fmla="*/ 4879975 h 9826882"/>
                <a:gd name="connsiteX24-8087" fmla="*/ 2124201 w 2285687"/>
                <a:gd name="connsiteY24-8088" fmla="*/ 5041900 h 9826882"/>
                <a:gd name="connsiteX25-8089" fmla="*/ 1881313 w 2285687"/>
                <a:gd name="connsiteY25-8090" fmla="*/ 5125243 h 9826882"/>
                <a:gd name="connsiteX26-8091" fmla="*/ 1874169 w 2285687"/>
                <a:gd name="connsiteY26-8092" fmla="*/ 5320504 h 9826882"/>
                <a:gd name="connsiteX27-8093" fmla="*/ 1874169 w 2285687"/>
                <a:gd name="connsiteY27-8094" fmla="*/ 9826882 h 9826882"/>
                <a:gd name="connsiteX28-8095" fmla="*/ 921669 w 2285687"/>
                <a:gd name="connsiteY28-8096" fmla="*/ 9826882 h 9826882"/>
                <a:gd name="connsiteX29" fmla="*/ 921669 w 2285687"/>
                <a:gd name="connsiteY29" fmla="*/ 5320504 h 9826882"/>
                <a:gd name="connsiteX0-8097" fmla="*/ 921669 w 2285687"/>
                <a:gd name="connsiteY0-8098" fmla="*/ 5320504 h 9826882"/>
                <a:gd name="connsiteX1-8099" fmla="*/ 795463 w 2285687"/>
                <a:gd name="connsiteY1-8100" fmla="*/ 5191917 h 9826882"/>
                <a:gd name="connsiteX2-8101" fmla="*/ 231106 w 2285687"/>
                <a:gd name="connsiteY2-8102" fmla="*/ 5194299 h 9826882"/>
                <a:gd name="connsiteX3-8103" fmla="*/ 57276 w 2285687"/>
                <a:gd name="connsiteY3-8104" fmla="*/ 5113335 h 9826882"/>
                <a:gd name="connsiteX4-8105" fmla="*/ 127 w 2285687"/>
                <a:gd name="connsiteY4-8106" fmla="*/ 4934742 h 9826882"/>
                <a:gd name="connsiteX5-8107" fmla="*/ 12033 w 2285687"/>
                <a:gd name="connsiteY5-8108" fmla="*/ 2048666 h 9826882"/>
                <a:gd name="connsiteX6-8109" fmla="*/ 64420 w 2285687"/>
                <a:gd name="connsiteY6-8110" fmla="*/ 1893885 h 9826882"/>
                <a:gd name="connsiteX7-8111" fmla="*/ 200152 w 2285687"/>
                <a:gd name="connsiteY7-8112" fmla="*/ 1843881 h 9826882"/>
                <a:gd name="connsiteX8-8113" fmla="*/ 1474121 w 2285687"/>
                <a:gd name="connsiteY8-8114" fmla="*/ 1841498 h 9826882"/>
                <a:gd name="connsiteX9-8115" fmla="*/ 1483645 w 2285687"/>
                <a:gd name="connsiteY9-8116" fmla="*/ 2008186 h 9826882"/>
                <a:gd name="connsiteX10-8117" fmla="*/ 328739 w 2285687"/>
                <a:gd name="connsiteY10-8118" fmla="*/ 2020094 h 9826882"/>
                <a:gd name="connsiteX11-8119" fmla="*/ 243014 w 2285687"/>
                <a:gd name="connsiteY11-8120" fmla="*/ 2053429 h 9826882"/>
                <a:gd name="connsiteX12-8121" fmla="*/ 183483 w 2285687"/>
                <a:gd name="connsiteY12-8122" fmla="*/ 2139157 h 9826882"/>
                <a:gd name="connsiteX13-8123" fmla="*/ 176338 w 2285687"/>
                <a:gd name="connsiteY13-8124" fmla="*/ 4832349 h 9826882"/>
                <a:gd name="connsiteX14-8125" fmla="*/ 333502 w 2285687"/>
                <a:gd name="connsiteY14-8126" fmla="*/ 5018087 h 9826882"/>
                <a:gd name="connsiteX15-8127" fmla="*/ 802608 w 2285687"/>
                <a:gd name="connsiteY15-8128" fmla="*/ 5018086 h 9826882"/>
                <a:gd name="connsiteX16-8129" fmla="*/ 1012157 w 2285687"/>
                <a:gd name="connsiteY16-8130" fmla="*/ 4884737 h 9826882"/>
                <a:gd name="connsiteX17-8131" fmla="*/ 1940846 w 2285687"/>
                <a:gd name="connsiteY17-8132" fmla="*/ 4884737 h 9826882"/>
                <a:gd name="connsiteX18-8133" fmla="*/ 2107533 w 2285687"/>
                <a:gd name="connsiteY18-8134" fmla="*/ 4687093 h 9826882"/>
                <a:gd name="connsiteX19-8135" fmla="*/ 2141325 w 2285687"/>
                <a:gd name="connsiteY19-8136" fmla="*/ 290738 h 9826882"/>
                <a:gd name="connsiteX20-8137" fmla="*/ 1996407 w 2285687"/>
                <a:gd name="connsiteY20-8138" fmla="*/ 192087 h 9826882"/>
                <a:gd name="connsiteX21-8139" fmla="*/ 1999581 w 2285687"/>
                <a:gd name="connsiteY21-8140" fmla="*/ 0 h 9826882"/>
                <a:gd name="connsiteX22-8141" fmla="*/ 2285672 w 2285687"/>
                <a:gd name="connsiteY22-8142" fmla="*/ 169975 h 9826882"/>
                <a:gd name="connsiteX23-8143" fmla="*/ 2267077 w 2285687"/>
                <a:gd name="connsiteY23-8144" fmla="*/ 4879975 h 9826882"/>
                <a:gd name="connsiteX24-8145" fmla="*/ 2124201 w 2285687"/>
                <a:gd name="connsiteY24-8146" fmla="*/ 5041900 h 9826882"/>
                <a:gd name="connsiteX25-8147" fmla="*/ 1881313 w 2285687"/>
                <a:gd name="connsiteY25-8148" fmla="*/ 5125243 h 9826882"/>
                <a:gd name="connsiteX26-8149" fmla="*/ 1874169 w 2285687"/>
                <a:gd name="connsiteY26-8150" fmla="*/ 5320504 h 9826882"/>
                <a:gd name="connsiteX27-8151" fmla="*/ 1874169 w 2285687"/>
                <a:gd name="connsiteY27-8152" fmla="*/ 9826882 h 9826882"/>
                <a:gd name="connsiteX28-8153" fmla="*/ 921669 w 2285687"/>
                <a:gd name="connsiteY28-8154" fmla="*/ 9826882 h 9826882"/>
                <a:gd name="connsiteX29-8155" fmla="*/ 921669 w 2285687"/>
                <a:gd name="connsiteY29-8156" fmla="*/ 5320504 h 9826882"/>
                <a:gd name="connsiteX0-8157" fmla="*/ 921669 w 2285687"/>
                <a:gd name="connsiteY0-8158" fmla="*/ 5320504 h 9826882"/>
                <a:gd name="connsiteX1-8159" fmla="*/ 795463 w 2285687"/>
                <a:gd name="connsiteY1-8160" fmla="*/ 5191917 h 9826882"/>
                <a:gd name="connsiteX2-8161" fmla="*/ 231106 w 2285687"/>
                <a:gd name="connsiteY2-8162" fmla="*/ 5194299 h 9826882"/>
                <a:gd name="connsiteX3-8163" fmla="*/ 57276 w 2285687"/>
                <a:gd name="connsiteY3-8164" fmla="*/ 5113335 h 9826882"/>
                <a:gd name="connsiteX4-8165" fmla="*/ 127 w 2285687"/>
                <a:gd name="connsiteY4-8166" fmla="*/ 4934742 h 9826882"/>
                <a:gd name="connsiteX5-8167" fmla="*/ 12033 w 2285687"/>
                <a:gd name="connsiteY5-8168" fmla="*/ 2048666 h 9826882"/>
                <a:gd name="connsiteX6-8169" fmla="*/ 64420 w 2285687"/>
                <a:gd name="connsiteY6-8170" fmla="*/ 1893885 h 9826882"/>
                <a:gd name="connsiteX7-8171" fmla="*/ 200152 w 2285687"/>
                <a:gd name="connsiteY7-8172" fmla="*/ 1843881 h 9826882"/>
                <a:gd name="connsiteX8-8173" fmla="*/ 1474121 w 2285687"/>
                <a:gd name="connsiteY8-8174" fmla="*/ 1841498 h 9826882"/>
                <a:gd name="connsiteX9-8175" fmla="*/ 1483645 w 2285687"/>
                <a:gd name="connsiteY9-8176" fmla="*/ 2008186 h 9826882"/>
                <a:gd name="connsiteX10-8177" fmla="*/ 328739 w 2285687"/>
                <a:gd name="connsiteY10-8178" fmla="*/ 2020094 h 9826882"/>
                <a:gd name="connsiteX11-8179" fmla="*/ 243014 w 2285687"/>
                <a:gd name="connsiteY11-8180" fmla="*/ 2053429 h 9826882"/>
                <a:gd name="connsiteX12-8181" fmla="*/ 183483 w 2285687"/>
                <a:gd name="connsiteY12-8182" fmla="*/ 2139157 h 9826882"/>
                <a:gd name="connsiteX13-8183" fmla="*/ 176338 w 2285687"/>
                <a:gd name="connsiteY13-8184" fmla="*/ 4832349 h 9826882"/>
                <a:gd name="connsiteX14-8185" fmla="*/ 333502 w 2285687"/>
                <a:gd name="connsiteY14-8186" fmla="*/ 5018087 h 9826882"/>
                <a:gd name="connsiteX15-8187" fmla="*/ 802608 w 2285687"/>
                <a:gd name="connsiteY15-8188" fmla="*/ 5018086 h 9826882"/>
                <a:gd name="connsiteX16-8189" fmla="*/ 1012157 w 2285687"/>
                <a:gd name="connsiteY16-8190" fmla="*/ 4884737 h 9826882"/>
                <a:gd name="connsiteX17-8191" fmla="*/ 1940846 w 2285687"/>
                <a:gd name="connsiteY17-8192" fmla="*/ 4884737 h 9826882"/>
                <a:gd name="connsiteX18-8193" fmla="*/ 2107533 w 2285687"/>
                <a:gd name="connsiteY18-8194" fmla="*/ 4687093 h 9826882"/>
                <a:gd name="connsiteX19-8195" fmla="*/ 2141325 w 2285687"/>
                <a:gd name="connsiteY19-8196" fmla="*/ 290738 h 9826882"/>
                <a:gd name="connsiteX20-8197" fmla="*/ 1996407 w 2285687"/>
                <a:gd name="connsiteY20-8198" fmla="*/ 192087 h 9826882"/>
                <a:gd name="connsiteX21-8199" fmla="*/ 1999581 w 2285687"/>
                <a:gd name="connsiteY21-8200" fmla="*/ 0 h 9826882"/>
                <a:gd name="connsiteX22-8201" fmla="*/ 2285672 w 2285687"/>
                <a:gd name="connsiteY22-8202" fmla="*/ 169975 h 9826882"/>
                <a:gd name="connsiteX23-8203" fmla="*/ 2267077 w 2285687"/>
                <a:gd name="connsiteY23-8204" fmla="*/ 4879975 h 9826882"/>
                <a:gd name="connsiteX24-8205" fmla="*/ 2124201 w 2285687"/>
                <a:gd name="connsiteY24-8206" fmla="*/ 5041900 h 9826882"/>
                <a:gd name="connsiteX25-8207" fmla="*/ 1881313 w 2285687"/>
                <a:gd name="connsiteY25-8208" fmla="*/ 5125243 h 9826882"/>
                <a:gd name="connsiteX26-8209" fmla="*/ 1874169 w 2285687"/>
                <a:gd name="connsiteY26-8210" fmla="*/ 5320504 h 9826882"/>
                <a:gd name="connsiteX27-8211" fmla="*/ 1874169 w 2285687"/>
                <a:gd name="connsiteY27-8212" fmla="*/ 9826882 h 9826882"/>
                <a:gd name="connsiteX28-8213" fmla="*/ 921669 w 2285687"/>
                <a:gd name="connsiteY28-8214" fmla="*/ 9826882 h 9826882"/>
                <a:gd name="connsiteX29-8215" fmla="*/ 921669 w 2285687"/>
                <a:gd name="connsiteY29-8216" fmla="*/ 5320504 h 9826882"/>
                <a:gd name="connsiteX0-8217" fmla="*/ 921669 w 2285687"/>
                <a:gd name="connsiteY0-8218" fmla="*/ 5320504 h 9826882"/>
                <a:gd name="connsiteX1-8219" fmla="*/ 795463 w 2285687"/>
                <a:gd name="connsiteY1-8220" fmla="*/ 5191917 h 9826882"/>
                <a:gd name="connsiteX2-8221" fmla="*/ 231106 w 2285687"/>
                <a:gd name="connsiteY2-8222" fmla="*/ 5194299 h 9826882"/>
                <a:gd name="connsiteX3-8223" fmla="*/ 57276 w 2285687"/>
                <a:gd name="connsiteY3-8224" fmla="*/ 5113335 h 9826882"/>
                <a:gd name="connsiteX4-8225" fmla="*/ 127 w 2285687"/>
                <a:gd name="connsiteY4-8226" fmla="*/ 4934742 h 9826882"/>
                <a:gd name="connsiteX5-8227" fmla="*/ 12033 w 2285687"/>
                <a:gd name="connsiteY5-8228" fmla="*/ 2048666 h 9826882"/>
                <a:gd name="connsiteX6-8229" fmla="*/ 64420 w 2285687"/>
                <a:gd name="connsiteY6-8230" fmla="*/ 1893885 h 9826882"/>
                <a:gd name="connsiteX7-8231" fmla="*/ 200152 w 2285687"/>
                <a:gd name="connsiteY7-8232" fmla="*/ 1843881 h 9826882"/>
                <a:gd name="connsiteX8-8233" fmla="*/ 1474121 w 2285687"/>
                <a:gd name="connsiteY8-8234" fmla="*/ 1841498 h 9826882"/>
                <a:gd name="connsiteX9-8235" fmla="*/ 1483645 w 2285687"/>
                <a:gd name="connsiteY9-8236" fmla="*/ 2008186 h 9826882"/>
                <a:gd name="connsiteX10-8237" fmla="*/ 328739 w 2285687"/>
                <a:gd name="connsiteY10-8238" fmla="*/ 2020094 h 9826882"/>
                <a:gd name="connsiteX11-8239" fmla="*/ 243014 w 2285687"/>
                <a:gd name="connsiteY11-8240" fmla="*/ 2053429 h 9826882"/>
                <a:gd name="connsiteX12-8241" fmla="*/ 183483 w 2285687"/>
                <a:gd name="connsiteY12-8242" fmla="*/ 2139157 h 9826882"/>
                <a:gd name="connsiteX13-8243" fmla="*/ 176338 w 2285687"/>
                <a:gd name="connsiteY13-8244" fmla="*/ 4832349 h 9826882"/>
                <a:gd name="connsiteX14-8245" fmla="*/ 333502 w 2285687"/>
                <a:gd name="connsiteY14-8246" fmla="*/ 5018087 h 9826882"/>
                <a:gd name="connsiteX15-8247" fmla="*/ 802608 w 2285687"/>
                <a:gd name="connsiteY15-8248" fmla="*/ 5018086 h 9826882"/>
                <a:gd name="connsiteX16-8249" fmla="*/ 1012157 w 2285687"/>
                <a:gd name="connsiteY16-8250" fmla="*/ 4884737 h 9826882"/>
                <a:gd name="connsiteX17-8251" fmla="*/ 1940846 w 2285687"/>
                <a:gd name="connsiteY17-8252" fmla="*/ 4884737 h 9826882"/>
                <a:gd name="connsiteX18-8253" fmla="*/ 2107533 w 2285687"/>
                <a:gd name="connsiteY18-8254" fmla="*/ 4687093 h 9826882"/>
                <a:gd name="connsiteX19-8255" fmla="*/ 2141325 w 2285687"/>
                <a:gd name="connsiteY19-8256" fmla="*/ 290738 h 9826882"/>
                <a:gd name="connsiteX20-8257" fmla="*/ 1996407 w 2285687"/>
                <a:gd name="connsiteY20-8258" fmla="*/ 192087 h 9826882"/>
                <a:gd name="connsiteX21-8259" fmla="*/ 1999581 w 2285687"/>
                <a:gd name="connsiteY21-8260" fmla="*/ 0 h 9826882"/>
                <a:gd name="connsiteX22-8261" fmla="*/ 2285672 w 2285687"/>
                <a:gd name="connsiteY22-8262" fmla="*/ 169975 h 9826882"/>
                <a:gd name="connsiteX23-8263" fmla="*/ 2267077 w 2285687"/>
                <a:gd name="connsiteY23-8264" fmla="*/ 4879975 h 9826882"/>
                <a:gd name="connsiteX24-8265" fmla="*/ 2124201 w 2285687"/>
                <a:gd name="connsiteY24-8266" fmla="*/ 5041900 h 9826882"/>
                <a:gd name="connsiteX25-8267" fmla="*/ 1881313 w 2285687"/>
                <a:gd name="connsiteY25-8268" fmla="*/ 5125243 h 9826882"/>
                <a:gd name="connsiteX26-8269" fmla="*/ 1874169 w 2285687"/>
                <a:gd name="connsiteY26-8270" fmla="*/ 5320504 h 9826882"/>
                <a:gd name="connsiteX27-8271" fmla="*/ 1874169 w 2285687"/>
                <a:gd name="connsiteY27-8272" fmla="*/ 9826882 h 9826882"/>
                <a:gd name="connsiteX28-8273" fmla="*/ 921669 w 2285687"/>
                <a:gd name="connsiteY28-8274" fmla="*/ 9826882 h 9826882"/>
                <a:gd name="connsiteX29-8275" fmla="*/ 921669 w 2285687"/>
                <a:gd name="connsiteY29-8276" fmla="*/ 5320504 h 9826882"/>
                <a:gd name="connsiteX0-8277" fmla="*/ 921669 w 2285687"/>
                <a:gd name="connsiteY0-8278" fmla="*/ 5320504 h 9826882"/>
                <a:gd name="connsiteX1-8279" fmla="*/ 795463 w 2285687"/>
                <a:gd name="connsiteY1-8280" fmla="*/ 5191917 h 9826882"/>
                <a:gd name="connsiteX2-8281" fmla="*/ 231106 w 2285687"/>
                <a:gd name="connsiteY2-8282" fmla="*/ 5194299 h 9826882"/>
                <a:gd name="connsiteX3-8283" fmla="*/ 57276 w 2285687"/>
                <a:gd name="connsiteY3-8284" fmla="*/ 5113335 h 9826882"/>
                <a:gd name="connsiteX4-8285" fmla="*/ 127 w 2285687"/>
                <a:gd name="connsiteY4-8286" fmla="*/ 4934742 h 9826882"/>
                <a:gd name="connsiteX5-8287" fmla="*/ 12033 w 2285687"/>
                <a:gd name="connsiteY5-8288" fmla="*/ 2048666 h 9826882"/>
                <a:gd name="connsiteX6-8289" fmla="*/ 64420 w 2285687"/>
                <a:gd name="connsiteY6-8290" fmla="*/ 1893885 h 9826882"/>
                <a:gd name="connsiteX7-8291" fmla="*/ 200152 w 2285687"/>
                <a:gd name="connsiteY7-8292" fmla="*/ 1843881 h 9826882"/>
                <a:gd name="connsiteX8-8293" fmla="*/ 1474121 w 2285687"/>
                <a:gd name="connsiteY8-8294" fmla="*/ 1841498 h 9826882"/>
                <a:gd name="connsiteX9-8295" fmla="*/ 1483645 w 2285687"/>
                <a:gd name="connsiteY9-8296" fmla="*/ 2008186 h 9826882"/>
                <a:gd name="connsiteX10-8297" fmla="*/ 328739 w 2285687"/>
                <a:gd name="connsiteY10-8298" fmla="*/ 2020094 h 9826882"/>
                <a:gd name="connsiteX11-8299" fmla="*/ 243014 w 2285687"/>
                <a:gd name="connsiteY11-8300" fmla="*/ 2053429 h 9826882"/>
                <a:gd name="connsiteX12-8301" fmla="*/ 183483 w 2285687"/>
                <a:gd name="connsiteY12-8302" fmla="*/ 2139157 h 9826882"/>
                <a:gd name="connsiteX13-8303" fmla="*/ 176338 w 2285687"/>
                <a:gd name="connsiteY13-8304" fmla="*/ 4832349 h 9826882"/>
                <a:gd name="connsiteX14-8305" fmla="*/ 333502 w 2285687"/>
                <a:gd name="connsiteY14-8306" fmla="*/ 5018087 h 9826882"/>
                <a:gd name="connsiteX15-8307" fmla="*/ 802608 w 2285687"/>
                <a:gd name="connsiteY15-8308" fmla="*/ 5018086 h 9826882"/>
                <a:gd name="connsiteX16-8309" fmla="*/ 1012157 w 2285687"/>
                <a:gd name="connsiteY16-8310" fmla="*/ 4884737 h 9826882"/>
                <a:gd name="connsiteX17-8311" fmla="*/ 1940846 w 2285687"/>
                <a:gd name="connsiteY17-8312" fmla="*/ 4884737 h 9826882"/>
                <a:gd name="connsiteX18-8313" fmla="*/ 2107533 w 2285687"/>
                <a:gd name="connsiteY18-8314" fmla="*/ 4687093 h 9826882"/>
                <a:gd name="connsiteX19-8315" fmla="*/ 2141325 w 2285687"/>
                <a:gd name="connsiteY19-8316" fmla="*/ 290738 h 9826882"/>
                <a:gd name="connsiteX20-8317" fmla="*/ 1996407 w 2285687"/>
                <a:gd name="connsiteY20-8318" fmla="*/ 192087 h 9826882"/>
                <a:gd name="connsiteX21-8319" fmla="*/ 1999581 w 2285687"/>
                <a:gd name="connsiteY21-8320" fmla="*/ 0 h 9826882"/>
                <a:gd name="connsiteX22-8321" fmla="*/ 2285672 w 2285687"/>
                <a:gd name="connsiteY22-8322" fmla="*/ 169975 h 9826882"/>
                <a:gd name="connsiteX23-8323" fmla="*/ 2267077 w 2285687"/>
                <a:gd name="connsiteY23-8324" fmla="*/ 4879975 h 9826882"/>
                <a:gd name="connsiteX24-8325" fmla="*/ 2124201 w 2285687"/>
                <a:gd name="connsiteY24-8326" fmla="*/ 5041900 h 9826882"/>
                <a:gd name="connsiteX25-8327" fmla="*/ 1881313 w 2285687"/>
                <a:gd name="connsiteY25-8328" fmla="*/ 5125243 h 9826882"/>
                <a:gd name="connsiteX26-8329" fmla="*/ 1874169 w 2285687"/>
                <a:gd name="connsiteY26-8330" fmla="*/ 5320504 h 9826882"/>
                <a:gd name="connsiteX27-8331" fmla="*/ 1874169 w 2285687"/>
                <a:gd name="connsiteY27-8332" fmla="*/ 9826882 h 9826882"/>
                <a:gd name="connsiteX28-8333" fmla="*/ 921669 w 2285687"/>
                <a:gd name="connsiteY28-8334" fmla="*/ 9826882 h 9826882"/>
                <a:gd name="connsiteX29-8335" fmla="*/ 921669 w 2285687"/>
                <a:gd name="connsiteY29-8336" fmla="*/ 5320504 h 9826882"/>
                <a:gd name="connsiteX0-8337" fmla="*/ 921669 w 2285687"/>
                <a:gd name="connsiteY0-8338" fmla="*/ 5320504 h 9826882"/>
                <a:gd name="connsiteX1-8339" fmla="*/ 795463 w 2285687"/>
                <a:gd name="connsiteY1-8340" fmla="*/ 5191917 h 9826882"/>
                <a:gd name="connsiteX2-8341" fmla="*/ 231106 w 2285687"/>
                <a:gd name="connsiteY2-8342" fmla="*/ 5194299 h 9826882"/>
                <a:gd name="connsiteX3-8343" fmla="*/ 57276 w 2285687"/>
                <a:gd name="connsiteY3-8344" fmla="*/ 5113335 h 9826882"/>
                <a:gd name="connsiteX4-8345" fmla="*/ 127 w 2285687"/>
                <a:gd name="connsiteY4-8346" fmla="*/ 4934742 h 9826882"/>
                <a:gd name="connsiteX5-8347" fmla="*/ 12033 w 2285687"/>
                <a:gd name="connsiteY5-8348" fmla="*/ 2048666 h 9826882"/>
                <a:gd name="connsiteX6-8349" fmla="*/ 64420 w 2285687"/>
                <a:gd name="connsiteY6-8350" fmla="*/ 1893885 h 9826882"/>
                <a:gd name="connsiteX7-8351" fmla="*/ 200152 w 2285687"/>
                <a:gd name="connsiteY7-8352" fmla="*/ 1843881 h 9826882"/>
                <a:gd name="connsiteX8-8353" fmla="*/ 1474121 w 2285687"/>
                <a:gd name="connsiteY8-8354" fmla="*/ 1841498 h 9826882"/>
                <a:gd name="connsiteX9-8355" fmla="*/ 1483645 w 2285687"/>
                <a:gd name="connsiteY9-8356" fmla="*/ 2008186 h 9826882"/>
                <a:gd name="connsiteX10-8357" fmla="*/ 328739 w 2285687"/>
                <a:gd name="connsiteY10-8358" fmla="*/ 2020094 h 9826882"/>
                <a:gd name="connsiteX11-8359" fmla="*/ 243014 w 2285687"/>
                <a:gd name="connsiteY11-8360" fmla="*/ 2053429 h 9826882"/>
                <a:gd name="connsiteX12-8361" fmla="*/ 183483 w 2285687"/>
                <a:gd name="connsiteY12-8362" fmla="*/ 2139157 h 9826882"/>
                <a:gd name="connsiteX13-8363" fmla="*/ 176338 w 2285687"/>
                <a:gd name="connsiteY13-8364" fmla="*/ 4832349 h 9826882"/>
                <a:gd name="connsiteX14-8365" fmla="*/ 333502 w 2285687"/>
                <a:gd name="connsiteY14-8366" fmla="*/ 5018087 h 9826882"/>
                <a:gd name="connsiteX15-8367" fmla="*/ 802608 w 2285687"/>
                <a:gd name="connsiteY15-8368" fmla="*/ 5018086 h 9826882"/>
                <a:gd name="connsiteX16-8369" fmla="*/ 1012157 w 2285687"/>
                <a:gd name="connsiteY16-8370" fmla="*/ 4884737 h 9826882"/>
                <a:gd name="connsiteX17-8371" fmla="*/ 1940846 w 2285687"/>
                <a:gd name="connsiteY17-8372" fmla="*/ 4884737 h 9826882"/>
                <a:gd name="connsiteX18-8373" fmla="*/ 2107533 w 2285687"/>
                <a:gd name="connsiteY18-8374" fmla="*/ 4687093 h 9826882"/>
                <a:gd name="connsiteX19-8375" fmla="*/ 2141325 w 2285687"/>
                <a:gd name="connsiteY19-8376" fmla="*/ 290738 h 9826882"/>
                <a:gd name="connsiteX20-8377" fmla="*/ 1996407 w 2285687"/>
                <a:gd name="connsiteY20-8378" fmla="*/ 192087 h 9826882"/>
                <a:gd name="connsiteX21-8379" fmla="*/ 1999581 w 2285687"/>
                <a:gd name="connsiteY21-8380" fmla="*/ 0 h 9826882"/>
                <a:gd name="connsiteX22-8381" fmla="*/ 2285672 w 2285687"/>
                <a:gd name="connsiteY22-8382" fmla="*/ 169975 h 9826882"/>
                <a:gd name="connsiteX23-8383" fmla="*/ 2267077 w 2285687"/>
                <a:gd name="connsiteY23-8384" fmla="*/ 4879975 h 9826882"/>
                <a:gd name="connsiteX24-8385" fmla="*/ 2124201 w 2285687"/>
                <a:gd name="connsiteY24-8386" fmla="*/ 5041900 h 9826882"/>
                <a:gd name="connsiteX25-8387" fmla="*/ 1881313 w 2285687"/>
                <a:gd name="connsiteY25-8388" fmla="*/ 5125243 h 9826882"/>
                <a:gd name="connsiteX26-8389" fmla="*/ 1874169 w 2285687"/>
                <a:gd name="connsiteY26-8390" fmla="*/ 5320504 h 9826882"/>
                <a:gd name="connsiteX27-8391" fmla="*/ 1874169 w 2285687"/>
                <a:gd name="connsiteY27-8392" fmla="*/ 9826882 h 9826882"/>
                <a:gd name="connsiteX28-8393" fmla="*/ 921669 w 2285687"/>
                <a:gd name="connsiteY28-8394" fmla="*/ 9826882 h 9826882"/>
                <a:gd name="connsiteX29-8395" fmla="*/ 921669 w 2285687"/>
                <a:gd name="connsiteY29-8396" fmla="*/ 5320504 h 9826882"/>
                <a:gd name="connsiteX0-8397" fmla="*/ 921669 w 2285687"/>
                <a:gd name="connsiteY0-8398" fmla="*/ 5320504 h 9826882"/>
                <a:gd name="connsiteX1-8399" fmla="*/ 795463 w 2285687"/>
                <a:gd name="connsiteY1-8400" fmla="*/ 5191917 h 9826882"/>
                <a:gd name="connsiteX2-8401" fmla="*/ 231106 w 2285687"/>
                <a:gd name="connsiteY2-8402" fmla="*/ 5194299 h 9826882"/>
                <a:gd name="connsiteX3-8403" fmla="*/ 57276 w 2285687"/>
                <a:gd name="connsiteY3-8404" fmla="*/ 5113335 h 9826882"/>
                <a:gd name="connsiteX4-8405" fmla="*/ 127 w 2285687"/>
                <a:gd name="connsiteY4-8406" fmla="*/ 4934742 h 9826882"/>
                <a:gd name="connsiteX5-8407" fmla="*/ 12033 w 2285687"/>
                <a:gd name="connsiteY5-8408" fmla="*/ 2048666 h 9826882"/>
                <a:gd name="connsiteX6-8409" fmla="*/ 64420 w 2285687"/>
                <a:gd name="connsiteY6-8410" fmla="*/ 1893885 h 9826882"/>
                <a:gd name="connsiteX7-8411" fmla="*/ 200152 w 2285687"/>
                <a:gd name="connsiteY7-8412" fmla="*/ 1843881 h 9826882"/>
                <a:gd name="connsiteX8-8413" fmla="*/ 1474121 w 2285687"/>
                <a:gd name="connsiteY8-8414" fmla="*/ 1841498 h 9826882"/>
                <a:gd name="connsiteX9-8415" fmla="*/ 1483645 w 2285687"/>
                <a:gd name="connsiteY9-8416" fmla="*/ 2008186 h 9826882"/>
                <a:gd name="connsiteX10-8417" fmla="*/ 328739 w 2285687"/>
                <a:gd name="connsiteY10-8418" fmla="*/ 2020094 h 9826882"/>
                <a:gd name="connsiteX11-8419" fmla="*/ 243014 w 2285687"/>
                <a:gd name="connsiteY11-8420" fmla="*/ 2053429 h 9826882"/>
                <a:gd name="connsiteX12-8421" fmla="*/ 183483 w 2285687"/>
                <a:gd name="connsiteY12-8422" fmla="*/ 2139157 h 9826882"/>
                <a:gd name="connsiteX13-8423" fmla="*/ 176338 w 2285687"/>
                <a:gd name="connsiteY13-8424" fmla="*/ 4832349 h 9826882"/>
                <a:gd name="connsiteX14-8425" fmla="*/ 333502 w 2285687"/>
                <a:gd name="connsiteY14-8426" fmla="*/ 5018087 h 9826882"/>
                <a:gd name="connsiteX15-8427" fmla="*/ 802608 w 2285687"/>
                <a:gd name="connsiteY15-8428" fmla="*/ 5018086 h 9826882"/>
                <a:gd name="connsiteX16-8429" fmla="*/ 1012157 w 2285687"/>
                <a:gd name="connsiteY16-8430" fmla="*/ 4884737 h 9826882"/>
                <a:gd name="connsiteX17-8431" fmla="*/ 1940846 w 2285687"/>
                <a:gd name="connsiteY17-8432" fmla="*/ 4884737 h 9826882"/>
                <a:gd name="connsiteX18-8433" fmla="*/ 2107533 w 2285687"/>
                <a:gd name="connsiteY18-8434" fmla="*/ 4687093 h 9826882"/>
                <a:gd name="connsiteX19-8435" fmla="*/ 2141325 w 2285687"/>
                <a:gd name="connsiteY19-8436" fmla="*/ 290738 h 9826882"/>
                <a:gd name="connsiteX20-8437" fmla="*/ 1996407 w 2285687"/>
                <a:gd name="connsiteY20-8438" fmla="*/ 192087 h 9826882"/>
                <a:gd name="connsiteX21-8439" fmla="*/ 1999581 w 2285687"/>
                <a:gd name="connsiteY21-8440" fmla="*/ 0 h 9826882"/>
                <a:gd name="connsiteX22-8441" fmla="*/ 2285672 w 2285687"/>
                <a:gd name="connsiteY22-8442" fmla="*/ 169975 h 9826882"/>
                <a:gd name="connsiteX23-8443" fmla="*/ 2267077 w 2285687"/>
                <a:gd name="connsiteY23-8444" fmla="*/ 4879975 h 9826882"/>
                <a:gd name="connsiteX24-8445" fmla="*/ 2124201 w 2285687"/>
                <a:gd name="connsiteY24-8446" fmla="*/ 5041900 h 9826882"/>
                <a:gd name="connsiteX25-8447" fmla="*/ 1881313 w 2285687"/>
                <a:gd name="connsiteY25-8448" fmla="*/ 5125243 h 9826882"/>
                <a:gd name="connsiteX26-8449" fmla="*/ 1874169 w 2285687"/>
                <a:gd name="connsiteY26-8450" fmla="*/ 5320504 h 9826882"/>
                <a:gd name="connsiteX27-8451" fmla="*/ 1874169 w 2285687"/>
                <a:gd name="connsiteY27-8452" fmla="*/ 9826882 h 9826882"/>
                <a:gd name="connsiteX28-8453" fmla="*/ 921669 w 2285687"/>
                <a:gd name="connsiteY28-8454" fmla="*/ 9826882 h 9826882"/>
                <a:gd name="connsiteX29-8455" fmla="*/ 921669 w 2285687"/>
                <a:gd name="connsiteY29-8456" fmla="*/ 5320504 h 9826882"/>
                <a:gd name="connsiteX0-8457" fmla="*/ 921669 w 2285687"/>
                <a:gd name="connsiteY0-8458" fmla="*/ 5320504 h 9826882"/>
                <a:gd name="connsiteX1-8459" fmla="*/ 795463 w 2285687"/>
                <a:gd name="connsiteY1-8460" fmla="*/ 5191917 h 9826882"/>
                <a:gd name="connsiteX2-8461" fmla="*/ 231106 w 2285687"/>
                <a:gd name="connsiteY2-8462" fmla="*/ 5194299 h 9826882"/>
                <a:gd name="connsiteX3-8463" fmla="*/ 57276 w 2285687"/>
                <a:gd name="connsiteY3-8464" fmla="*/ 5113335 h 9826882"/>
                <a:gd name="connsiteX4-8465" fmla="*/ 127 w 2285687"/>
                <a:gd name="connsiteY4-8466" fmla="*/ 4934742 h 9826882"/>
                <a:gd name="connsiteX5-8467" fmla="*/ 12033 w 2285687"/>
                <a:gd name="connsiteY5-8468" fmla="*/ 2048666 h 9826882"/>
                <a:gd name="connsiteX6-8469" fmla="*/ 64420 w 2285687"/>
                <a:gd name="connsiteY6-8470" fmla="*/ 1893885 h 9826882"/>
                <a:gd name="connsiteX7-8471" fmla="*/ 200152 w 2285687"/>
                <a:gd name="connsiteY7-8472" fmla="*/ 1843881 h 9826882"/>
                <a:gd name="connsiteX8-8473" fmla="*/ 1474121 w 2285687"/>
                <a:gd name="connsiteY8-8474" fmla="*/ 1841498 h 9826882"/>
                <a:gd name="connsiteX9-8475" fmla="*/ 1483645 w 2285687"/>
                <a:gd name="connsiteY9-8476" fmla="*/ 2008186 h 9826882"/>
                <a:gd name="connsiteX10-8477" fmla="*/ 328739 w 2285687"/>
                <a:gd name="connsiteY10-8478" fmla="*/ 2020094 h 9826882"/>
                <a:gd name="connsiteX11-8479" fmla="*/ 228727 w 2285687"/>
                <a:gd name="connsiteY11-8480" fmla="*/ 2041523 h 9826882"/>
                <a:gd name="connsiteX12-8481" fmla="*/ 183483 w 2285687"/>
                <a:gd name="connsiteY12-8482" fmla="*/ 2139157 h 9826882"/>
                <a:gd name="connsiteX13-8483" fmla="*/ 176338 w 2285687"/>
                <a:gd name="connsiteY13-8484" fmla="*/ 4832349 h 9826882"/>
                <a:gd name="connsiteX14-8485" fmla="*/ 333502 w 2285687"/>
                <a:gd name="connsiteY14-8486" fmla="*/ 5018087 h 9826882"/>
                <a:gd name="connsiteX15-8487" fmla="*/ 802608 w 2285687"/>
                <a:gd name="connsiteY15-8488" fmla="*/ 5018086 h 9826882"/>
                <a:gd name="connsiteX16-8489" fmla="*/ 1012157 w 2285687"/>
                <a:gd name="connsiteY16-8490" fmla="*/ 4884737 h 9826882"/>
                <a:gd name="connsiteX17-8491" fmla="*/ 1940846 w 2285687"/>
                <a:gd name="connsiteY17-8492" fmla="*/ 4884737 h 9826882"/>
                <a:gd name="connsiteX18-8493" fmla="*/ 2107533 w 2285687"/>
                <a:gd name="connsiteY18-8494" fmla="*/ 4687093 h 9826882"/>
                <a:gd name="connsiteX19-8495" fmla="*/ 2141325 w 2285687"/>
                <a:gd name="connsiteY19-8496" fmla="*/ 290738 h 9826882"/>
                <a:gd name="connsiteX20-8497" fmla="*/ 1996407 w 2285687"/>
                <a:gd name="connsiteY20-8498" fmla="*/ 192087 h 9826882"/>
                <a:gd name="connsiteX21-8499" fmla="*/ 1999581 w 2285687"/>
                <a:gd name="connsiteY21-8500" fmla="*/ 0 h 9826882"/>
                <a:gd name="connsiteX22-8501" fmla="*/ 2285672 w 2285687"/>
                <a:gd name="connsiteY22-8502" fmla="*/ 169975 h 9826882"/>
                <a:gd name="connsiteX23-8503" fmla="*/ 2267077 w 2285687"/>
                <a:gd name="connsiteY23-8504" fmla="*/ 4879975 h 9826882"/>
                <a:gd name="connsiteX24-8505" fmla="*/ 2124201 w 2285687"/>
                <a:gd name="connsiteY24-8506" fmla="*/ 5041900 h 9826882"/>
                <a:gd name="connsiteX25-8507" fmla="*/ 1881313 w 2285687"/>
                <a:gd name="connsiteY25-8508" fmla="*/ 5125243 h 9826882"/>
                <a:gd name="connsiteX26-8509" fmla="*/ 1874169 w 2285687"/>
                <a:gd name="connsiteY26-8510" fmla="*/ 5320504 h 9826882"/>
                <a:gd name="connsiteX27-8511" fmla="*/ 1874169 w 2285687"/>
                <a:gd name="connsiteY27-8512" fmla="*/ 9826882 h 9826882"/>
                <a:gd name="connsiteX28-8513" fmla="*/ 921669 w 2285687"/>
                <a:gd name="connsiteY28-8514" fmla="*/ 9826882 h 9826882"/>
                <a:gd name="connsiteX29-8515" fmla="*/ 921669 w 2285687"/>
                <a:gd name="connsiteY29-8516" fmla="*/ 5320504 h 9826882"/>
                <a:gd name="connsiteX0-8517" fmla="*/ 921669 w 2285687"/>
                <a:gd name="connsiteY0-8518" fmla="*/ 5320504 h 9826882"/>
                <a:gd name="connsiteX1-8519" fmla="*/ 795463 w 2285687"/>
                <a:gd name="connsiteY1-8520" fmla="*/ 5191917 h 9826882"/>
                <a:gd name="connsiteX2-8521" fmla="*/ 231106 w 2285687"/>
                <a:gd name="connsiteY2-8522" fmla="*/ 5194299 h 9826882"/>
                <a:gd name="connsiteX3-8523" fmla="*/ 57276 w 2285687"/>
                <a:gd name="connsiteY3-8524" fmla="*/ 5113335 h 9826882"/>
                <a:gd name="connsiteX4-8525" fmla="*/ 127 w 2285687"/>
                <a:gd name="connsiteY4-8526" fmla="*/ 4934742 h 9826882"/>
                <a:gd name="connsiteX5-8527" fmla="*/ 12033 w 2285687"/>
                <a:gd name="connsiteY5-8528" fmla="*/ 2048666 h 9826882"/>
                <a:gd name="connsiteX6-8529" fmla="*/ 64420 w 2285687"/>
                <a:gd name="connsiteY6-8530" fmla="*/ 1893885 h 9826882"/>
                <a:gd name="connsiteX7-8531" fmla="*/ 200152 w 2285687"/>
                <a:gd name="connsiteY7-8532" fmla="*/ 1843881 h 9826882"/>
                <a:gd name="connsiteX8-8533" fmla="*/ 1474121 w 2285687"/>
                <a:gd name="connsiteY8-8534" fmla="*/ 1841498 h 9826882"/>
                <a:gd name="connsiteX9-8535" fmla="*/ 1483645 w 2285687"/>
                <a:gd name="connsiteY9-8536" fmla="*/ 2008186 h 9826882"/>
                <a:gd name="connsiteX10-8537" fmla="*/ 328739 w 2285687"/>
                <a:gd name="connsiteY10-8538" fmla="*/ 2020094 h 9826882"/>
                <a:gd name="connsiteX11-8539" fmla="*/ 228727 w 2285687"/>
                <a:gd name="connsiteY11-8540" fmla="*/ 2041523 h 9826882"/>
                <a:gd name="connsiteX12-8541" fmla="*/ 183483 w 2285687"/>
                <a:gd name="connsiteY12-8542" fmla="*/ 2139157 h 9826882"/>
                <a:gd name="connsiteX13-8543" fmla="*/ 176338 w 2285687"/>
                <a:gd name="connsiteY13-8544" fmla="*/ 4832349 h 9826882"/>
                <a:gd name="connsiteX14-8545" fmla="*/ 333502 w 2285687"/>
                <a:gd name="connsiteY14-8546" fmla="*/ 5018087 h 9826882"/>
                <a:gd name="connsiteX15-8547" fmla="*/ 802608 w 2285687"/>
                <a:gd name="connsiteY15-8548" fmla="*/ 5018086 h 9826882"/>
                <a:gd name="connsiteX16-8549" fmla="*/ 1012157 w 2285687"/>
                <a:gd name="connsiteY16-8550" fmla="*/ 4884737 h 9826882"/>
                <a:gd name="connsiteX17-8551" fmla="*/ 1940846 w 2285687"/>
                <a:gd name="connsiteY17-8552" fmla="*/ 4884737 h 9826882"/>
                <a:gd name="connsiteX18-8553" fmla="*/ 2107533 w 2285687"/>
                <a:gd name="connsiteY18-8554" fmla="*/ 4687093 h 9826882"/>
                <a:gd name="connsiteX19-8555" fmla="*/ 2141325 w 2285687"/>
                <a:gd name="connsiteY19-8556" fmla="*/ 290738 h 9826882"/>
                <a:gd name="connsiteX20-8557" fmla="*/ 1996407 w 2285687"/>
                <a:gd name="connsiteY20-8558" fmla="*/ 192087 h 9826882"/>
                <a:gd name="connsiteX21-8559" fmla="*/ 1999581 w 2285687"/>
                <a:gd name="connsiteY21-8560" fmla="*/ 0 h 9826882"/>
                <a:gd name="connsiteX22-8561" fmla="*/ 2285672 w 2285687"/>
                <a:gd name="connsiteY22-8562" fmla="*/ 169975 h 9826882"/>
                <a:gd name="connsiteX23-8563" fmla="*/ 2267077 w 2285687"/>
                <a:gd name="connsiteY23-8564" fmla="*/ 4879975 h 9826882"/>
                <a:gd name="connsiteX24-8565" fmla="*/ 2124201 w 2285687"/>
                <a:gd name="connsiteY24-8566" fmla="*/ 5041900 h 9826882"/>
                <a:gd name="connsiteX25-8567" fmla="*/ 1881313 w 2285687"/>
                <a:gd name="connsiteY25-8568" fmla="*/ 5125243 h 9826882"/>
                <a:gd name="connsiteX26-8569" fmla="*/ 1874169 w 2285687"/>
                <a:gd name="connsiteY26-8570" fmla="*/ 5320504 h 9826882"/>
                <a:gd name="connsiteX27-8571" fmla="*/ 1874169 w 2285687"/>
                <a:gd name="connsiteY27-8572" fmla="*/ 9826882 h 9826882"/>
                <a:gd name="connsiteX28-8573" fmla="*/ 921669 w 2285687"/>
                <a:gd name="connsiteY28-8574" fmla="*/ 9826882 h 9826882"/>
                <a:gd name="connsiteX29-8575" fmla="*/ 921669 w 2285687"/>
                <a:gd name="connsiteY29-8576" fmla="*/ 5320504 h 9826882"/>
                <a:gd name="connsiteX0-8577" fmla="*/ 921669 w 2285687"/>
                <a:gd name="connsiteY0-8578" fmla="*/ 5320504 h 9826882"/>
                <a:gd name="connsiteX1-8579" fmla="*/ 795463 w 2285687"/>
                <a:gd name="connsiteY1-8580" fmla="*/ 5191917 h 9826882"/>
                <a:gd name="connsiteX2-8581" fmla="*/ 231106 w 2285687"/>
                <a:gd name="connsiteY2-8582" fmla="*/ 5194299 h 9826882"/>
                <a:gd name="connsiteX3-8583" fmla="*/ 57276 w 2285687"/>
                <a:gd name="connsiteY3-8584" fmla="*/ 5113335 h 9826882"/>
                <a:gd name="connsiteX4-8585" fmla="*/ 127 w 2285687"/>
                <a:gd name="connsiteY4-8586" fmla="*/ 4934742 h 9826882"/>
                <a:gd name="connsiteX5-8587" fmla="*/ 12033 w 2285687"/>
                <a:gd name="connsiteY5-8588" fmla="*/ 2048666 h 9826882"/>
                <a:gd name="connsiteX6-8589" fmla="*/ 64420 w 2285687"/>
                <a:gd name="connsiteY6-8590" fmla="*/ 1893885 h 9826882"/>
                <a:gd name="connsiteX7-8591" fmla="*/ 200152 w 2285687"/>
                <a:gd name="connsiteY7-8592" fmla="*/ 1843881 h 9826882"/>
                <a:gd name="connsiteX8-8593" fmla="*/ 1474121 w 2285687"/>
                <a:gd name="connsiteY8-8594" fmla="*/ 1841498 h 9826882"/>
                <a:gd name="connsiteX9-8595" fmla="*/ 1483645 w 2285687"/>
                <a:gd name="connsiteY9-8596" fmla="*/ 2008186 h 9826882"/>
                <a:gd name="connsiteX10-8597" fmla="*/ 328739 w 2285687"/>
                <a:gd name="connsiteY10-8598" fmla="*/ 2020094 h 9826882"/>
                <a:gd name="connsiteX11-8599" fmla="*/ 228727 w 2285687"/>
                <a:gd name="connsiteY11-8600" fmla="*/ 2041523 h 9826882"/>
                <a:gd name="connsiteX12-8601" fmla="*/ 183483 w 2285687"/>
                <a:gd name="connsiteY12-8602" fmla="*/ 2139157 h 9826882"/>
                <a:gd name="connsiteX13-8603" fmla="*/ 176338 w 2285687"/>
                <a:gd name="connsiteY13-8604" fmla="*/ 4832349 h 9826882"/>
                <a:gd name="connsiteX14-8605" fmla="*/ 333502 w 2285687"/>
                <a:gd name="connsiteY14-8606" fmla="*/ 5018087 h 9826882"/>
                <a:gd name="connsiteX15-8607" fmla="*/ 802608 w 2285687"/>
                <a:gd name="connsiteY15-8608" fmla="*/ 5018086 h 9826882"/>
                <a:gd name="connsiteX16-8609" fmla="*/ 1012157 w 2285687"/>
                <a:gd name="connsiteY16-8610" fmla="*/ 4884737 h 9826882"/>
                <a:gd name="connsiteX17-8611" fmla="*/ 1940846 w 2285687"/>
                <a:gd name="connsiteY17-8612" fmla="*/ 4884737 h 9826882"/>
                <a:gd name="connsiteX18-8613" fmla="*/ 2107533 w 2285687"/>
                <a:gd name="connsiteY18-8614" fmla="*/ 4687093 h 9826882"/>
                <a:gd name="connsiteX19-8615" fmla="*/ 2141325 w 2285687"/>
                <a:gd name="connsiteY19-8616" fmla="*/ 290738 h 9826882"/>
                <a:gd name="connsiteX20-8617" fmla="*/ 1996407 w 2285687"/>
                <a:gd name="connsiteY20-8618" fmla="*/ 192087 h 9826882"/>
                <a:gd name="connsiteX21-8619" fmla="*/ 1999581 w 2285687"/>
                <a:gd name="connsiteY21-8620" fmla="*/ 0 h 9826882"/>
                <a:gd name="connsiteX22-8621" fmla="*/ 2285672 w 2285687"/>
                <a:gd name="connsiteY22-8622" fmla="*/ 169975 h 9826882"/>
                <a:gd name="connsiteX23-8623" fmla="*/ 2267077 w 2285687"/>
                <a:gd name="connsiteY23-8624" fmla="*/ 4879975 h 9826882"/>
                <a:gd name="connsiteX24-8625" fmla="*/ 2124201 w 2285687"/>
                <a:gd name="connsiteY24-8626" fmla="*/ 5041900 h 9826882"/>
                <a:gd name="connsiteX25-8627" fmla="*/ 1881313 w 2285687"/>
                <a:gd name="connsiteY25-8628" fmla="*/ 5125243 h 9826882"/>
                <a:gd name="connsiteX26-8629" fmla="*/ 1874169 w 2285687"/>
                <a:gd name="connsiteY26-8630" fmla="*/ 5320504 h 9826882"/>
                <a:gd name="connsiteX27-8631" fmla="*/ 1874169 w 2285687"/>
                <a:gd name="connsiteY27-8632" fmla="*/ 9826882 h 9826882"/>
                <a:gd name="connsiteX28-8633" fmla="*/ 921669 w 2285687"/>
                <a:gd name="connsiteY28-8634" fmla="*/ 9826882 h 9826882"/>
                <a:gd name="connsiteX29-8635" fmla="*/ 921669 w 2285687"/>
                <a:gd name="connsiteY29-8636" fmla="*/ 5320504 h 9826882"/>
                <a:gd name="connsiteX0-8637" fmla="*/ 921669 w 2285687"/>
                <a:gd name="connsiteY0-8638" fmla="*/ 5320504 h 9826882"/>
                <a:gd name="connsiteX1-8639" fmla="*/ 795463 w 2285687"/>
                <a:gd name="connsiteY1-8640" fmla="*/ 5191917 h 9826882"/>
                <a:gd name="connsiteX2-8641" fmla="*/ 231106 w 2285687"/>
                <a:gd name="connsiteY2-8642" fmla="*/ 5194299 h 9826882"/>
                <a:gd name="connsiteX3-8643" fmla="*/ 57276 w 2285687"/>
                <a:gd name="connsiteY3-8644" fmla="*/ 5113335 h 9826882"/>
                <a:gd name="connsiteX4-8645" fmla="*/ 127 w 2285687"/>
                <a:gd name="connsiteY4-8646" fmla="*/ 4934742 h 9826882"/>
                <a:gd name="connsiteX5-8647" fmla="*/ 12033 w 2285687"/>
                <a:gd name="connsiteY5-8648" fmla="*/ 2048666 h 9826882"/>
                <a:gd name="connsiteX6-8649" fmla="*/ 64420 w 2285687"/>
                <a:gd name="connsiteY6-8650" fmla="*/ 1893885 h 9826882"/>
                <a:gd name="connsiteX7-8651" fmla="*/ 200152 w 2285687"/>
                <a:gd name="connsiteY7-8652" fmla="*/ 1843881 h 9826882"/>
                <a:gd name="connsiteX8-8653" fmla="*/ 1474121 w 2285687"/>
                <a:gd name="connsiteY8-8654" fmla="*/ 1841498 h 9826882"/>
                <a:gd name="connsiteX9-8655" fmla="*/ 1483645 w 2285687"/>
                <a:gd name="connsiteY9-8656" fmla="*/ 2008186 h 9826882"/>
                <a:gd name="connsiteX10-8657" fmla="*/ 328739 w 2285687"/>
                <a:gd name="connsiteY10-8658" fmla="*/ 2020094 h 9826882"/>
                <a:gd name="connsiteX11-8659" fmla="*/ 183483 w 2285687"/>
                <a:gd name="connsiteY11-8660" fmla="*/ 2139157 h 9826882"/>
                <a:gd name="connsiteX12-8661" fmla="*/ 176338 w 2285687"/>
                <a:gd name="connsiteY12-8662" fmla="*/ 4832349 h 9826882"/>
                <a:gd name="connsiteX13-8663" fmla="*/ 333502 w 2285687"/>
                <a:gd name="connsiteY13-8664" fmla="*/ 5018087 h 9826882"/>
                <a:gd name="connsiteX14-8665" fmla="*/ 802608 w 2285687"/>
                <a:gd name="connsiteY14-8666" fmla="*/ 5018086 h 9826882"/>
                <a:gd name="connsiteX15-8667" fmla="*/ 1012157 w 2285687"/>
                <a:gd name="connsiteY15-8668" fmla="*/ 4884737 h 9826882"/>
                <a:gd name="connsiteX16-8669" fmla="*/ 1940846 w 2285687"/>
                <a:gd name="connsiteY16-8670" fmla="*/ 4884737 h 9826882"/>
                <a:gd name="connsiteX17-8671" fmla="*/ 2107533 w 2285687"/>
                <a:gd name="connsiteY17-8672" fmla="*/ 4687093 h 9826882"/>
                <a:gd name="connsiteX18-8673" fmla="*/ 2141325 w 2285687"/>
                <a:gd name="connsiteY18-8674" fmla="*/ 290738 h 9826882"/>
                <a:gd name="connsiteX19-8675" fmla="*/ 1996407 w 2285687"/>
                <a:gd name="connsiteY19-8676" fmla="*/ 192087 h 9826882"/>
                <a:gd name="connsiteX20-8677" fmla="*/ 1999581 w 2285687"/>
                <a:gd name="connsiteY20-8678" fmla="*/ 0 h 9826882"/>
                <a:gd name="connsiteX21-8679" fmla="*/ 2285672 w 2285687"/>
                <a:gd name="connsiteY21-8680" fmla="*/ 169975 h 9826882"/>
                <a:gd name="connsiteX22-8681" fmla="*/ 2267077 w 2285687"/>
                <a:gd name="connsiteY22-8682" fmla="*/ 4879975 h 9826882"/>
                <a:gd name="connsiteX23-8683" fmla="*/ 2124201 w 2285687"/>
                <a:gd name="connsiteY23-8684" fmla="*/ 5041900 h 9826882"/>
                <a:gd name="connsiteX24-8685" fmla="*/ 1881313 w 2285687"/>
                <a:gd name="connsiteY24-8686" fmla="*/ 5125243 h 9826882"/>
                <a:gd name="connsiteX25-8687" fmla="*/ 1874169 w 2285687"/>
                <a:gd name="connsiteY25-8688" fmla="*/ 5320504 h 9826882"/>
                <a:gd name="connsiteX26-8689" fmla="*/ 1874169 w 2285687"/>
                <a:gd name="connsiteY26-8690" fmla="*/ 9826882 h 9826882"/>
                <a:gd name="connsiteX27-8691" fmla="*/ 921669 w 2285687"/>
                <a:gd name="connsiteY27-8692" fmla="*/ 9826882 h 9826882"/>
                <a:gd name="connsiteX28-8693" fmla="*/ 921669 w 2285687"/>
                <a:gd name="connsiteY28-8694" fmla="*/ 5320504 h 9826882"/>
                <a:gd name="connsiteX0-8695" fmla="*/ 921669 w 2285687"/>
                <a:gd name="connsiteY0-8696" fmla="*/ 5320504 h 9826882"/>
                <a:gd name="connsiteX1-8697" fmla="*/ 795463 w 2285687"/>
                <a:gd name="connsiteY1-8698" fmla="*/ 5191917 h 9826882"/>
                <a:gd name="connsiteX2-8699" fmla="*/ 231106 w 2285687"/>
                <a:gd name="connsiteY2-8700" fmla="*/ 5194299 h 9826882"/>
                <a:gd name="connsiteX3-8701" fmla="*/ 57276 w 2285687"/>
                <a:gd name="connsiteY3-8702" fmla="*/ 5113335 h 9826882"/>
                <a:gd name="connsiteX4-8703" fmla="*/ 127 w 2285687"/>
                <a:gd name="connsiteY4-8704" fmla="*/ 4934742 h 9826882"/>
                <a:gd name="connsiteX5-8705" fmla="*/ 12033 w 2285687"/>
                <a:gd name="connsiteY5-8706" fmla="*/ 2048666 h 9826882"/>
                <a:gd name="connsiteX6-8707" fmla="*/ 64420 w 2285687"/>
                <a:gd name="connsiteY6-8708" fmla="*/ 1893885 h 9826882"/>
                <a:gd name="connsiteX7-8709" fmla="*/ 200152 w 2285687"/>
                <a:gd name="connsiteY7-8710" fmla="*/ 1843881 h 9826882"/>
                <a:gd name="connsiteX8-8711" fmla="*/ 1474121 w 2285687"/>
                <a:gd name="connsiteY8-8712" fmla="*/ 1841498 h 9826882"/>
                <a:gd name="connsiteX9-8713" fmla="*/ 1483645 w 2285687"/>
                <a:gd name="connsiteY9-8714" fmla="*/ 2008186 h 9826882"/>
                <a:gd name="connsiteX10-8715" fmla="*/ 328739 w 2285687"/>
                <a:gd name="connsiteY10-8716" fmla="*/ 2020094 h 9826882"/>
                <a:gd name="connsiteX11-8717" fmla="*/ 183483 w 2285687"/>
                <a:gd name="connsiteY11-8718" fmla="*/ 2139157 h 9826882"/>
                <a:gd name="connsiteX12-8719" fmla="*/ 176338 w 2285687"/>
                <a:gd name="connsiteY12-8720" fmla="*/ 4832349 h 9826882"/>
                <a:gd name="connsiteX13-8721" fmla="*/ 333502 w 2285687"/>
                <a:gd name="connsiteY13-8722" fmla="*/ 5018087 h 9826882"/>
                <a:gd name="connsiteX14-8723" fmla="*/ 802608 w 2285687"/>
                <a:gd name="connsiteY14-8724" fmla="*/ 5018086 h 9826882"/>
                <a:gd name="connsiteX15-8725" fmla="*/ 1012157 w 2285687"/>
                <a:gd name="connsiteY15-8726" fmla="*/ 4884737 h 9826882"/>
                <a:gd name="connsiteX16-8727" fmla="*/ 1940846 w 2285687"/>
                <a:gd name="connsiteY16-8728" fmla="*/ 4884737 h 9826882"/>
                <a:gd name="connsiteX17-8729" fmla="*/ 2107533 w 2285687"/>
                <a:gd name="connsiteY17-8730" fmla="*/ 4687093 h 9826882"/>
                <a:gd name="connsiteX18-8731" fmla="*/ 2141325 w 2285687"/>
                <a:gd name="connsiteY18-8732" fmla="*/ 290738 h 9826882"/>
                <a:gd name="connsiteX19-8733" fmla="*/ 1996407 w 2285687"/>
                <a:gd name="connsiteY19-8734" fmla="*/ 192087 h 9826882"/>
                <a:gd name="connsiteX20-8735" fmla="*/ 1999581 w 2285687"/>
                <a:gd name="connsiteY20-8736" fmla="*/ 0 h 9826882"/>
                <a:gd name="connsiteX21-8737" fmla="*/ 2285672 w 2285687"/>
                <a:gd name="connsiteY21-8738" fmla="*/ 169975 h 9826882"/>
                <a:gd name="connsiteX22-8739" fmla="*/ 2267077 w 2285687"/>
                <a:gd name="connsiteY22-8740" fmla="*/ 4879975 h 9826882"/>
                <a:gd name="connsiteX23-8741" fmla="*/ 2124201 w 2285687"/>
                <a:gd name="connsiteY23-8742" fmla="*/ 5041900 h 9826882"/>
                <a:gd name="connsiteX24-8743" fmla="*/ 1881313 w 2285687"/>
                <a:gd name="connsiteY24-8744" fmla="*/ 5125243 h 9826882"/>
                <a:gd name="connsiteX25-8745" fmla="*/ 1874169 w 2285687"/>
                <a:gd name="connsiteY25-8746" fmla="*/ 5320504 h 9826882"/>
                <a:gd name="connsiteX26-8747" fmla="*/ 1874169 w 2285687"/>
                <a:gd name="connsiteY26-8748" fmla="*/ 9826882 h 9826882"/>
                <a:gd name="connsiteX27-8749" fmla="*/ 921669 w 2285687"/>
                <a:gd name="connsiteY27-8750" fmla="*/ 9826882 h 9826882"/>
                <a:gd name="connsiteX28-8751" fmla="*/ 921669 w 2285687"/>
                <a:gd name="connsiteY28-8752" fmla="*/ 5320504 h 9826882"/>
                <a:gd name="connsiteX0-8753" fmla="*/ 921669 w 2285687"/>
                <a:gd name="connsiteY0-8754" fmla="*/ 5320504 h 9826882"/>
                <a:gd name="connsiteX1-8755" fmla="*/ 795463 w 2285687"/>
                <a:gd name="connsiteY1-8756" fmla="*/ 5191917 h 9826882"/>
                <a:gd name="connsiteX2-8757" fmla="*/ 231106 w 2285687"/>
                <a:gd name="connsiteY2-8758" fmla="*/ 5194299 h 9826882"/>
                <a:gd name="connsiteX3-8759" fmla="*/ 57276 w 2285687"/>
                <a:gd name="connsiteY3-8760" fmla="*/ 5113335 h 9826882"/>
                <a:gd name="connsiteX4-8761" fmla="*/ 127 w 2285687"/>
                <a:gd name="connsiteY4-8762" fmla="*/ 4934742 h 9826882"/>
                <a:gd name="connsiteX5-8763" fmla="*/ 12033 w 2285687"/>
                <a:gd name="connsiteY5-8764" fmla="*/ 2048666 h 9826882"/>
                <a:gd name="connsiteX6-8765" fmla="*/ 64420 w 2285687"/>
                <a:gd name="connsiteY6-8766" fmla="*/ 1893885 h 9826882"/>
                <a:gd name="connsiteX7-8767" fmla="*/ 200152 w 2285687"/>
                <a:gd name="connsiteY7-8768" fmla="*/ 1843881 h 9826882"/>
                <a:gd name="connsiteX8-8769" fmla="*/ 1474121 w 2285687"/>
                <a:gd name="connsiteY8-8770" fmla="*/ 1841498 h 9826882"/>
                <a:gd name="connsiteX9-8771" fmla="*/ 1483645 w 2285687"/>
                <a:gd name="connsiteY9-8772" fmla="*/ 2008186 h 9826882"/>
                <a:gd name="connsiteX10-8773" fmla="*/ 328739 w 2285687"/>
                <a:gd name="connsiteY10-8774" fmla="*/ 2020094 h 9826882"/>
                <a:gd name="connsiteX11-8775" fmla="*/ 183483 w 2285687"/>
                <a:gd name="connsiteY11-8776" fmla="*/ 2139157 h 9826882"/>
                <a:gd name="connsiteX12-8777" fmla="*/ 176338 w 2285687"/>
                <a:gd name="connsiteY12-8778" fmla="*/ 4832349 h 9826882"/>
                <a:gd name="connsiteX13-8779" fmla="*/ 333502 w 2285687"/>
                <a:gd name="connsiteY13-8780" fmla="*/ 5018087 h 9826882"/>
                <a:gd name="connsiteX14-8781" fmla="*/ 802608 w 2285687"/>
                <a:gd name="connsiteY14-8782" fmla="*/ 5018086 h 9826882"/>
                <a:gd name="connsiteX15-8783" fmla="*/ 1012157 w 2285687"/>
                <a:gd name="connsiteY15-8784" fmla="*/ 4884737 h 9826882"/>
                <a:gd name="connsiteX16-8785" fmla="*/ 1940846 w 2285687"/>
                <a:gd name="connsiteY16-8786" fmla="*/ 4884737 h 9826882"/>
                <a:gd name="connsiteX17-8787" fmla="*/ 2107533 w 2285687"/>
                <a:gd name="connsiteY17-8788" fmla="*/ 4687093 h 9826882"/>
                <a:gd name="connsiteX18-8789" fmla="*/ 2141325 w 2285687"/>
                <a:gd name="connsiteY18-8790" fmla="*/ 290738 h 9826882"/>
                <a:gd name="connsiteX19-8791" fmla="*/ 1996407 w 2285687"/>
                <a:gd name="connsiteY19-8792" fmla="*/ 192087 h 9826882"/>
                <a:gd name="connsiteX20-8793" fmla="*/ 1999581 w 2285687"/>
                <a:gd name="connsiteY20-8794" fmla="*/ 0 h 9826882"/>
                <a:gd name="connsiteX21-8795" fmla="*/ 2285672 w 2285687"/>
                <a:gd name="connsiteY21-8796" fmla="*/ 169975 h 9826882"/>
                <a:gd name="connsiteX22-8797" fmla="*/ 2267077 w 2285687"/>
                <a:gd name="connsiteY22-8798" fmla="*/ 4879975 h 9826882"/>
                <a:gd name="connsiteX23-8799" fmla="*/ 2124201 w 2285687"/>
                <a:gd name="connsiteY23-8800" fmla="*/ 5041900 h 9826882"/>
                <a:gd name="connsiteX24-8801" fmla="*/ 1881313 w 2285687"/>
                <a:gd name="connsiteY24-8802" fmla="*/ 5125243 h 9826882"/>
                <a:gd name="connsiteX25-8803" fmla="*/ 1874169 w 2285687"/>
                <a:gd name="connsiteY25-8804" fmla="*/ 5320504 h 9826882"/>
                <a:gd name="connsiteX26-8805" fmla="*/ 1874169 w 2285687"/>
                <a:gd name="connsiteY26-8806" fmla="*/ 9826882 h 9826882"/>
                <a:gd name="connsiteX27-8807" fmla="*/ 921669 w 2285687"/>
                <a:gd name="connsiteY27-8808" fmla="*/ 9826882 h 9826882"/>
                <a:gd name="connsiteX28-8809" fmla="*/ 921669 w 2285687"/>
                <a:gd name="connsiteY28-8810" fmla="*/ 5320504 h 9826882"/>
                <a:gd name="connsiteX0-8811" fmla="*/ 921669 w 2285687"/>
                <a:gd name="connsiteY0-8812" fmla="*/ 5320504 h 9826882"/>
                <a:gd name="connsiteX1-8813" fmla="*/ 795463 w 2285687"/>
                <a:gd name="connsiteY1-8814" fmla="*/ 5191917 h 9826882"/>
                <a:gd name="connsiteX2-8815" fmla="*/ 231106 w 2285687"/>
                <a:gd name="connsiteY2-8816" fmla="*/ 5194299 h 9826882"/>
                <a:gd name="connsiteX3-8817" fmla="*/ 57276 w 2285687"/>
                <a:gd name="connsiteY3-8818" fmla="*/ 5113335 h 9826882"/>
                <a:gd name="connsiteX4-8819" fmla="*/ 127 w 2285687"/>
                <a:gd name="connsiteY4-8820" fmla="*/ 4934742 h 9826882"/>
                <a:gd name="connsiteX5-8821" fmla="*/ 12033 w 2285687"/>
                <a:gd name="connsiteY5-8822" fmla="*/ 2048666 h 9826882"/>
                <a:gd name="connsiteX6-8823" fmla="*/ 64420 w 2285687"/>
                <a:gd name="connsiteY6-8824" fmla="*/ 1893885 h 9826882"/>
                <a:gd name="connsiteX7-8825" fmla="*/ 200152 w 2285687"/>
                <a:gd name="connsiteY7-8826" fmla="*/ 1843881 h 9826882"/>
                <a:gd name="connsiteX8-8827" fmla="*/ 1474121 w 2285687"/>
                <a:gd name="connsiteY8-8828" fmla="*/ 1841498 h 9826882"/>
                <a:gd name="connsiteX9-8829" fmla="*/ 1483645 w 2285687"/>
                <a:gd name="connsiteY9-8830" fmla="*/ 2008186 h 9826882"/>
                <a:gd name="connsiteX10-8831" fmla="*/ 328739 w 2285687"/>
                <a:gd name="connsiteY10-8832" fmla="*/ 2020094 h 9826882"/>
                <a:gd name="connsiteX11-8833" fmla="*/ 183483 w 2285687"/>
                <a:gd name="connsiteY11-8834" fmla="*/ 2139157 h 9826882"/>
                <a:gd name="connsiteX12-8835" fmla="*/ 176338 w 2285687"/>
                <a:gd name="connsiteY12-8836" fmla="*/ 4832349 h 9826882"/>
                <a:gd name="connsiteX13-8837" fmla="*/ 333502 w 2285687"/>
                <a:gd name="connsiteY13-8838" fmla="*/ 5018087 h 9826882"/>
                <a:gd name="connsiteX14-8839" fmla="*/ 802608 w 2285687"/>
                <a:gd name="connsiteY14-8840" fmla="*/ 5018086 h 9826882"/>
                <a:gd name="connsiteX15-8841" fmla="*/ 1012157 w 2285687"/>
                <a:gd name="connsiteY15-8842" fmla="*/ 4884737 h 9826882"/>
                <a:gd name="connsiteX16-8843" fmla="*/ 1940846 w 2285687"/>
                <a:gd name="connsiteY16-8844" fmla="*/ 4884737 h 9826882"/>
                <a:gd name="connsiteX17-8845" fmla="*/ 2107533 w 2285687"/>
                <a:gd name="connsiteY17-8846" fmla="*/ 4687093 h 9826882"/>
                <a:gd name="connsiteX18-8847" fmla="*/ 2141325 w 2285687"/>
                <a:gd name="connsiteY18-8848" fmla="*/ 290738 h 9826882"/>
                <a:gd name="connsiteX19-8849" fmla="*/ 1996407 w 2285687"/>
                <a:gd name="connsiteY19-8850" fmla="*/ 192087 h 9826882"/>
                <a:gd name="connsiteX20-8851" fmla="*/ 1999581 w 2285687"/>
                <a:gd name="connsiteY20-8852" fmla="*/ 0 h 9826882"/>
                <a:gd name="connsiteX21-8853" fmla="*/ 2285672 w 2285687"/>
                <a:gd name="connsiteY21-8854" fmla="*/ 169975 h 9826882"/>
                <a:gd name="connsiteX22-8855" fmla="*/ 2267077 w 2285687"/>
                <a:gd name="connsiteY22-8856" fmla="*/ 4879975 h 9826882"/>
                <a:gd name="connsiteX23-8857" fmla="*/ 2124201 w 2285687"/>
                <a:gd name="connsiteY23-8858" fmla="*/ 5041900 h 9826882"/>
                <a:gd name="connsiteX24-8859" fmla="*/ 1881313 w 2285687"/>
                <a:gd name="connsiteY24-8860" fmla="*/ 5125243 h 9826882"/>
                <a:gd name="connsiteX25-8861" fmla="*/ 1874169 w 2285687"/>
                <a:gd name="connsiteY25-8862" fmla="*/ 5320504 h 9826882"/>
                <a:gd name="connsiteX26-8863" fmla="*/ 1874169 w 2285687"/>
                <a:gd name="connsiteY26-8864" fmla="*/ 9826882 h 9826882"/>
                <a:gd name="connsiteX27-8865" fmla="*/ 921669 w 2285687"/>
                <a:gd name="connsiteY27-8866" fmla="*/ 9826882 h 9826882"/>
                <a:gd name="connsiteX28-8867" fmla="*/ 921669 w 2285687"/>
                <a:gd name="connsiteY28-8868" fmla="*/ 5320504 h 9826882"/>
                <a:gd name="connsiteX0-8869" fmla="*/ 921669 w 2285687"/>
                <a:gd name="connsiteY0-8870" fmla="*/ 5320504 h 9826882"/>
                <a:gd name="connsiteX1-8871" fmla="*/ 795463 w 2285687"/>
                <a:gd name="connsiteY1-8872" fmla="*/ 5191917 h 9826882"/>
                <a:gd name="connsiteX2-8873" fmla="*/ 231106 w 2285687"/>
                <a:gd name="connsiteY2-8874" fmla="*/ 5194299 h 9826882"/>
                <a:gd name="connsiteX3-8875" fmla="*/ 57276 w 2285687"/>
                <a:gd name="connsiteY3-8876" fmla="*/ 5113335 h 9826882"/>
                <a:gd name="connsiteX4-8877" fmla="*/ 127 w 2285687"/>
                <a:gd name="connsiteY4-8878" fmla="*/ 4934742 h 9826882"/>
                <a:gd name="connsiteX5-8879" fmla="*/ 12033 w 2285687"/>
                <a:gd name="connsiteY5-8880" fmla="*/ 2048666 h 9826882"/>
                <a:gd name="connsiteX6-8881" fmla="*/ 64420 w 2285687"/>
                <a:gd name="connsiteY6-8882" fmla="*/ 1893885 h 9826882"/>
                <a:gd name="connsiteX7-8883" fmla="*/ 200152 w 2285687"/>
                <a:gd name="connsiteY7-8884" fmla="*/ 1843881 h 9826882"/>
                <a:gd name="connsiteX8-8885" fmla="*/ 1474121 w 2285687"/>
                <a:gd name="connsiteY8-8886" fmla="*/ 1841498 h 9826882"/>
                <a:gd name="connsiteX9-8887" fmla="*/ 1483645 w 2285687"/>
                <a:gd name="connsiteY9-8888" fmla="*/ 2008186 h 9826882"/>
                <a:gd name="connsiteX10-8889" fmla="*/ 328739 w 2285687"/>
                <a:gd name="connsiteY10-8890" fmla="*/ 2020094 h 9826882"/>
                <a:gd name="connsiteX11-8891" fmla="*/ 183483 w 2285687"/>
                <a:gd name="connsiteY11-8892" fmla="*/ 2139157 h 9826882"/>
                <a:gd name="connsiteX12-8893" fmla="*/ 176338 w 2285687"/>
                <a:gd name="connsiteY12-8894" fmla="*/ 4832349 h 9826882"/>
                <a:gd name="connsiteX13-8895" fmla="*/ 333502 w 2285687"/>
                <a:gd name="connsiteY13-8896" fmla="*/ 5018087 h 9826882"/>
                <a:gd name="connsiteX14-8897" fmla="*/ 802608 w 2285687"/>
                <a:gd name="connsiteY14-8898" fmla="*/ 5018086 h 9826882"/>
                <a:gd name="connsiteX15-8899" fmla="*/ 1012157 w 2285687"/>
                <a:gd name="connsiteY15-8900" fmla="*/ 4884737 h 9826882"/>
                <a:gd name="connsiteX16-8901" fmla="*/ 1940846 w 2285687"/>
                <a:gd name="connsiteY16-8902" fmla="*/ 4884737 h 9826882"/>
                <a:gd name="connsiteX17-8903" fmla="*/ 2107533 w 2285687"/>
                <a:gd name="connsiteY17-8904" fmla="*/ 4687093 h 9826882"/>
                <a:gd name="connsiteX18-8905" fmla="*/ 2141325 w 2285687"/>
                <a:gd name="connsiteY18-8906" fmla="*/ 290738 h 9826882"/>
                <a:gd name="connsiteX19-8907" fmla="*/ 1996407 w 2285687"/>
                <a:gd name="connsiteY19-8908" fmla="*/ 192087 h 9826882"/>
                <a:gd name="connsiteX20-8909" fmla="*/ 1999581 w 2285687"/>
                <a:gd name="connsiteY20-8910" fmla="*/ 0 h 9826882"/>
                <a:gd name="connsiteX21-8911" fmla="*/ 2285672 w 2285687"/>
                <a:gd name="connsiteY21-8912" fmla="*/ 169975 h 9826882"/>
                <a:gd name="connsiteX22-8913" fmla="*/ 2267077 w 2285687"/>
                <a:gd name="connsiteY22-8914" fmla="*/ 4879975 h 9826882"/>
                <a:gd name="connsiteX23-8915" fmla="*/ 2124201 w 2285687"/>
                <a:gd name="connsiteY23-8916" fmla="*/ 5041900 h 9826882"/>
                <a:gd name="connsiteX24-8917" fmla="*/ 1881313 w 2285687"/>
                <a:gd name="connsiteY24-8918" fmla="*/ 5125243 h 9826882"/>
                <a:gd name="connsiteX25-8919" fmla="*/ 1874169 w 2285687"/>
                <a:gd name="connsiteY25-8920" fmla="*/ 5320504 h 9826882"/>
                <a:gd name="connsiteX26-8921" fmla="*/ 1874169 w 2285687"/>
                <a:gd name="connsiteY26-8922" fmla="*/ 9826882 h 9826882"/>
                <a:gd name="connsiteX27-8923" fmla="*/ 921669 w 2285687"/>
                <a:gd name="connsiteY27-8924" fmla="*/ 9826882 h 9826882"/>
                <a:gd name="connsiteX28-8925" fmla="*/ 921669 w 2285687"/>
                <a:gd name="connsiteY28-8926" fmla="*/ 5320504 h 9826882"/>
                <a:gd name="connsiteX0-8927" fmla="*/ 921542 w 2285560"/>
                <a:gd name="connsiteY0-8928" fmla="*/ 5320504 h 9826882"/>
                <a:gd name="connsiteX1-8929" fmla="*/ 795336 w 2285560"/>
                <a:gd name="connsiteY1-8930" fmla="*/ 5191917 h 9826882"/>
                <a:gd name="connsiteX2-8931" fmla="*/ 230979 w 2285560"/>
                <a:gd name="connsiteY2-8932" fmla="*/ 5194299 h 9826882"/>
                <a:gd name="connsiteX3-8933" fmla="*/ 57149 w 2285560"/>
                <a:gd name="connsiteY3-8934" fmla="*/ 5113335 h 9826882"/>
                <a:gd name="connsiteX4-8935" fmla="*/ 0 w 2285560"/>
                <a:gd name="connsiteY4-8936" fmla="*/ 4934742 h 9826882"/>
                <a:gd name="connsiteX5-8937" fmla="*/ 11906 w 2285560"/>
                <a:gd name="connsiteY5-8938" fmla="*/ 2048666 h 9826882"/>
                <a:gd name="connsiteX6-8939" fmla="*/ 64293 w 2285560"/>
                <a:gd name="connsiteY6-8940" fmla="*/ 1893885 h 9826882"/>
                <a:gd name="connsiteX7-8941" fmla="*/ 200025 w 2285560"/>
                <a:gd name="connsiteY7-8942" fmla="*/ 1843881 h 9826882"/>
                <a:gd name="connsiteX8-8943" fmla="*/ 1473994 w 2285560"/>
                <a:gd name="connsiteY8-8944" fmla="*/ 1841498 h 9826882"/>
                <a:gd name="connsiteX9-8945" fmla="*/ 1483518 w 2285560"/>
                <a:gd name="connsiteY9-8946" fmla="*/ 2008186 h 9826882"/>
                <a:gd name="connsiteX10-8947" fmla="*/ 328612 w 2285560"/>
                <a:gd name="connsiteY10-8948" fmla="*/ 2020094 h 9826882"/>
                <a:gd name="connsiteX11-8949" fmla="*/ 183356 w 2285560"/>
                <a:gd name="connsiteY11-8950" fmla="*/ 2139157 h 9826882"/>
                <a:gd name="connsiteX12-8951" fmla="*/ 176211 w 2285560"/>
                <a:gd name="connsiteY12-8952" fmla="*/ 4832349 h 9826882"/>
                <a:gd name="connsiteX13-8953" fmla="*/ 333375 w 2285560"/>
                <a:gd name="connsiteY13-8954" fmla="*/ 5018087 h 9826882"/>
                <a:gd name="connsiteX14-8955" fmla="*/ 802481 w 2285560"/>
                <a:gd name="connsiteY14-8956" fmla="*/ 5018086 h 9826882"/>
                <a:gd name="connsiteX15-8957" fmla="*/ 1012030 w 2285560"/>
                <a:gd name="connsiteY15-8958" fmla="*/ 4884737 h 9826882"/>
                <a:gd name="connsiteX16-8959" fmla="*/ 1940719 w 2285560"/>
                <a:gd name="connsiteY16-8960" fmla="*/ 4884737 h 9826882"/>
                <a:gd name="connsiteX17-8961" fmla="*/ 2107406 w 2285560"/>
                <a:gd name="connsiteY17-8962" fmla="*/ 4687093 h 9826882"/>
                <a:gd name="connsiteX18-8963" fmla="*/ 2141198 w 2285560"/>
                <a:gd name="connsiteY18-8964" fmla="*/ 290738 h 9826882"/>
                <a:gd name="connsiteX19-8965" fmla="*/ 1996280 w 2285560"/>
                <a:gd name="connsiteY19-8966" fmla="*/ 192087 h 9826882"/>
                <a:gd name="connsiteX20-8967" fmla="*/ 1999454 w 2285560"/>
                <a:gd name="connsiteY20-8968" fmla="*/ 0 h 9826882"/>
                <a:gd name="connsiteX21-8969" fmla="*/ 2285545 w 2285560"/>
                <a:gd name="connsiteY21-8970" fmla="*/ 169975 h 9826882"/>
                <a:gd name="connsiteX22-8971" fmla="*/ 2266950 w 2285560"/>
                <a:gd name="connsiteY22-8972" fmla="*/ 4879975 h 9826882"/>
                <a:gd name="connsiteX23-8973" fmla="*/ 2124074 w 2285560"/>
                <a:gd name="connsiteY23-8974" fmla="*/ 5041900 h 9826882"/>
                <a:gd name="connsiteX24-8975" fmla="*/ 1881186 w 2285560"/>
                <a:gd name="connsiteY24-8976" fmla="*/ 5125243 h 9826882"/>
                <a:gd name="connsiteX25-8977" fmla="*/ 1874042 w 2285560"/>
                <a:gd name="connsiteY25-8978" fmla="*/ 5320504 h 9826882"/>
                <a:gd name="connsiteX26-8979" fmla="*/ 1874042 w 2285560"/>
                <a:gd name="connsiteY26-8980" fmla="*/ 9826882 h 9826882"/>
                <a:gd name="connsiteX27-8981" fmla="*/ 921542 w 2285560"/>
                <a:gd name="connsiteY27-8982" fmla="*/ 9826882 h 9826882"/>
                <a:gd name="connsiteX28-8983" fmla="*/ 921542 w 2285560"/>
                <a:gd name="connsiteY28-8984" fmla="*/ 5320504 h 9826882"/>
                <a:gd name="connsiteX0-8985" fmla="*/ 921542 w 2285560"/>
                <a:gd name="connsiteY0-8986" fmla="*/ 5320504 h 9826882"/>
                <a:gd name="connsiteX1-8987" fmla="*/ 795336 w 2285560"/>
                <a:gd name="connsiteY1-8988" fmla="*/ 5191917 h 9826882"/>
                <a:gd name="connsiteX2-8989" fmla="*/ 230979 w 2285560"/>
                <a:gd name="connsiteY2-8990" fmla="*/ 5194299 h 9826882"/>
                <a:gd name="connsiteX3-8991" fmla="*/ 57149 w 2285560"/>
                <a:gd name="connsiteY3-8992" fmla="*/ 5113335 h 9826882"/>
                <a:gd name="connsiteX4-8993" fmla="*/ 0 w 2285560"/>
                <a:gd name="connsiteY4-8994" fmla="*/ 4934742 h 9826882"/>
                <a:gd name="connsiteX5-8995" fmla="*/ 11906 w 2285560"/>
                <a:gd name="connsiteY5-8996" fmla="*/ 2048666 h 9826882"/>
                <a:gd name="connsiteX6-8997" fmla="*/ 64293 w 2285560"/>
                <a:gd name="connsiteY6-8998" fmla="*/ 1893885 h 9826882"/>
                <a:gd name="connsiteX7-8999" fmla="*/ 200025 w 2285560"/>
                <a:gd name="connsiteY7-9000" fmla="*/ 1843881 h 9826882"/>
                <a:gd name="connsiteX8-9001" fmla="*/ 1473994 w 2285560"/>
                <a:gd name="connsiteY8-9002" fmla="*/ 1841498 h 9826882"/>
                <a:gd name="connsiteX9-9003" fmla="*/ 1483518 w 2285560"/>
                <a:gd name="connsiteY9-9004" fmla="*/ 2008186 h 9826882"/>
                <a:gd name="connsiteX10-9005" fmla="*/ 328612 w 2285560"/>
                <a:gd name="connsiteY10-9006" fmla="*/ 2020094 h 9826882"/>
                <a:gd name="connsiteX11-9007" fmla="*/ 183356 w 2285560"/>
                <a:gd name="connsiteY11-9008" fmla="*/ 2139157 h 9826882"/>
                <a:gd name="connsiteX12-9009" fmla="*/ 176211 w 2285560"/>
                <a:gd name="connsiteY12-9010" fmla="*/ 4832349 h 9826882"/>
                <a:gd name="connsiteX13-9011" fmla="*/ 333375 w 2285560"/>
                <a:gd name="connsiteY13-9012" fmla="*/ 5018087 h 9826882"/>
                <a:gd name="connsiteX14-9013" fmla="*/ 802481 w 2285560"/>
                <a:gd name="connsiteY14-9014" fmla="*/ 5018086 h 9826882"/>
                <a:gd name="connsiteX15-9015" fmla="*/ 1012030 w 2285560"/>
                <a:gd name="connsiteY15-9016" fmla="*/ 4884737 h 9826882"/>
                <a:gd name="connsiteX16-9017" fmla="*/ 1940719 w 2285560"/>
                <a:gd name="connsiteY16-9018" fmla="*/ 4884737 h 9826882"/>
                <a:gd name="connsiteX17-9019" fmla="*/ 2107406 w 2285560"/>
                <a:gd name="connsiteY17-9020" fmla="*/ 4687093 h 9826882"/>
                <a:gd name="connsiteX18-9021" fmla="*/ 2141198 w 2285560"/>
                <a:gd name="connsiteY18-9022" fmla="*/ 290738 h 9826882"/>
                <a:gd name="connsiteX19-9023" fmla="*/ 1996280 w 2285560"/>
                <a:gd name="connsiteY19-9024" fmla="*/ 192087 h 9826882"/>
                <a:gd name="connsiteX20-9025" fmla="*/ 1999454 w 2285560"/>
                <a:gd name="connsiteY20-9026" fmla="*/ 0 h 9826882"/>
                <a:gd name="connsiteX21-9027" fmla="*/ 2285545 w 2285560"/>
                <a:gd name="connsiteY21-9028" fmla="*/ 169975 h 9826882"/>
                <a:gd name="connsiteX22-9029" fmla="*/ 2266950 w 2285560"/>
                <a:gd name="connsiteY22-9030" fmla="*/ 4879975 h 9826882"/>
                <a:gd name="connsiteX23-9031" fmla="*/ 2124074 w 2285560"/>
                <a:gd name="connsiteY23-9032" fmla="*/ 5041900 h 9826882"/>
                <a:gd name="connsiteX24-9033" fmla="*/ 1881186 w 2285560"/>
                <a:gd name="connsiteY24-9034" fmla="*/ 5125243 h 9826882"/>
                <a:gd name="connsiteX25-9035" fmla="*/ 1874042 w 2285560"/>
                <a:gd name="connsiteY25-9036" fmla="*/ 5320504 h 9826882"/>
                <a:gd name="connsiteX26-9037" fmla="*/ 1874042 w 2285560"/>
                <a:gd name="connsiteY26-9038" fmla="*/ 9826882 h 9826882"/>
                <a:gd name="connsiteX27-9039" fmla="*/ 921542 w 2285560"/>
                <a:gd name="connsiteY27-9040" fmla="*/ 9826882 h 9826882"/>
                <a:gd name="connsiteX28-9041" fmla="*/ 921542 w 2285560"/>
                <a:gd name="connsiteY28-9042" fmla="*/ 5320504 h 9826882"/>
                <a:gd name="connsiteX0-9043" fmla="*/ 921542 w 2285560"/>
                <a:gd name="connsiteY0-9044" fmla="*/ 5320504 h 9826882"/>
                <a:gd name="connsiteX1-9045" fmla="*/ 795336 w 2285560"/>
                <a:gd name="connsiteY1-9046" fmla="*/ 5191917 h 9826882"/>
                <a:gd name="connsiteX2-9047" fmla="*/ 230979 w 2285560"/>
                <a:gd name="connsiteY2-9048" fmla="*/ 5194299 h 9826882"/>
                <a:gd name="connsiteX3-9049" fmla="*/ 57149 w 2285560"/>
                <a:gd name="connsiteY3-9050" fmla="*/ 5113335 h 9826882"/>
                <a:gd name="connsiteX4-9051" fmla="*/ 0 w 2285560"/>
                <a:gd name="connsiteY4-9052" fmla="*/ 4934742 h 9826882"/>
                <a:gd name="connsiteX5-9053" fmla="*/ 11906 w 2285560"/>
                <a:gd name="connsiteY5-9054" fmla="*/ 2048666 h 9826882"/>
                <a:gd name="connsiteX6-9055" fmla="*/ 64293 w 2285560"/>
                <a:gd name="connsiteY6-9056" fmla="*/ 1893885 h 9826882"/>
                <a:gd name="connsiteX7-9057" fmla="*/ 200025 w 2285560"/>
                <a:gd name="connsiteY7-9058" fmla="*/ 1843881 h 9826882"/>
                <a:gd name="connsiteX8-9059" fmla="*/ 1473994 w 2285560"/>
                <a:gd name="connsiteY8-9060" fmla="*/ 1841498 h 9826882"/>
                <a:gd name="connsiteX9-9061" fmla="*/ 1483518 w 2285560"/>
                <a:gd name="connsiteY9-9062" fmla="*/ 2008186 h 9826882"/>
                <a:gd name="connsiteX10-9063" fmla="*/ 328612 w 2285560"/>
                <a:gd name="connsiteY10-9064" fmla="*/ 2020094 h 9826882"/>
                <a:gd name="connsiteX11-9065" fmla="*/ 202405 w 2285560"/>
                <a:gd name="connsiteY11-9066" fmla="*/ 2029616 h 9826882"/>
                <a:gd name="connsiteX12-9067" fmla="*/ 183356 w 2285560"/>
                <a:gd name="connsiteY12-9068" fmla="*/ 2139157 h 9826882"/>
                <a:gd name="connsiteX13-9069" fmla="*/ 176211 w 2285560"/>
                <a:gd name="connsiteY13-9070" fmla="*/ 4832349 h 9826882"/>
                <a:gd name="connsiteX14-9071" fmla="*/ 333375 w 2285560"/>
                <a:gd name="connsiteY14-9072" fmla="*/ 5018087 h 9826882"/>
                <a:gd name="connsiteX15-9073" fmla="*/ 802481 w 2285560"/>
                <a:gd name="connsiteY15-9074" fmla="*/ 5018086 h 9826882"/>
                <a:gd name="connsiteX16-9075" fmla="*/ 1012030 w 2285560"/>
                <a:gd name="connsiteY16-9076" fmla="*/ 4884737 h 9826882"/>
                <a:gd name="connsiteX17-9077" fmla="*/ 1940719 w 2285560"/>
                <a:gd name="connsiteY17-9078" fmla="*/ 4884737 h 9826882"/>
                <a:gd name="connsiteX18-9079" fmla="*/ 2107406 w 2285560"/>
                <a:gd name="connsiteY18-9080" fmla="*/ 4687093 h 9826882"/>
                <a:gd name="connsiteX19-9081" fmla="*/ 2141198 w 2285560"/>
                <a:gd name="connsiteY19-9082" fmla="*/ 290738 h 9826882"/>
                <a:gd name="connsiteX20-9083" fmla="*/ 1996280 w 2285560"/>
                <a:gd name="connsiteY20-9084" fmla="*/ 192087 h 9826882"/>
                <a:gd name="connsiteX21-9085" fmla="*/ 1999454 w 2285560"/>
                <a:gd name="connsiteY21-9086" fmla="*/ 0 h 9826882"/>
                <a:gd name="connsiteX22-9087" fmla="*/ 2285545 w 2285560"/>
                <a:gd name="connsiteY22-9088" fmla="*/ 169975 h 9826882"/>
                <a:gd name="connsiteX23-9089" fmla="*/ 2266950 w 2285560"/>
                <a:gd name="connsiteY23-9090" fmla="*/ 4879975 h 9826882"/>
                <a:gd name="connsiteX24-9091" fmla="*/ 2124074 w 2285560"/>
                <a:gd name="connsiteY24-9092" fmla="*/ 5041900 h 9826882"/>
                <a:gd name="connsiteX25-9093" fmla="*/ 1881186 w 2285560"/>
                <a:gd name="connsiteY25-9094" fmla="*/ 5125243 h 9826882"/>
                <a:gd name="connsiteX26-9095" fmla="*/ 1874042 w 2285560"/>
                <a:gd name="connsiteY26-9096" fmla="*/ 5320504 h 9826882"/>
                <a:gd name="connsiteX27-9097" fmla="*/ 1874042 w 2285560"/>
                <a:gd name="connsiteY27-9098" fmla="*/ 9826882 h 9826882"/>
                <a:gd name="connsiteX28-9099" fmla="*/ 921542 w 2285560"/>
                <a:gd name="connsiteY28-9100" fmla="*/ 9826882 h 9826882"/>
                <a:gd name="connsiteX29-9101" fmla="*/ 921542 w 2285560"/>
                <a:gd name="connsiteY29-9102" fmla="*/ 5320504 h 9826882"/>
                <a:gd name="connsiteX0-9103" fmla="*/ 921542 w 2285560"/>
                <a:gd name="connsiteY0-9104" fmla="*/ 5320504 h 9826882"/>
                <a:gd name="connsiteX1-9105" fmla="*/ 795336 w 2285560"/>
                <a:gd name="connsiteY1-9106" fmla="*/ 5191917 h 9826882"/>
                <a:gd name="connsiteX2-9107" fmla="*/ 230979 w 2285560"/>
                <a:gd name="connsiteY2-9108" fmla="*/ 5194299 h 9826882"/>
                <a:gd name="connsiteX3-9109" fmla="*/ 57149 w 2285560"/>
                <a:gd name="connsiteY3-9110" fmla="*/ 5113335 h 9826882"/>
                <a:gd name="connsiteX4-9111" fmla="*/ 0 w 2285560"/>
                <a:gd name="connsiteY4-9112" fmla="*/ 4934742 h 9826882"/>
                <a:gd name="connsiteX5-9113" fmla="*/ 11906 w 2285560"/>
                <a:gd name="connsiteY5-9114" fmla="*/ 2048666 h 9826882"/>
                <a:gd name="connsiteX6-9115" fmla="*/ 64293 w 2285560"/>
                <a:gd name="connsiteY6-9116" fmla="*/ 1893885 h 9826882"/>
                <a:gd name="connsiteX7-9117" fmla="*/ 200025 w 2285560"/>
                <a:gd name="connsiteY7-9118" fmla="*/ 1843881 h 9826882"/>
                <a:gd name="connsiteX8-9119" fmla="*/ 1473994 w 2285560"/>
                <a:gd name="connsiteY8-9120" fmla="*/ 1841498 h 9826882"/>
                <a:gd name="connsiteX9-9121" fmla="*/ 1483518 w 2285560"/>
                <a:gd name="connsiteY9-9122" fmla="*/ 2008186 h 9826882"/>
                <a:gd name="connsiteX10-9123" fmla="*/ 328612 w 2285560"/>
                <a:gd name="connsiteY10-9124" fmla="*/ 2020094 h 9826882"/>
                <a:gd name="connsiteX11-9125" fmla="*/ 242886 w 2285560"/>
                <a:gd name="connsiteY11-9126" fmla="*/ 2079622 h 9826882"/>
                <a:gd name="connsiteX12-9127" fmla="*/ 183356 w 2285560"/>
                <a:gd name="connsiteY12-9128" fmla="*/ 2139157 h 9826882"/>
                <a:gd name="connsiteX13-9129" fmla="*/ 176211 w 2285560"/>
                <a:gd name="connsiteY13-9130" fmla="*/ 4832349 h 9826882"/>
                <a:gd name="connsiteX14-9131" fmla="*/ 333375 w 2285560"/>
                <a:gd name="connsiteY14-9132" fmla="*/ 5018087 h 9826882"/>
                <a:gd name="connsiteX15-9133" fmla="*/ 802481 w 2285560"/>
                <a:gd name="connsiteY15-9134" fmla="*/ 5018086 h 9826882"/>
                <a:gd name="connsiteX16-9135" fmla="*/ 1012030 w 2285560"/>
                <a:gd name="connsiteY16-9136" fmla="*/ 4884737 h 9826882"/>
                <a:gd name="connsiteX17-9137" fmla="*/ 1940719 w 2285560"/>
                <a:gd name="connsiteY17-9138" fmla="*/ 4884737 h 9826882"/>
                <a:gd name="connsiteX18-9139" fmla="*/ 2107406 w 2285560"/>
                <a:gd name="connsiteY18-9140" fmla="*/ 4687093 h 9826882"/>
                <a:gd name="connsiteX19-9141" fmla="*/ 2141198 w 2285560"/>
                <a:gd name="connsiteY19-9142" fmla="*/ 290738 h 9826882"/>
                <a:gd name="connsiteX20-9143" fmla="*/ 1996280 w 2285560"/>
                <a:gd name="connsiteY20-9144" fmla="*/ 192087 h 9826882"/>
                <a:gd name="connsiteX21-9145" fmla="*/ 1999454 w 2285560"/>
                <a:gd name="connsiteY21-9146" fmla="*/ 0 h 9826882"/>
                <a:gd name="connsiteX22-9147" fmla="*/ 2285545 w 2285560"/>
                <a:gd name="connsiteY22-9148" fmla="*/ 169975 h 9826882"/>
                <a:gd name="connsiteX23-9149" fmla="*/ 2266950 w 2285560"/>
                <a:gd name="connsiteY23-9150" fmla="*/ 4879975 h 9826882"/>
                <a:gd name="connsiteX24-9151" fmla="*/ 2124074 w 2285560"/>
                <a:gd name="connsiteY24-9152" fmla="*/ 5041900 h 9826882"/>
                <a:gd name="connsiteX25-9153" fmla="*/ 1881186 w 2285560"/>
                <a:gd name="connsiteY25-9154" fmla="*/ 5125243 h 9826882"/>
                <a:gd name="connsiteX26-9155" fmla="*/ 1874042 w 2285560"/>
                <a:gd name="connsiteY26-9156" fmla="*/ 5320504 h 9826882"/>
                <a:gd name="connsiteX27-9157" fmla="*/ 1874042 w 2285560"/>
                <a:gd name="connsiteY27-9158" fmla="*/ 9826882 h 9826882"/>
                <a:gd name="connsiteX28-9159" fmla="*/ 921542 w 2285560"/>
                <a:gd name="connsiteY28-9160" fmla="*/ 9826882 h 9826882"/>
                <a:gd name="connsiteX29-9161" fmla="*/ 921542 w 2285560"/>
                <a:gd name="connsiteY29-9162" fmla="*/ 5320504 h 9826882"/>
                <a:gd name="connsiteX0-9163" fmla="*/ 921542 w 2285560"/>
                <a:gd name="connsiteY0-9164" fmla="*/ 5320504 h 9826882"/>
                <a:gd name="connsiteX1-9165" fmla="*/ 795336 w 2285560"/>
                <a:gd name="connsiteY1-9166" fmla="*/ 5191917 h 9826882"/>
                <a:gd name="connsiteX2-9167" fmla="*/ 230979 w 2285560"/>
                <a:gd name="connsiteY2-9168" fmla="*/ 5194299 h 9826882"/>
                <a:gd name="connsiteX3-9169" fmla="*/ 57149 w 2285560"/>
                <a:gd name="connsiteY3-9170" fmla="*/ 5113335 h 9826882"/>
                <a:gd name="connsiteX4-9171" fmla="*/ 0 w 2285560"/>
                <a:gd name="connsiteY4-9172" fmla="*/ 4934742 h 9826882"/>
                <a:gd name="connsiteX5-9173" fmla="*/ 11906 w 2285560"/>
                <a:gd name="connsiteY5-9174" fmla="*/ 2048666 h 9826882"/>
                <a:gd name="connsiteX6-9175" fmla="*/ 64293 w 2285560"/>
                <a:gd name="connsiteY6-9176" fmla="*/ 1893885 h 9826882"/>
                <a:gd name="connsiteX7-9177" fmla="*/ 200025 w 2285560"/>
                <a:gd name="connsiteY7-9178" fmla="*/ 1843881 h 9826882"/>
                <a:gd name="connsiteX8-9179" fmla="*/ 1473994 w 2285560"/>
                <a:gd name="connsiteY8-9180" fmla="*/ 1841498 h 9826882"/>
                <a:gd name="connsiteX9-9181" fmla="*/ 1483518 w 2285560"/>
                <a:gd name="connsiteY9-9182" fmla="*/ 2008186 h 9826882"/>
                <a:gd name="connsiteX10-9183" fmla="*/ 328612 w 2285560"/>
                <a:gd name="connsiteY10-9184" fmla="*/ 2020094 h 9826882"/>
                <a:gd name="connsiteX11-9185" fmla="*/ 242886 w 2285560"/>
                <a:gd name="connsiteY11-9186" fmla="*/ 2079622 h 9826882"/>
                <a:gd name="connsiteX12-9187" fmla="*/ 183356 w 2285560"/>
                <a:gd name="connsiteY12-9188" fmla="*/ 2139157 h 9826882"/>
                <a:gd name="connsiteX13-9189" fmla="*/ 176211 w 2285560"/>
                <a:gd name="connsiteY13-9190" fmla="*/ 4832349 h 9826882"/>
                <a:gd name="connsiteX14-9191" fmla="*/ 333375 w 2285560"/>
                <a:gd name="connsiteY14-9192" fmla="*/ 5018087 h 9826882"/>
                <a:gd name="connsiteX15-9193" fmla="*/ 802481 w 2285560"/>
                <a:gd name="connsiteY15-9194" fmla="*/ 5018086 h 9826882"/>
                <a:gd name="connsiteX16-9195" fmla="*/ 1012030 w 2285560"/>
                <a:gd name="connsiteY16-9196" fmla="*/ 4884737 h 9826882"/>
                <a:gd name="connsiteX17-9197" fmla="*/ 1940719 w 2285560"/>
                <a:gd name="connsiteY17-9198" fmla="*/ 4884737 h 9826882"/>
                <a:gd name="connsiteX18-9199" fmla="*/ 2107406 w 2285560"/>
                <a:gd name="connsiteY18-9200" fmla="*/ 4687093 h 9826882"/>
                <a:gd name="connsiteX19-9201" fmla="*/ 2141198 w 2285560"/>
                <a:gd name="connsiteY19-9202" fmla="*/ 290738 h 9826882"/>
                <a:gd name="connsiteX20-9203" fmla="*/ 1996280 w 2285560"/>
                <a:gd name="connsiteY20-9204" fmla="*/ 192087 h 9826882"/>
                <a:gd name="connsiteX21-9205" fmla="*/ 1999454 w 2285560"/>
                <a:gd name="connsiteY21-9206" fmla="*/ 0 h 9826882"/>
                <a:gd name="connsiteX22-9207" fmla="*/ 2285545 w 2285560"/>
                <a:gd name="connsiteY22-9208" fmla="*/ 169975 h 9826882"/>
                <a:gd name="connsiteX23-9209" fmla="*/ 2266950 w 2285560"/>
                <a:gd name="connsiteY23-9210" fmla="*/ 4879975 h 9826882"/>
                <a:gd name="connsiteX24-9211" fmla="*/ 2124074 w 2285560"/>
                <a:gd name="connsiteY24-9212" fmla="*/ 5041900 h 9826882"/>
                <a:gd name="connsiteX25-9213" fmla="*/ 1881186 w 2285560"/>
                <a:gd name="connsiteY25-9214" fmla="*/ 5125243 h 9826882"/>
                <a:gd name="connsiteX26-9215" fmla="*/ 1874042 w 2285560"/>
                <a:gd name="connsiteY26-9216" fmla="*/ 5320504 h 9826882"/>
                <a:gd name="connsiteX27-9217" fmla="*/ 1874042 w 2285560"/>
                <a:gd name="connsiteY27-9218" fmla="*/ 9826882 h 9826882"/>
                <a:gd name="connsiteX28-9219" fmla="*/ 921542 w 2285560"/>
                <a:gd name="connsiteY28-9220" fmla="*/ 9826882 h 9826882"/>
                <a:gd name="connsiteX29-9221" fmla="*/ 921542 w 2285560"/>
                <a:gd name="connsiteY29-9222" fmla="*/ 5320504 h 9826882"/>
                <a:gd name="connsiteX0-9223" fmla="*/ 921542 w 2285560"/>
                <a:gd name="connsiteY0-9224" fmla="*/ 5320504 h 9826882"/>
                <a:gd name="connsiteX1-9225" fmla="*/ 795336 w 2285560"/>
                <a:gd name="connsiteY1-9226" fmla="*/ 5191917 h 9826882"/>
                <a:gd name="connsiteX2-9227" fmla="*/ 230979 w 2285560"/>
                <a:gd name="connsiteY2-9228" fmla="*/ 5194299 h 9826882"/>
                <a:gd name="connsiteX3-9229" fmla="*/ 57149 w 2285560"/>
                <a:gd name="connsiteY3-9230" fmla="*/ 5113335 h 9826882"/>
                <a:gd name="connsiteX4-9231" fmla="*/ 0 w 2285560"/>
                <a:gd name="connsiteY4-9232" fmla="*/ 4934742 h 9826882"/>
                <a:gd name="connsiteX5-9233" fmla="*/ 11906 w 2285560"/>
                <a:gd name="connsiteY5-9234" fmla="*/ 2048666 h 9826882"/>
                <a:gd name="connsiteX6-9235" fmla="*/ 64293 w 2285560"/>
                <a:gd name="connsiteY6-9236" fmla="*/ 1893885 h 9826882"/>
                <a:gd name="connsiteX7-9237" fmla="*/ 200025 w 2285560"/>
                <a:gd name="connsiteY7-9238" fmla="*/ 1843881 h 9826882"/>
                <a:gd name="connsiteX8-9239" fmla="*/ 1473994 w 2285560"/>
                <a:gd name="connsiteY8-9240" fmla="*/ 1841498 h 9826882"/>
                <a:gd name="connsiteX9-9241" fmla="*/ 1483518 w 2285560"/>
                <a:gd name="connsiteY9-9242" fmla="*/ 2008186 h 9826882"/>
                <a:gd name="connsiteX10-9243" fmla="*/ 328612 w 2285560"/>
                <a:gd name="connsiteY10-9244" fmla="*/ 2020094 h 9826882"/>
                <a:gd name="connsiteX11-9245" fmla="*/ 242886 w 2285560"/>
                <a:gd name="connsiteY11-9246" fmla="*/ 2079622 h 9826882"/>
                <a:gd name="connsiteX12-9247" fmla="*/ 183356 w 2285560"/>
                <a:gd name="connsiteY12-9248" fmla="*/ 2139157 h 9826882"/>
                <a:gd name="connsiteX13-9249" fmla="*/ 176211 w 2285560"/>
                <a:gd name="connsiteY13-9250" fmla="*/ 4832349 h 9826882"/>
                <a:gd name="connsiteX14-9251" fmla="*/ 333375 w 2285560"/>
                <a:gd name="connsiteY14-9252" fmla="*/ 5018087 h 9826882"/>
                <a:gd name="connsiteX15-9253" fmla="*/ 802481 w 2285560"/>
                <a:gd name="connsiteY15-9254" fmla="*/ 5018086 h 9826882"/>
                <a:gd name="connsiteX16-9255" fmla="*/ 1012030 w 2285560"/>
                <a:gd name="connsiteY16-9256" fmla="*/ 4884737 h 9826882"/>
                <a:gd name="connsiteX17-9257" fmla="*/ 1940719 w 2285560"/>
                <a:gd name="connsiteY17-9258" fmla="*/ 4884737 h 9826882"/>
                <a:gd name="connsiteX18-9259" fmla="*/ 2107406 w 2285560"/>
                <a:gd name="connsiteY18-9260" fmla="*/ 4687093 h 9826882"/>
                <a:gd name="connsiteX19-9261" fmla="*/ 2141198 w 2285560"/>
                <a:gd name="connsiteY19-9262" fmla="*/ 290738 h 9826882"/>
                <a:gd name="connsiteX20-9263" fmla="*/ 1996280 w 2285560"/>
                <a:gd name="connsiteY20-9264" fmla="*/ 192087 h 9826882"/>
                <a:gd name="connsiteX21-9265" fmla="*/ 1999454 w 2285560"/>
                <a:gd name="connsiteY21-9266" fmla="*/ 0 h 9826882"/>
                <a:gd name="connsiteX22-9267" fmla="*/ 2285545 w 2285560"/>
                <a:gd name="connsiteY22-9268" fmla="*/ 169975 h 9826882"/>
                <a:gd name="connsiteX23-9269" fmla="*/ 2266950 w 2285560"/>
                <a:gd name="connsiteY23-9270" fmla="*/ 4879975 h 9826882"/>
                <a:gd name="connsiteX24-9271" fmla="*/ 2124074 w 2285560"/>
                <a:gd name="connsiteY24-9272" fmla="*/ 5041900 h 9826882"/>
                <a:gd name="connsiteX25-9273" fmla="*/ 1881186 w 2285560"/>
                <a:gd name="connsiteY25-9274" fmla="*/ 5125243 h 9826882"/>
                <a:gd name="connsiteX26-9275" fmla="*/ 1874042 w 2285560"/>
                <a:gd name="connsiteY26-9276" fmla="*/ 5320504 h 9826882"/>
                <a:gd name="connsiteX27-9277" fmla="*/ 1874042 w 2285560"/>
                <a:gd name="connsiteY27-9278" fmla="*/ 9826882 h 9826882"/>
                <a:gd name="connsiteX28-9279" fmla="*/ 921542 w 2285560"/>
                <a:gd name="connsiteY28-9280" fmla="*/ 9826882 h 9826882"/>
                <a:gd name="connsiteX29-9281" fmla="*/ 921542 w 2285560"/>
                <a:gd name="connsiteY29-9282" fmla="*/ 5320504 h 9826882"/>
                <a:gd name="connsiteX0-9283" fmla="*/ 921542 w 2285560"/>
                <a:gd name="connsiteY0-9284" fmla="*/ 5320504 h 9826882"/>
                <a:gd name="connsiteX1-9285" fmla="*/ 795336 w 2285560"/>
                <a:gd name="connsiteY1-9286" fmla="*/ 5191917 h 9826882"/>
                <a:gd name="connsiteX2-9287" fmla="*/ 230979 w 2285560"/>
                <a:gd name="connsiteY2-9288" fmla="*/ 5194299 h 9826882"/>
                <a:gd name="connsiteX3-9289" fmla="*/ 57149 w 2285560"/>
                <a:gd name="connsiteY3-9290" fmla="*/ 5113335 h 9826882"/>
                <a:gd name="connsiteX4-9291" fmla="*/ 0 w 2285560"/>
                <a:gd name="connsiteY4-9292" fmla="*/ 4934742 h 9826882"/>
                <a:gd name="connsiteX5-9293" fmla="*/ 11906 w 2285560"/>
                <a:gd name="connsiteY5-9294" fmla="*/ 2048666 h 9826882"/>
                <a:gd name="connsiteX6-9295" fmla="*/ 64293 w 2285560"/>
                <a:gd name="connsiteY6-9296" fmla="*/ 1893885 h 9826882"/>
                <a:gd name="connsiteX7-9297" fmla="*/ 200025 w 2285560"/>
                <a:gd name="connsiteY7-9298" fmla="*/ 1843881 h 9826882"/>
                <a:gd name="connsiteX8-9299" fmla="*/ 1473994 w 2285560"/>
                <a:gd name="connsiteY8-9300" fmla="*/ 1841498 h 9826882"/>
                <a:gd name="connsiteX9-9301" fmla="*/ 1483518 w 2285560"/>
                <a:gd name="connsiteY9-9302" fmla="*/ 2008186 h 9826882"/>
                <a:gd name="connsiteX10-9303" fmla="*/ 328612 w 2285560"/>
                <a:gd name="connsiteY10-9304" fmla="*/ 2020094 h 9826882"/>
                <a:gd name="connsiteX11-9305" fmla="*/ 242886 w 2285560"/>
                <a:gd name="connsiteY11-9306" fmla="*/ 2079622 h 9826882"/>
                <a:gd name="connsiteX12-9307" fmla="*/ 183356 w 2285560"/>
                <a:gd name="connsiteY12-9308" fmla="*/ 2139157 h 9826882"/>
                <a:gd name="connsiteX13-9309" fmla="*/ 176211 w 2285560"/>
                <a:gd name="connsiteY13-9310" fmla="*/ 4832349 h 9826882"/>
                <a:gd name="connsiteX14-9311" fmla="*/ 333375 w 2285560"/>
                <a:gd name="connsiteY14-9312" fmla="*/ 5018087 h 9826882"/>
                <a:gd name="connsiteX15-9313" fmla="*/ 802481 w 2285560"/>
                <a:gd name="connsiteY15-9314" fmla="*/ 5018086 h 9826882"/>
                <a:gd name="connsiteX16-9315" fmla="*/ 1012030 w 2285560"/>
                <a:gd name="connsiteY16-9316" fmla="*/ 4884737 h 9826882"/>
                <a:gd name="connsiteX17-9317" fmla="*/ 1940719 w 2285560"/>
                <a:gd name="connsiteY17-9318" fmla="*/ 4884737 h 9826882"/>
                <a:gd name="connsiteX18-9319" fmla="*/ 2107406 w 2285560"/>
                <a:gd name="connsiteY18-9320" fmla="*/ 4687093 h 9826882"/>
                <a:gd name="connsiteX19-9321" fmla="*/ 2141198 w 2285560"/>
                <a:gd name="connsiteY19-9322" fmla="*/ 290738 h 9826882"/>
                <a:gd name="connsiteX20-9323" fmla="*/ 1996280 w 2285560"/>
                <a:gd name="connsiteY20-9324" fmla="*/ 192087 h 9826882"/>
                <a:gd name="connsiteX21-9325" fmla="*/ 1999454 w 2285560"/>
                <a:gd name="connsiteY21-9326" fmla="*/ 0 h 9826882"/>
                <a:gd name="connsiteX22-9327" fmla="*/ 2285545 w 2285560"/>
                <a:gd name="connsiteY22-9328" fmla="*/ 169975 h 9826882"/>
                <a:gd name="connsiteX23-9329" fmla="*/ 2266950 w 2285560"/>
                <a:gd name="connsiteY23-9330" fmla="*/ 4879975 h 9826882"/>
                <a:gd name="connsiteX24-9331" fmla="*/ 2124074 w 2285560"/>
                <a:gd name="connsiteY24-9332" fmla="*/ 5041900 h 9826882"/>
                <a:gd name="connsiteX25-9333" fmla="*/ 1881186 w 2285560"/>
                <a:gd name="connsiteY25-9334" fmla="*/ 5125243 h 9826882"/>
                <a:gd name="connsiteX26-9335" fmla="*/ 1874042 w 2285560"/>
                <a:gd name="connsiteY26-9336" fmla="*/ 5320504 h 9826882"/>
                <a:gd name="connsiteX27-9337" fmla="*/ 1874042 w 2285560"/>
                <a:gd name="connsiteY27-9338" fmla="*/ 9826882 h 9826882"/>
                <a:gd name="connsiteX28-9339" fmla="*/ 921542 w 2285560"/>
                <a:gd name="connsiteY28-9340" fmla="*/ 9826882 h 9826882"/>
                <a:gd name="connsiteX29-9341" fmla="*/ 921542 w 2285560"/>
                <a:gd name="connsiteY29-9342" fmla="*/ 5320504 h 9826882"/>
                <a:gd name="connsiteX0-9343" fmla="*/ 921542 w 2285560"/>
                <a:gd name="connsiteY0-9344" fmla="*/ 5320504 h 9826882"/>
                <a:gd name="connsiteX1-9345" fmla="*/ 795336 w 2285560"/>
                <a:gd name="connsiteY1-9346" fmla="*/ 5191917 h 9826882"/>
                <a:gd name="connsiteX2-9347" fmla="*/ 230979 w 2285560"/>
                <a:gd name="connsiteY2-9348" fmla="*/ 5194299 h 9826882"/>
                <a:gd name="connsiteX3-9349" fmla="*/ 57149 w 2285560"/>
                <a:gd name="connsiteY3-9350" fmla="*/ 5113335 h 9826882"/>
                <a:gd name="connsiteX4-9351" fmla="*/ 0 w 2285560"/>
                <a:gd name="connsiteY4-9352" fmla="*/ 4934742 h 9826882"/>
                <a:gd name="connsiteX5-9353" fmla="*/ 11906 w 2285560"/>
                <a:gd name="connsiteY5-9354" fmla="*/ 2048666 h 9826882"/>
                <a:gd name="connsiteX6-9355" fmla="*/ 64293 w 2285560"/>
                <a:gd name="connsiteY6-9356" fmla="*/ 1893885 h 9826882"/>
                <a:gd name="connsiteX7-9357" fmla="*/ 200025 w 2285560"/>
                <a:gd name="connsiteY7-9358" fmla="*/ 1843881 h 9826882"/>
                <a:gd name="connsiteX8-9359" fmla="*/ 1473994 w 2285560"/>
                <a:gd name="connsiteY8-9360" fmla="*/ 1841498 h 9826882"/>
                <a:gd name="connsiteX9-9361" fmla="*/ 1483518 w 2285560"/>
                <a:gd name="connsiteY9-9362" fmla="*/ 2008186 h 9826882"/>
                <a:gd name="connsiteX10-9363" fmla="*/ 328612 w 2285560"/>
                <a:gd name="connsiteY10-9364" fmla="*/ 2020094 h 9826882"/>
                <a:gd name="connsiteX11-9365" fmla="*/ 230980 w 2285560"/>
                <a:gd name="connsiteY11-9366" fmla="*/ 2060572 h 9826882"/>
                <a:gd name="connsiteX12-9367" fmla="*/ 183356 w 2285560"/>
                <a:gd name="connsiteY12-9368" fmla="*/ 2139157 h 9826882"/>
                <a:gd name="connsiteX13-9369" fmla="*/ 176211 w 2285560"/>
                <a:gd name="connsiteY13-9370" fmla="*/ 4832349 h 9826882"/>
                <a:gd name="connsiteX14-9371" fmla="*/ 333375 w 2285560"/>
                <a:gd name="connsiteY14-9372" fmla="*/ 5018087 h 9826882"/>
                <a:gd name="connsiteX15-9373" fmla="*/ 802481 w 2285560"/>
                <a:gd name="connsiteY15-9374" fmla="*/ 5018086 h 9826882"/>
                <a:gd name="connsiteX16-9375" fmla="*/ 1012030 w 2285560"/>
                <a:gd name="connsiteY16-9376" fmla="*/ 4884737 h 9826882"/>
                <a:gd name="connsiteX17-9377" fmla="*/ 1940719 w 2285560"/>
                <a:gd name="connsiteY17-9378" fmla="*/ 4884737 h 9826882"/>
                <a:gd name="connsiteX18-9379" fmla="*/ 2107406 w 2285560"/>
                <a:gd name="connsiteY18-9380" fmla="*/ 4687093 h 9826882"/>
                <a:gd name="connsiteX19-9381" fmla="*/ 2141198 w 2285560"/>
                <a:gd name="connsiteY19-9382" fmla="*/ 290738 h 9826882"/>
                <a:gd name="connsiteX20-9383" fmla="*/ 1996280 w 2285560"/>
                <a:gd name="connsiteY20-9384" fmla="*/ 192087 h 9826882"/>
                <a:gd name="connsiteX21-9385" fmla="*/ 1999454 w 2285560"/>
                <a:gd name="connsiteY21-9386" fmla="*/ 0 h 9826882"/>
                <a:gd name="connsiteX22-9387" fmla="*/ 2285545 w 2285560"/>
                <a:gd name="connsiteY22-9388" fmla="*/ 169975 h 9826882"/>
                <a:gd name="connsiteX23-9389" fmla="*/ 2266950 w 2285560"/>
                <a:gd name="connsiteY23-9390" fmla="*/ 4879975 h 9826882"/>
                <a:gd name="connsiteX24-9391" fmla="*/ 2124074 w 2285560"/>
                <a:gd name="connsiteY24-9392" fmla="*/ 5041900 h 9826882"/>
                <a:gd name="connsiteX25-9393" fmla="*/ 1881186 w 2285560"/>
                <a:gd name="connsiteY25-9394" fmla="*/ 5125243 h 9826882"/>
                <a:gd name="connsiteX26-9395" fmla="*/ 1874042 w 2285560"/>
                <a:gd name="connsiteY26-9396" fmla="*/ 5320504 h 9826882"/>
                <a:gd name="connsiteX27-9397" fmla="*/ 1874042 w 2285560"/>
                <a:gd name="connsiteY27-9398" fmla="*/ 9826882 h 9826882"/>
                <a:gd name="connsiteX28-9399" fmla="*/ 921542 w 2285560"/>
                <a:gd name="connsiteY28-9400" fmla="*/ 9826882 h 9826882"/>
                <a:gd name="connsiteX29-9401" fmla="*/ 921542 w 2285560"/>
                <a:gd name="connsiteY29-9402" fmla="*/ 5320504 h 9826882"/>
                <a:gd name="connsiteX0-9403" fmla="*/ 921542 w 2285560"/>
                <a:gd name="connsiteY0-9404" fmla="*/ 5320504 h 9826882"/>
                <a:gd name="connsiteX1-9405" fmla="*/ 795336 w 2285560"/>
                <a:gd name="connsiteY1-9406" fmla="*/ 5191917 h 9826882"/>
                <a:gd name="connsiteX2-9407" fmla="*/ 230979 w 2285560"/>
                <a:gd name="connsiteY2-9408" fmla="*/ 5194299 h 9826882"/>
                <a:gd name="connsiteX3-9409" fmla="*/ 57149 w 2285560"/>
                <a:gd name="connsiteY3-9410" fmla="*/ 5113335 h 9826882"/>
                <a:gd name="connsiteX4-9411" fmla="*/ 0 w 2285560"/>
                <a:gd name="connsiteY4-9412" fmla="*/ 4934742 h 9826882"/>
                <a:gd name="connsiteX5-9413" fmla="*/ 11906 w 2285560"/>
                <a:gd name="connsiteY5-9414" fmla="*/ 2048666 h 9826882"/>
                <a:gd name="connsiteX6-9415" fmla="*/ 64293 w 2285560"/>
                <a:gd name="connsiteY6-9416" fmla="*/ 1893885 h 9826882"/>
                <a:gd name="connsiteX7-9417" fmla="*/ 200025 w 2285560"/>
                <a:gd name="connsiteY7-9418" fmla="*/ 1843881 h 9826882"/>
                <a:gd name="connsiteX8-9419" fmla="*/ 1473994 w 2285560"/>
                <a:gd name="connsiteY8-9420" fmla="*/ 1841498 h 9826882"/>
                <a:gd name="connsiteX9-9421" fmla="*/ 1483518 w 2285560"/>
                <a:gd name="connsiteY9-9422" fmla="*/ 2008186 h 9826882"/>
                <a:gd name="connsiteX10-9423" fmla="*/ 328612 w 2285560"/>
                <a:gd name="connsiteY10-9424" fmla="*/ 2020094 h 9826882"/>
                <a:gd name="connsiteX11-9425" fmla="*/ 219074 w 2285560"/>
                <a:gd name="connsiteY11-9426" fmla="*/ 2048666 h 9826882"/>
                <a:gd name="connsiteX12-9427" fmla="*/ 183356 w 2285560"/>
                <a:gd name="connsiteY12-9428" fmla="*/ 2139157 h 9826882"/>
                <a:gd name="connsiteX13-9429" fmla="*/ 176211 w 2285560"/>
                <a:gd name="connsiteY13-9430" fmla="*/ 4832349 h 9826882"/>
                <a:gd name="connsiteX14-9431" fmla="*/ 333375 w 2285560"/>
                <a:gd name="connsiteY14-9432" fmla="*/ 5018087 h 9826882"/>
                <a:gd name="connsiteX15-9433" fmla="*/ 802481 w 2285560"/>
                <a:gd name="connsiteY15-9434" fmla="*/ 5018086 h 9826882"/>
                <a:gd name="connsiteX16-9435" fmla="*/ 1012030 w 2285560"/>
                <a:gd name="connsiteY16-9436" fmla="*/ 4884737 h 9826882"/>
                <a:gd name="connsiteX17-9437" fmla="*/ 1940719 w 2285560"/>
                <a:gd name="connsiteY17-9438" fmla="*/ 4884737 h 9826882"/>
                <a:gd name="connsiteX18-9439" fmla="*/ 2107406 w 2285560"/>
                <a:gd name="connsiteY18-9440" fmla="*/ 4687093 h 9826882"/>
                <a:gd name="connsiteX19-9441" fmla="*/ 2141198 w 2285560"/>
                <a:gd name="connsiteY19-9442" fmla="*/ 290738 h 9826882"/>
                <a:gd name="connsiteX20-9443" fmla="*/ 1996280 w 2285560"/>
                <a:gd name="connsiteY20-9444" fmla="*/ 192087 h 9826882"/>
                <a:gd name="connsiteX21-9445" fmla="*/ 1999454 w 2285560"/>
                <a:gd name="connsiteY21-9446" fmla="*/ 0 h 9826882"/>
                <a:gd name="connsiteX22-9447" fmla="*/ 2285545 w 2285560"/>
                <a:gd name="connsiteY22-9448" fmla="*/ 169975 h 9826882"/>
                <a:gd name="connsiteX23-9449" fmla="*/ 2266950 w 2285560"/>
                <a:gd name="connsiteY23-9450" fmla="*/ 4879975 h 9826882"/>
                <a:gd name="connsiteX24-9451" fmla="*/ 2124074 w 2285560"/>
                <a:gd name="connsiteY24-9452" fmla="*/ 5041900 h 9826882"/>
                <a:gd name="connsiteX25-9453" fmla="*/ 1881186 w 2285560"/>
                <a:gd name="connsiteY25-9454" fmla="*/ 5125243 h 9826882"/>
                <a:gd name="connsiteX26-9455" fmla="*/ 1874042 w 2285560"/>
                <a:gd name="connsiteY26-9456" fmla="*/ 5320504 h 9826882"/>
                <a:gd name="connsiteX27-9457" fmla="*/ 1874042 w 2285560"/>
                <a:gd name="connsiteY27-9458" fmla="*/ 9826882 h 9826882"/>
                <a:gd name="connsiteX28-9459" fmla="*/ 921542 w 2285560"/>
                <a:gd name="connsiteY28-9460" fmla="*/ 9826882 h 9826882"/>
                <a:gd name="connsiteX29-9461" fmla="*/ 921542 w 2285560"/>
                <a:gd name="connsiteY29-9462" fmla="*/ 5320504 h 9826882"/>
                <a:gd name="connsiteX0-9463" fmla="*/ 921542 w 2285560"/>
                <a:gd name="connsiteY0-9464" fmla="*/ 5320504 h 9826882"/>
                <a:gd name="connsiteX1-9465" fmla="*/ 795336 w 2285560"/>
                <a:gd name="connsiteY1-9466" fmla="*/ 5191917 h 9826882"/>
                <a:gd name="connsiteX2-9467" fmla="*/ 230979 w 2285560"/>
                <a:gd name="connsiteY2-9468" fmla="*/ 5194299 h 9826882"/>
                <a:gd name="connsiteX3-9469" fmla="*/ 57149 w 2285560"/>
                <a:gd name="connsiteY3-9470" fmla="*/ 5113335 h 9826882"/>
                <a:gd name="connsiteX4-9471" fmla="*/ 0 w 2285560"/>
                <a:gd name="connsiteY4-9472" fmla="*/ 4934742 h 9826882"/>
                <a:gd name="connsiteX5-9473" fmla="*/ 11906 w 2285560"/>
                <a:gd name="connsiteY5-9474" fmla="*/ 2048666 h 9826882"/>
                <a:gd name="connsiteX6-9475" fmla="*/ 64293 w 2285560"/>
                <a:gd name="connsiteY6-9476" fmla="*/ 1893885 h 9826882"/>
                <a:gd name="connsiteX7-9477" fmla="*/ 200025 w 2285560"/>
                <a:gd name="connsiteY7-9478" fmla="*/ 1843881 h 9826882"/>
                <a:gd name="connsiteX8-9479" fmla="*/ 1473994 w 2285560"/>
                <a:gd name="connsiteY8-9480" fmla="*/ 1841498 h 9826882"/>
                <a:gd name="connsiteX9-9481" fmla="*/ 1483518 w 2285560"/>
                <a:gd name="connsiteY9-9482" fmla="*/ 2008186 h 9826882"/>
                <a:gd name="connsiteX10-9483" fmla="*/ 328612 w 2285560"/>
                <a:gd name="connsiteY10-9484" fmla="*/ 2020094 h 9826882"/>
                <a:gd name="connsiteX11-9485" fmla="*/ 219074 w 2285560"/>
                <a:gd name="connsiteY11-9486" fmla="*/ 2048666 h 9826882"/>
                <a:gd name="connsiteX12-9487" fmla="*/ 183356 w 2285560"/>
                <a:gd name="connsiteY12-9488" fmla="*/ 2139157 h 9826882"/>
                <a:gd name="connsiteX13-9489" fmla="*/ 176211 w 2285560"/>
                <a:gd name="connsiteY13-9490" fmla="*/ 4832349 h 9826882"/>
                <a:gd name="connsiteX14-9491" fmla="*/ 333375 w 2285560"/>
                <a:gd name="connsiteY14-9492" fmla="*/ 5018087 h 9826882"/>
                <a:gd name="connsiteX15-9493" fmla="*/ 802481 w 2285560"/>
                <a:gd name="connsiteY15-9494" fmla="*/ 5018086 h 9826882"/>
                <a:gd name="connsiteX16-9495" fmla="*/ 1012030 w 2285560"/>
                <a:gd name="connsiteY16-9496" fmla="*/ 4884737 h 9826882"/>
                <a:gd name="connsiteX17-9497" fmla="*/ 1940719 w 2285560"/>
                <a:gd name="connsiteY17-9498" fmla="*/ 4884737 h 9826882"/>
                <a:gd name="connsiteX18-9499" fmla="*/ 2107406 w 2285560"/>
                <a:gd name="connsiteY18-9500" fmla="*/ 4687093 h 9826882"/>
                <a:gd name="connsiteX19-9501" fmla="*/ 2141198 w 2285560"/>
                <a:gd name="connsiteY19-9502" fmla="*/ 290738 h 9826882"/>
                <a:gd name="connsiteX20-9503" fmla="*/ 1996280 w 2285560"/>
                <a:gd name="connsiteY20-9504" fmla="*/ 192087 h 9826882"/>
                <a:gd name="connsiteX21-9505" fmla="*/ 1999454 w 2285560"/>
                <a:gd name="connsiteY21-9506" fmla="*/ 0 h 9826882"/>
                <a:gd name="connsiteX22-9507" fmla="*/ 2285545 w 2285560"/>
                <a:gd name="connsiteY22-9508" fmla="*/ 169975 h 9826882"/>
                <a:gd name="connsiteX23-9509" fmla="*/ 2266950 w 2285560"/>
                <a:gd name="connsiteY23-9510" fmla="*/ 4879975 h 9826882"/>
                <a:gd name="connsiteX24-9511" fmla="*/ 2124074 w 2285560"/>
                <a:gd name="connsiteY24-9512" fmla="*/ 5041900 h 9826882"/>
                <a:gd name="connsiteX25-9513" fmla="*/ 1881186 w 2285560"/>
                <a:gd name="connsiteY25-9514" fmla="*/ 5125243 h 9826882"/>
                <a:gd name="connsiteX26-9515" fmla="*/ 1874042 w 2285560"/>
                <a:gd name="connsiteY26-9516" fmla="*/ 5320504 h 9826882"/>
                <a:gd name="connsiteX27-9517" fmla="*/ 1874042 w 2285560"/>
                <a:gd name="connsiteY27-9518" fmla="*/ 9826882 h 9826882"/>
                <a:gd name="connsiteX28-9519" fmla="*/ 921542 w 2285560"/>
                <a:gd name="connsiteY28-9520" fmla="*/ 9826882 h 9826882"/>
                <a:gd name="connsiteX29-9521" fmla="*/ 921542 w 2285560"/>
                <a:gd name="connsiteY29-9522" fmla="*/ 5320504 h 9826882"/>
                <a:gd name="connsiteX0-9523" fmla="*/ 921542 w 2285560"/>
                <a:gd name="connsiteY0-9524" fmla="*/ 5320504 h 9826882"/>
                <a:gd name="connsiteX1-9525" fmla="*/ 795336 w 2285560"/>
                <a:gd name="connsiteY1-9526" fmla="*/ 5191917 h 9826882"/>
                <a:gd name="connsiteX2-9527" fmla="*/ 230979 w 2285560"/>
                <a:gd name="connsiteY2-9528" fmla="*/ 5194299 h 9826882"/>
                <a:gd name="connsiteX3-9529" fmla="*/ 57149 w 2285560"/>
                <a:gd name="connsiteY3-9530" fmla="*/ 5113335 h 9826882"/>
                <a:gd name="connsiteX4-9531" fmla="*/ 0 w 2285560"/>
                <a:gd name="connsiteY4-9532" fmla="*/ 4934742 h 9826882"/>
                <a:gd name="connsiteX5-9533" fmla="*/ 11906 w 2285560"/>
                <a:gd name="connsiteY5-9534" fmla="*/ 2048666 h 9826882"/>
                <a:gd name="connsiteX6-9535" fmla="*/ 64293 w 2285560"/>
                <a:gd name="connsiteY6-9536" fmla="*/ 1893885 h 9826882"/>
                <a:gd name="connsiteX7-9537" fmla="*/ 200025 w 2285560"/>
                <a:gd name="connsiteY7-9538" fmla="*/ 1843881 h 9826882"/>
                <a:gd name="connsiteX8-9539" fmla="*/ 1473994 w 2285560"/>
                <a:gd name="connsiteY8-9540" fmla="*/ 1841498 h 9826882"/>
                <a:gd name="connsiteX9-9541" fmla="*/ 1483518 w 2285560"/>
                <a:gd name="connsiteY9-9542" fmla="*/ 2008186 h 9826882"/>
                <a:gd name="connsiteX10-9543" fmla="*/ 328612 w 2285560"/>
                <a:gd name="connsiteY10-9544" fmla="*/ 2020094 h 9826882"/>
                <a:gd name="connsiteX11-9545" fmla="*/ 219074 w 2285560"/>
                <a:gd name="connsiteY11-9546" fmla="*/ 2048666 h 9826882"/>
                <a:gd name="connsiteX12-9547" fmla="*/ 183356 w 2285560"/>
                <a:gd name="connsiteY12-9548" fmla="*/ 2139157 h 9826882"/>
                <a:gd name="connsiteX13-9549" fmla="*/ 176211 w 2285560"/>
                <a:gd name="connsiteY13-9550" fmla="*/ 4832349 h 9826882"/>
                <a:gd name="connsiteX14-9551" fmla="*/ 333375 w 2285560"/>
                <a:gd name="connsiteY14-9552" fmla="*/ 5018087 h 9826882"/>
                <a:gd name="connsiteX15-9553" fmla="*/ 802481 w 2285560"/>
                <a:gd name="connsiteY15-9554" fmla="*/ 5018086 h 9826882"/>
                <a:gd name="connsiteX16-9555" fmla="*/ 1012030 w 2285560"/>
                <a:gd name="connsiteY16-9556" fmla="*/ 4884737 h 9826882"/>
                <a:gd name="connsiteX17-9557" fmla="*/ 1940719 w 2285560"/>
                <a:gd name="connsiteY17-9558" fmla="*/ 4884737 h 9826882"/>
                <a:gd name="connsiteX18-9559" fmla="*/ 2107406 w 2285560"/>
                <a:gd name="connsiteY18-9560" fmla="*/ 4687093 h 9826882"/>
                <a:gd name="connsiteX19-9561" fmla="*/ 2141198 w 2285560"/>
                <a:gd name="connsiteY19-9562" fmla="*/ 290738 h 9826882"/>
                <a:gd name="connsiteX20-9563" fmla="*/ 1996280 w 2285560"/>
                <a:gd name="connsiteY20-9564" fmla="*/ 192087 h 9826882"/>
                <a:gd name="connsiteX21-9565" fmla="*/ 1999454 w 2285560"/>
                <a:gd name="connsiteY21-9566" fmla="*/ 0 h 9826882"/>
                <a:gd name="connsiteX22-9567" fmla="*/ 2285545 w 2285560"/>
                <a:gd name="connsiteY22-9568" fmla="*/ 169975 h 9826882"/>
                <a:gd name="connsiteX23-9569" fmla="*/ 2266950 w 2285560"/>
                <a:gd name="connsiteY23-9570" fmla="*/ 4879975 h 9826882"/>
                <a:gd name="connsiteX24-9571" fmla="*/ 2124074 w 2285560"/>
                <a:gd name="connsiteY24-9572" fmla="*/ 5041900 h 9826882"/>
                <a:gd name="connsiteX25-9573" fmla="*/ 1881186 w 2285560"/>
                <a:gd name="connsiteY25-9574" fmla="*/ 5125243 h 9826882"/>
                <a:gd name="connsiteX26-9575" fmla="*/ 1874042 w 2285560"/>
                <a:gd name="connsiteY26-9576" fmla="*/ 5320504 h 9826882"/>
                <a:gd name="connsiteX27-9577" fmla="*/ 1874042 w 2285560"/>
                <a:gd name="connsiteY27-9578" fmla="*/ 9826882 h 9826882"/>
                <a:gd name="connsiteX28-9579" fmla="*/ 921542 w 2285560"/>
                <a:gd name="connsiteY28-9580" fmla="*/ 9826882 h 9826882"/>
                <a:gd name="connsiteX29-9581" fmla="*/ 921542 w 2285560"/>
                <a:gd name="connsiteY29-9582" fmla="*/ 5320504 h 9826882"/>
                <a:gd name="connsiteX0-9583" fmla="*/ 921542 w 2285560"/>
                <a:gd name="connsiteY0-9584" fmla="*/ 5320504 h 9826882"/>
                <a:gd name="connsiteX1-9585" fmla="*/ 795336 w 2285560"/>
                <a:gd name="connsiteY1-9586" fmla="*/ 5191917 h 9826882"/>
                <a:gd name="connsiteX2-9587" fmla="*/ 230979 w 2285560"/>
                <a:gd name="connsiteY2-9588" fmla="*/ 5194299 h 9826882"/>
                <a:gd name="connsiteX3-9589" fmla="*/ 57149 w 2285560"/>
                <a:gd name="connsiteY3-9590" fmla="*/ 5113335 h 9826882"/>
                <a:gd name="connsiteX4-9591" fmla="*/ 0 w 2285560"/>
                <a:gd name="connsiteY4-9592" fmla="*/ 4934742 h 9826882"/>
                <a:gd name="connsiteX5-9593" fmla="*/ 11906 w 2285560"/>
                <a:gd name="connsiteY5-9594" fmla="*/ 2048666 h 9826882"/>
                <a:gd name="connsiteX6-9595" fmla="*/ 64293 w 2285560"/>
                <a:gd name="connsiteY6-9596" fmla="*/ 1893885 h 9826882"/>
                <a:gd name="connsiteX7-9597" fmla="*/ 200025 w 2285560"/>
                <a:gd name="connsiteY7-9598" fmla="*/ 1843881 h 9826882"/>
                <a:gd name="connsiteX8-9599" fmla="*/ 1473994 w 2285560"/>
                <a:gd name="connsiteY8-9600" fmla="*/ 1841498 h 9826882"/>
                <a:gd name="connsiteX9-9601" fmla="*/ 1483518 w 2285560"/>
                <a:gd name="connsiteY9-9602" fmla="*/ 2008186 h 9826882"/>
                <a:gd name="connsiteX10-9603" fmla="*/ 328612 w 2285560"/>
                <a:gd name="connsiteY10-9604" fmla="*/ 2020094 h 9826882"/>
                <a:gd name="connsiteX11-9605" fmla="*/ 226218 w 2285560"/>
                <a:gd name="connsiteY11-9606" fmla="*/ 2048666 h 9826882"/>
                <a:gd name="connsiteX12-9607" fmla="*/ 183356 w 2285560"/>
                <a:gd name="connsiteY12-9608" fmla="*/ 2139157 h 9826882"/>
                <a:gd name="connsiteX13-9609" fmla="*/ 176211 w 2285560"/>
                <a:gd name="connsiteY13-9610" fmla="*/ 4832349 h 9826882"/>
                <a:gd name="connsiteX14-9611" fmla="*/ 333375 w 2285560"/>
                <a:gd name="connsiteY14-9612" fmla="*/ 5018087 h 9826882"/>
                <a:gd name="connsiteX15-9613" fmla="*/ 802481 w 2285560"/>
                <a:gd name="connsiteY15-9614" fmla="*/ 5018086 h 9826882"/>
                <a:gd name="connsiteX16-9615" fmla="*/ 1012030 w 2285560"/>
                <a:gd name="connsiteY16-9616" fmla="*/ 4884737 h 9826882"/>
                <a:gd name="connsiteX17-9617" fmla="*/ 1940719 w 2285560"/>
                <a:gd name="connsiteY17-9618" fmla="*/ 4884737 h 9826882"/>
                <a:gd name="connsiteX18-9619" fmla="*/ 2107406 w 2285560"/>
                <a:gd name="connsiteY18-9620" fmla="*/ 4687093 h 9826882"/>
                <a:gd name="connsiteX19-9621" fmla="*/ 2141198 w 2285560"/>
                <a:gd name="connsiteY19-9622" fmla="*/ 290738 h 9826882"/>
                <a:gd name="connsiteX20-9623" fmla="*/ 1996280 w 2285560"/>
                <a:gd name="connsiteY20-9624" fmla="*/ 192087 h 9826882"/>
                <a:gd name="connsiteX21-9625" fmla="*/ 1999454 w 2285560"/>
                <a:gd name="connsiteY21-9626" fmla="*/ 0 h 9826882"/>
                <a:gd name="connsiteX22-9627" fmla="*/ 2285545 w 2285560"/>
                <a:gd name="connsiteY22-9628" fmla="*/ 169975 h 9826882"/>
                <a:gd name="connsiteX23-9629" fmla="*/ 2266950 w 2285560"/>
                <a:gd name="connsiteY23-9630" fmla="*/ 4879975 h 9826882"/>
                <a:gd name="connsiteX24-9631" fmla="*/ 2124074 w 2285560"/>
                <a:gd name="connsiteY24-9632" fmla="*/ 5041900 h 9826882"/>
                <a:gd name="connsiteX25-9633" fmla="*/ 1881186 w 2285560"/>
                <a:gd name="connsiteY25-9634" fmla="*/ 5125243 h 9826882"/>
                <a:gd name="connsiteX26-9635" fmla="*/ 1874042 w 2285560"/>
                <a:gd name="connsiteY26-9636" fmla="*/ 5320504 h 9826882"/>
                <a:gd name="connsiteX27-9637" fmla="*/ 1874042 w 2285560"/>
                <a:gd name="connsiteY27-9638" fmla="*/ 9826882 h 9826882"/>
                <a:gd name="connsiteX28-9639" fmla="*/ 921542 w 2285560"/>
                <a:gd name="connsiteY28-9640" fmla="*/ 9826882 h 9826882"/>
                <a:gd name="connsiteX29-9641" fmla="*/ 921542 w 2285560"/>
                <a:gd name="connsiteY29-9642" fmla="*/ 5320504 h 9826882"/>
                <a:gd name="connsiteX0-9643" fmla="*/ 921542 w 2285560"/>
                <a:gd name="connsiteY0-9644" fmla="*/ 5320504 h 9826882"/>
                <a:gd name="connsiteX1-9645" fmla="*/ 795336 w 2285560"/>
                <a:gd name="connsiteY1-9646" fmla="*/ 5191917 h 9826882"/>
                <a:gd name="connsiteX2-9647" fmla="*/ 230979 w 2285560"/>
                <a:gd name="connsiteY2-9648" fmla="*/ 5194299 h 9826882"/>
                <a:gd name="connsiteX3-9649" fmla="*/ 57149 w 2285560"/>
                <a:gd name="connsiteY3-9650" fmla="*/ 5113335 h 9826882"/>
                <a:gd name="connsiteX4-9651" fmla="*/ 0 w 2285560"/>
                <a:gd name="connsiteY4-9652" fmla="*/ 4934742 h 9826882"/>
                <a:gd name="connsiteX5-9653" fmla="*/ 11906 w 2285560"/>
                <a:gd name="connsiteY5-9654" fmla="*/ 2048666 h 9826882"/>
                <a:gd name="connsiteX6-9655" fmla="*/ 64293 w 2285560"/>
                <a:gd name="connsiteY6-9656" fmla="*/ 1893885 h 9826882"/>
                <a:gd name="connsiteX7-9657" fmla="*/ 200025 w 2285560"/>
                <a:gd name="connsiteY7-9658" fmla="*/ 1843881 h 9826882"/>
                <a:gd name="connsiteX8-9659" fmla="*/ 1473994 w 2285560"/>
                <a:gd name="connsiteY8-9660" fmla="*/ 1841498 h 9826882"/>
                <a:gd name="connsiteX9-9661" fmla="*/ 1483518 w 2285560"/>
                <a:gd name="connsiteY9-9662" fmla="*/ 2008186 h 9826882"/>
                <a:gd name="connsiteX10-9663" fmla="*/ 328612 w 2285560"/>
                <a:gd name="connsiteY10-9664" fmla="*/ 2020094 h 9826882"/>
                <a:gd name="connsiteX11-9665" fmla="*/ 219075 w 2285560"/>
                <a:gd name="connsiteY11-9666" fmla="*/ 2036760 h 9826882"/>
                <a:gd name="connsiteX12-9667" fmla="*/ 183356 w 2285560"/>
                <a:gd name="connsiteY12-9668" fmla="*/ 2139157 h 9826882"/>
                <a:gd name="connsiteX13-9669" fmla="*/ 176211 w 2285560"/>
                <a:gd name="connsiteY13-9670" fmla="*/ 4832349 h 9826882"/>
                <a:gd name="connsiteX14-9671" fmla="*/ 333375 w 2285560"/>
                <a:gd name="connsiteY14-9672" fmla="*/ 5018087 h 9826882"/>
                <a:gd name="connsiteX15-9673" fmla="*/ 802481 w 2285560"/>
                <a:gd name="connsiteY15-9674" fmla="*/ 5018086 h 9826882"/>
                <a:gd name="connsiteX16-9675" fmla="*/ 1012030 w 2285560"/>
                <a:gd name="connsiteY16-9676" fmla="*/ 4884737 h 9826882"/>
                <a:gd name="connsiteX17-9677" fmla="*/ 1940719 w 2285560"/>
                <a:gd name="connsiteY17-9678" fmla="*/ 4884737 h 9826882"/>
                <a:gd name="connsiteX18-9679" fmla="*/ 2107406 w 2285560"/>
                <a:gd name="connsiteY18-9680" fmla="*/ 4687093 h 9826882"/>
                <a:gd name="connsiteX19-9681" fmla="*/ 2141198 w 2285560"/>
                <a:gd name="connsiteY19-9682" fmla="*/ 290738 h 9826882"/>
                <a:gd name="connsiteX20-9683" fmla="*/ 1996280 w 2285560"/>
                <a:gd name="connsiteY20-9684" fmla="*/ 192087 h 9826882"/>
                <a:gd name="connsiteX21-9685" fmla="*/ 1999454 w 2285560"/>
                <a:gd name="connsiteY21-9686" fmla="*/ 0 h 9826882"/>
                <a:gd name="connsiteX22-9687" fmla="*/ 2285545 w 2285560"/>
                <a:gd name="connsiteY22-9688" fmla="*/ 169975 h 9826882"/>
                <a:gd name="connsiteX23-9689" fmla="*/ 2266950 w 2285560"/>
                <a:gd name="connsiteY23-9690" fmla="*/ 4879975 h 9826882"/>
                <a:gd name="connsiteX24-9691" fmla="*/ 2124074 w 2285560"/>
                <a:gd name="connsiteY24-9692" fmla="*/ 5041900 h 9826882"/>
                <a:gd name="connsiteX25-9693" fmla="*/ 1881186 w 2285560"/>
                <a:gd name="connsiteY25-9694" fmla="*/ 5125243 h 9826882"/>
                <a:gd name="connsiteX26-9695" fmla="*/ 1874042 w 2285560"/>
                <a:gd name="connsiteY26-9696" fmla="*/ 5320504 h 9826882"/>
                <a:gd name="connsiteX27-9697" fmla="*/ 1874042 w 2285560"/>
                <a:gd name="connsiteY27-9698" fmla="*/ 9826882 h 9826882"/>
                <a:gd name="connsiteX28-9699" fmla="*/ 921542 w 2285560"/>
                <a:gd name="connsiteY28-9700" fmla="*/ 9826882 h 9826882"/>
                <a:gd name="connsiteX29-9701" fmla="*/ 921542 w 2285560"/>
                <a:gd name="connsiteY29-9702" fmla="*/ 5320504 h 9826882"/>
                <a:gd name="connsiteX0-9703" fmla="*/ 921542 w 2285560"/>
                <a:gd name="connsiteY0-9704" fmla="*/ 5320504 h 9826882"/>
                <a:gd name="connsiteX1-9705" fmla="*/ 795336 w 2285560"/>
                <a:gd name="connsiteY1-9706" fmla="*/ 5191917 h 9826882"/>
                <a:gd name="connsiteX2-9707" fmla="*/ 230979 w 2285560"/>
                <a:gd name="connsiteY2-9708" fmla="*/ 5194299 h 9826882"/>
                <a:gd name="connsiteX3-9709" fmla="*/ 57149 w 2285560"/>
                <a:gd name="connsiteY3-9710" fmla="*/ 5113335 h 9826882"/>
                <a:gd name="connsiteX4-9711" fmla="*/ 0 w 2285560"/>
                <a:gd name="connsiteY4-9712" fmla="*/ 4934742 h 9826882"/>
                <a:gd name="connsiteX5-9713" fmla="*/ 11906 w 2285560"/>
                <a:gd name="connsiteY5-9714" fmla="*/ 2048666 h 9826882"/>
                <a:gd name="connsiteX6-9715" fmla="*/ 64293 w 2285560"/>
                <a:gd name="connsiteY6-9716" fmla="*/ 1893885 h 9826882"/>
                <a:gd name="connsiteX7-9717" fmla="*/ 200025 w 2285560"/>
                <a:gd name="connsiteY7-9718" fmla="*/ 1843881 h 9826882"/>
                <a:gd name="connsiteX8-9719" fmla="*/ 1473994 w 2285560"/>
                <a:gd name="connsiteY8-9720" fmla="*/ 1841498 h 9826882"/>
                <a:gd name="connsiteX9-9721" fmla="*/ 1483518 w 2285560"/>
                <a:gd name="connsiteY9-9722" fmla="*/ 2008186 h 9826882"/>
                <a:gd name="connsiteX10-9723" fmla="*/ 328612 w 2285560"/>
                <a:gd name="connsiteY10-9724" fmla="*/ 2020094 h 9826882"/>
                <a:gd name="connsiteX11-9725" fmla="*/ 219075 w 2285560"/>
                <a:gd name="connsiteY11-9726" fmla="*/ 2036760 h 9826882"/>
                <a:gd name="connsiteX12-9727" fmla="*/ 183356 w 2285560"/>
                <a:gd name="connsiteY12-9728" fmla="*/ 2139157 h 9826882"/>
                <a:gd name="connsiteX13-9729" fmla="*/ 176211 w 2285560"/>
                <a:gd name="connsiteY13-9730" fmla="*/ 4832349 h 9826882"/>
                <a:gd name="connsiteX14-9731" fmla="*/ 333375 w 2285560"/>
                <a:gd name="connsiteY14-9732" fmla="*/ 5018087 h 9826882"/>
                <a:gd name="connsiteX15-9733" fmla="*/ 802481 w 2285560"/>
                <a:gd name="connsiteY15-9734" fmla="*/ 5018086 h 9826882"/>
                <a:gd name="connsiteX16-9735" fmla="*/ 1012030 w 2285560"/>
                <a:gd name="connsiteY16-9736" fmla="*/ 4884737 h 9826882"/>
                <a:gd name="connsiteX17-9737" fmla="*/ 1940719 w 2285560"/>
                <a:gd name="connsiteY17-9738" fmla="*/ 4884737 h 9826882"/>
                <a:gd name="connsiteX18-9739" fmla="*/ 2107406 w 2285560"/>
                <a:gd name="connsiteY18-9740" fmla="*/ 4687093 h 9826882"/>
                <a:gd name="connsiteX19-9741" fmla="*/ 2141198 w 2285560"/>
                <a:gd name="connsiteY19-9742" fmla="*/ 290738 h 9826882"/>
                <a:gd name="connsiteX20-9743" fmla="*/ 1996280 w 2285560"/>
                <a:gd name="connsiteY20-9744" fmla="*/ 192087 h 9826882"/>
                <a:gd name="connsiteX21-9745" fmla="*/ 1999454 w 2285560"/>
                <a:gd name="connsiteY21-9746" fmla="*/ 0 h 9826882"/>
                <a:gd name="connsiteX22-9747" fmla="*/ 2285545 w 2285560"/>
                <a:gd name="connsiteY22-9748" fmla="*/ 169975 h 9826882"/>
                <a:gd name="connsiteX23-9749" fmla="*/ 2266950 w 2285560"/>
                <a:gd name="connsiteY23-9750" fmla="*/ 4879975 h 9826882"/>
                <a:gd name="connsiteX24-9751" fmla="*/ 2124074 w 2285560"/>
                <a:gd name="connsiteY24-9752" fmla="*/ 5041900 h 9826882"/>
                <a:gd name="connsiteX25-9753" fmla="*/ 1881186 w 2285560"/>
                <a:gd name="connsiteY25-9754" fmla="*/ 5125243 h 9826882"/>
                <a:gd name="connsiteX26-9755" fmla="*/ 1874042 w 2285560"/>
                <a:gd name="connsiteY26-9756" fmla="*/ 5320504 h 9826882"/>
                <a:gd name="connsiteX27-9757" fmla="*/ 1874042 w 2285560"/>
                <a:gd name="connsiteY27-9758" fmla="*/ 9826882 h 9826882"/>
                <a:gd name="connsiteX28-9759" fmla="*/ 921542 w 2285560"/>
                <a:gd name="connsiteY28-9760" fmla="*/ 9826882 h 9826882"/>
                <a:gd name="connsiteX29-9761" fmla="*/ 921542 w 2285560"/>
                <a:gd name="connsiteY29-9762" fmla="*/ 5320504 h 9826882"/>
                <a:gd name="connsiteX0-9763" fmla="*/ 921542 w 2285560"/>
                <a:gd name="connsiteY0-9764" fmla="*/ 5320504 h 9826882"/>
                <a:gd name="connsiteX1-9765" fmla="*/ 795336 w 2285560"/>
                <a:gd name="connsiteY1-9766" fmla="*/ 5191917 h 9826882"/>
                <a:gd name="connsiteX2-9767" fmla="*/ 230979 w 2285560"/>
                <a:gd name="connsiteY2-9768" fmla="*/ 5194299 h 9826882"/>
                <a:gd name="connsiteX3-9769" fmla="*/ 57149 w 2285560"/>
                <a:gd name="connsiteY3-9770" fmla="*/ 5113335 h 9826882"/>
                <a:gd name="connsiteX4-9771" fmla="*/ 0 w 2285560"/>
                <a:gd name="connsiteY4-9772" fmla="*/ 4934742 h 9826882"/>
                <a:gd name="connsiteX5-9773" fmla="*/ 11906 w 2285560"/>
                <a:gd name="connsiteY5-9774" fmla="*/ 2048666 h 9826882"/>
                <a:gd name="connsiteX6-9775" fmla="*/ 64293 w 2285560"/>
                <a:gd name="connsiteY6-9776" fmla="*/ 1893885 h 9826882"/>
                <a:gd name="connsiteX7-9777" fmla="*/ 200025 w 2285560"/>
                <a:gd name="connsiteY7-9778" fmla="*/ 1843881 h 9826882"/>
                <a:gd name="connsiteX8-9779" fmla="*/ 1473994 w 2285560"/>
                <a:gd name="connsiteY8-9780" fmla="*/ 1841498 h 9826882"/>
                <a:gd name="connsiteX9-9781" fmla="*/ 1483518 w 2285560"/>
                <a:gd name="connsiteY9-9782" fmla="*/ 2008186 h 9826882"/>
                <a:gd name="connsiteX10-9783" fmla="*/ 328612 w 2285560"/>
                <a:gd name="connsiteY10-9784" fmla="*/ 2020094 h 9826882"/>
                <a:gd name="connsiteX11-9785" fmla="*/ 219075 w 2285560"/>
                <a:gd name="connsiteY11-9786" fmla="*/ 2036760 h 9826882"/>
                <a:gd name="connsiteX12-9787" fmla="*/ 183356 w 2285560"/>
                <a:gd name="connsiteY12-9788" fmla="*/ 2139157 h 9826882"/>
                <a:gd name="connsiteX13-9789" fmla="*/ 176211 w 2285560"/>
                <a:gd name="connsiteY13-9790" fmla="*/ 4832349 h 9826882"/>
                <a:gd name="connsiteX14-9791" fmla="*/ 333375 w 2285560"/>
                <a:gd name="connsiteY14-9792" fmla="*/ 5018087 h 9826882"/>
                <a:gd name="connsiteX15-9793" fmla="*/ 802481 w 2285560"/>
                <a:gd name="connsiteY15-9794" fmla="*/ 5018086 h 9826882"/>
                <a:gd name="connsiteX16-9795" fmla="*/ 1012030 w 2285560"/>
                <a:gd name="connsiteY16-9796" fmla="*/ 4884737 h 9826882"/>
                <a:gd name="connsiteX17-9797" fmla="*/ 1940719 w 2285560"/>
                <a:gd name="connsiteY17-9798" fmla="*/ 4884737 h 9826882"/>
                <a:gd name="connsiteX18-9799" fmla="*/ 2107406 w 2285560"/>
                <a:gd name="connsiteY18-9800" fmla="*/ 4687093 h 9826882"/>
                <a:gd name="connsiteX19-9801" fmla="*/ 2141198 w 2285560"/>
                <a:gd name="connsiteY19-9802" fmla="*/ 290738 h 9826882"/>
                <a:gd name="connsiteX20-9803" fmla="*/ 1996280 w 2285560"/>
                <a:gd name="connsiteY20-9804" fmla="*/ 192087 h 9826882"/>
                <a:gd name="connsiteX21-9805" fmla="*/ 1999454 w 2285560"/>
                <a:gd name="connsiteY21-9806" fmla="*/ 0 h 9826882"/>
                <a:gd name="connsiteX22-9807" fmla="*/ 2285545 w 2285560"/>
                <a:gd name="connsiteY22-9808" fmla="*/ 169975 h 9826882"/>
                <a:gd name="connsiteX23-9809" fmla="*/ 2266950 w 2285560"/>
                <a:gd name="connsiteY23-9810" fmla="*/ 4879975 h 9826882"/>
                <a:gd name="connsiteX24-9811" fmla="*/ 2124074 w 2285560"/>
                <a:gd name="connsiteY24-9812" fmla="*/ 5041900 h 9826882"/>
                <a:gd name="connsiteX25-9813" fmla="*/ 1881186 w 2285560"/>
                <a:gd name="connsiteY25-9814" fmla="*/ 5125243 h 9826882"/>
                <a:gd name="connsiteX26-9815" fmla="*/ 1874042 w 2285560"/>
                <a:gd name="connsiteY26-9816" fmla="*/ 5320504 h 9826882"/>
                <a:gd name="connsiteX27-9817" fmla="*/ 1874042 w 2285560"/>
                <a:gd name="connsiteY27-9818" fmla="*/ 9826882 h 9826882"/>
                <a:gd name="connsiteX28-9819" fmla="*/ 921542 w 2285560"/>
                <a:gd name="connsiteY28-9820" fmla="*/ 9826882 h 9826882"/>
                <a:gd name="connsiteX29-9821" fmla="*/ 921542 w 2285560"/>
                <a:gd name="connsiteY29-9822" fmla="*/ 5320504 h 9826882"/>
                <a:gd name="connsiteX0-9823" fmla="*/ 921542 w 2285560"/>
                <a:gd name="connsiteY0-9824" fmla="*/ 5320504 h 9826882"/>
                <a:gd name="connsiteX1-9825" fmla="*/ 795336 w 2285560"/>
                <a:gd name="connsiteY1-9826" fmla="*/ 5191917 h 9826882"/>
                <a:gd name="connsiteX2-9827" fmla="*/ 230979 w 2285560"/>
                <a:gd name="connsiteY2-9828" fmla="*/ 5194299 h 9826882"/>
                <a:gd name="connsiteX3-9829" fmla="*/ 57149 w 2285560"/>
                <a:gd name="connsiteY3-9830" fmla="*/ 5113335 h 9826882"/>
                <a:gd name="connsiteX4-9831" fmla="*/ 0 w 2285560"/>
                <a:gd name="connsiteY4-9832" fmla="*/ 4934742 h 9826882"/>
                <a:gd name="connsiteX5-9833" fmla="*/ 11906 w 2285560"/>
                <a:gd name="connsiteY5-9834" fmla="*/ 2048666 h 9826882"/>
                <a:gd name="connsiteX6-9835" fmla="*/ 64293 w 2285560"/>
                <a:gd name="connsiteY6-9836" fmla="*/ 1893885 h 9826882"/>
                <a:gd name="connsiteX7-9837" fmla="*/ 200025 w 2285560"/>
                <a:gd name="connsiteY7-9838" fmla="*/ 1843881 h 9826882"/>
                <a:gd name="connsiteX8-9839" fmla="*/ 1473994 w 2285560"/>
                <a:gd name="connsiteY8-9840" fmla="*/ 1841498 h 9826882"/>
                <a:gd name="connsiteX9-9841" fmla="*/ 1483518 w 2285560"/>
                <a:gd name="connsiteY9-9842" fmla="*/ 2008186 h 9826882"/>
                <a:gd name="connsiteX10-9843" fmla="*/ 328612 w 2285560"/>
                <a:gd name="connsiteY10-9844" fmla="*/ 2020094 h 9826882"/>
                <a:gd name="connsiteX11-9845" fmla="*/ 219075 w 2285560"/>
                <a:gd name="connsiteY11-9846" fmla="*/ 2036760 h 9826882"/>
                <a:gd name="connsiteX12-9847" fmla="*/ 183356 w 2285560"/>
                <a:gd name="connsiteY12-9848" fmla="*/ 2139157 h 9826882"/>
                <a:gd name="connsiteX13-9849" fmla="*/ 176211 w 2285560"/>
                <a:gd name="connsiteY13-9850" fmla="*/ 4832349 h 9826882"/>
                <a:gd name="connsiteX14-9851" fmla="*/ 333375 w 2285560"/>
                <a:gd name="connsiteY14-9852" fmla="*/ 5018087 h 9826882"/>
                <a:gd name="connsiteX15-9853" fmla="*/ 802481 w 2285560"/>
                <a:gd name="connsiteY15-9854" fmla="*/ 5018086 h 9826882"/>
                <a:gd name="connsiteX16-9855" fmla="*/ 1012030 w 2285560"/>
                <a:gd name="connsiteY16-9856" fmla="*/ 4884737 h 9826882"/>
                <a:gd name="connsiteX17-9857" fmla="*/ 1940719 w 2285560"/>
                <a:gd name="connsiteY17-9858" fmla="*/ 4884737 h 9826882"/>
                <a:gd name="connsiteX18-9859" fmla="*/ 2107406 w 2285560"/>
                <a:gd name="connsiteY18-9860" fmla="*/ 4687093 h 9826882"/>
                <a:gd name="connsiteX19-9861" fmla="*/ 2141198 w 2285560"/>
                <a:gd name="connsiteY19-9862" fmla="*/ 290738 h 9826882"/>
                <a:gd name="connsiteX20-9863" fmla="*/ 1996280 w 2285560"/>
                <a:gd name="connsiteY20-9864" fmla="*/ 192087 h 9826882"/>
                <a:gd name="connsiteX21-9865" fmla="*/ 1999454 w 2285560"/>
                <a:gd name="connsiteY21-9866" fmla="*/ 0 h 9826882"/>
                <a:gd name="connsiteX22-9867" fmla="*/ 2285545 w 2285560"/>
                <a:gd name="connsiteY22-9868" fmla="*/ 169975 h 9826882"/>
                <a:gd name="connsiteX23-9869" fmla="*/ 2266950 w 2285560"/>
                <a:gd name="connsiteY23-9870" fmla="*/ 4879975 h 9826882"/>
                <a:gd name="connsiteX24-9871" fmla="*/ 2124074 w 2285560"/>
                <a:gd name="connsiteY24-9872" fmla="*/ 5041900 h 9826882"/>
                <a:gd name="connsiteX25-9873" fmla="*/ 1881186 w 2285560"/>
                <a:gd name="connsiteY25-9874" fmla="*/ 5125243 h 9826882"/>
                <a:gd name="connsiteX26-9875" fmla="*/ 1874042 w 2285560"/>
                <a:gd name="connsiteY26-9876" fmla="*/ 5320504 h 9826882"/>
                <a:gd name="connsiteX27-9877" fmla="*/ 1874042 w 2285560"/>
                <a:gd name="connsiteY27-9878" fmla="*/ 9826882 h 9826882"/>
                <a:gd name="connsiteX28-9879" fmla="*/ 921542 w 2285560"/>
                <a:gd name="connsiteY28-9880" fmla="*/ 9826882 h 9826882"/>
                <a:gd name="connsiteX29-9881" fmla="*/ 921542 w 2285560"/>
                <a:gd name="connsiteY29-9882" fmla="*/ 5320504 h 9826882"/>
                <a:gd name="connsiteX0-9883" fmla="*/ 921542 w 2285560"/>
                <a:gd name="connsiteY0-9884" fmla="*/ 5320504 h 9826882"/>
                <a:gd name="connsiteX1-9885" fmla="*/ 795336 w 2285560"/>
                <a:gd name="connsiteY1-9886" fmla="*/ 5191917 h 9826882"/>
                <a:gd name="connsiteX2-9887" fmla="*/ 230979 w 2285560"/>
                <a:gd name="connsiteY2-9888" fmla="*/ 5194299 h 9826882"/>
                <a:gd name="connsiteX3-9889" fmla="*/ 57149 w 2285560"/>
                <a:gd name="connsiteY3-9890" fmla="*/ 5113335 h 9826882"/>
                <a:gd name="connsiteX4-9891" fmla="*/ 0 w 2285560"/>
                <a:gd name="connsiteY4-9892" fmla="*/ 4934742 h 9826882"/>
                <a:gd name="connsiteX5-9893" fmla="*/ 11906 w 2285560"/>
                <a:gd name="connsiteY5-9894" fmla="*/ 2048666 h 9826882"/>
                <a:gd name="connsiteX6-9895" fmla="*/ 64293 w 2285560"/>
                <a:gd name="connsiteY6-9896" fmla="*/ 1893885 h 9826882"/>
                <a:gd name="connsiteX7-9897" fmla="*/ 200025 w 2285560"/>
                <a:gd name="connsiteY7-9898" fmla="*/ 1843881 h 9826882"/>
                <a:gd name="connsiteX8-9899" fmla="*/ 1473994 w 2285560"/>
                <a:gd name="connsiteY8-9900" fmla="*/ 1841498 h 9826882"/>
                <a:gd name="connsiteX9-9901" fmla="*/ 1483518 w 2285560"/>
                <a:gd name="connsiteY9-9902" fmla="*/ 2008186 h 9826882"/>
                <a:gd name="connsiteX10-9903" fmla="*/ 328612 w 2285560"/>
                <a:gd name="connsiteY10-9904" fmla="*/ 2020094 h 9826882"/>
                <a:gd name="connsiteX11-9905" fmla="*/ 219075 w 2285560"/>
                <a:gd name="connsiteY11-9906" fmla="*/ 2036760 h 9826882"/>
                <a:gd name="connsiteX12-9907" fmla="*/ 183356 w 2285560"/>
                <a:gd name="connsiteY12-9908" fmla="*/ 2139157 h 9826882"/>
                <a:gd name="connsiteX13-9909" fmla="*/ 176211 w 2285560"/>
                <a:gd name="connsiteY13-9910" fmla="*/ 4832349 h 9826882"/>
                <a:gd name="connsiteX14-9911" fmla="*/ 333375 w 2285560"/>
                <a:gd name="connsiteY14-9912" fmla="*/ 5018087 h 9826882"/>
                <a:gd name="connsiteX15-9913" fmla="*/ 802481 w 2285560"/>
                <a:gd name="connsiteY15-9914" fmla="*/ 5018086 h 9826882"/>
                <a:gd name="connsiteX16-9915" fmla="*/ 1012030 w 2285560"/>
                <a:gd name="connsiteY16-9916" fmla="*/ 4884737 h 9826882"/>
                <a:gd name="connsiteX17-9917" fmla="*/ 1940719 w 2285560"/>
                <a:gd name="connsiteY17-9918" fmla="*/ 4884737 h 9826882"/>
                <a:gd name="connsiteX18-9919" fmla="*/ 2107406 w 2285560"/>
                <a:gd name="connsiteY18-9920" fmla="*/ 4687093 h 9826882"/>
                <a:gd name="connsiteX19-9921" fmla="*/ 2141198 w 2285560"/>
                <a:gd name="connsiteY19-9922" fmla="*/ 290738 h 9826882"/>
                <a:gd name="connsiteX20-9923" fmla="*/ 1996280 w 2285560"/>
                <a:gd name="connsiteY20-9924" fmla="*/ 192087 h 9826882"/>
                <a:gd name="connsiteX21-9925" fmla="*/ 1999454 w 2285560"/>
                <a:gd name="connsiteY21-9926" fmla="*/ 0 h 9826882"/>
                <a:gd name="connsiteX22-9927" fmla="*/ 2285545 w 2285560"/>
                <a:gd name="connsiteY22-9928" fmla="*/ 169975 h 9826882"/>
                <a:gd name="connsiteX23-9929" fmla="*/ 2266950 w 2285560"/>
                <a:gd name="connsiteY23-9930" fmla="*/ 4879975 h 9826882"/>
                <a:gd name="connsiteX24-9931" fmla="*/ 2124074 w 2285560"/>
                <a:gd name="connsiteY24-9932" fmla="*/ 5041900 h 9826882"/>
                <a:gd name="connsiteX25-9933" fmla="*/ 1881186 w 2285560"/>
                <a:gd name="connsiteY25-9934" fmla="*/ 5125243 h 9826882"/>
                <a:gd name="connsiteX26-9935" fmla="*/ 1874042 w 2285560"/>
                <a:gd name="connsiteY26-9936" fmla="*/ 5320504 h 9826882"/>
                <a:gd name="connsiteX27-9937" fmla="*/ 1874042 w 2285560"/>
                <a:gd name="connsiteY27-9938" fmla="*/ 9826882 h 9826882"/>
                <a:gd name="connsiteX28-9939" fmla="*/ 921542 w 2285560"/>
                <a:gd name="connsiteY28-9940" fmla="*/ 9826882 h 9826882"/>
                <a:gd name="connsiteX29-9941" fmla="*/ 921542 w 2285560"/>
                <a:gd name="connsiteY29-9942" fmla="*/ 5320504 h 9826882"/>
                <a:gd name="connsiteX0-9943" fmla="*/ 921542 w 2285560"/>
                <a:gd name="connsiteY0-9944" fmla="*/ 5320504 h 9826882"/>
                <a:gd name="connsiteX1-9945" fmla="*/ 795336 w 2285560"/>
                <a:gd name="connsiteY1-9946" fmla="*/ 5191917 h 9826882"/>
                <a:gd name="connsiteX2-9947" fmla="*/ 230979 w 2285560"/>
                <a:gd name="connsiteY2-9948" fmla="*/ 5194299 h 9826882"/>
                <a:gd name="connsiteX3-9949" fmla="*/ 57149 w 2285560"/>
                <a:gd name="connsiteY3-9950" fmla="*/ 5113335 h 9826882"/>
                <a:gd name="connsiteX4-9951" fmla="*/ 0 w 2285560"/>
                <a:gd name="connsiteY4-9952" fmla="*/ 4934742 h 9826882"/>
                <a:gd name="connsiteX5-9953" fmla="*/ 11906 w 2285560"/>
                <a:gd name="connsiteY5-9954" fmla="*/ 2048666 h 9826882"/>
                <a:gd name="connsiteX6-9955" fmla="*/ 64293 w 2285560"/>
                <a:gd name="connsiteY6-9956" fmla="*/ 1893885 h 9826882"/>
                <a:gd name="connsiteX7-9957" fmla="*/ 200025 w 2285560"/>
                <a:gd name="connsiteY7-9958" fmla="*/ 1843881 h 9826882"/>
                <a:gd name="connsiteX8-9959" fmla="*/ 1473994 w 2285560"/>
                <a:gd name="connsiteY8-9960" fmla="*/ 1841498 h 9826882"/>
                <a:gd name="connsiteX9-9961" fmla="*/ 1483518 w 2285560"/>
                <a:gd name="connsiteY9-9962" fmla="*/ 2008186 h 9826882"/>
                <a:gd name="connsiteX10-9963" fmla="*/ 328612 w 2285560"/>
                <a:gd name="connsiteY10-9964" fmla="*/ 2020094 h 9826882"/>
                <a:gd name="connsiteX11-9965" fmla="*/ 219075 w 2285560"/>
                <a:gd name="connsiteY11-9966" fmla="*/ 2036760 h 9826882"/>
                <a:gd name="connsiteX12-9967" fmla="*/ 183356 w 2285560"/>
                <a:gd name="connsiteY12-9968" fmla="*/ 2139157 h 9826882"/>
                <a:gd name="connsiteX13-9969" fmla="*/ 176211 w 2285560"/>
                <a:gd name="connsiteY13-9970" fmla="*/ 4832349 h 9826882"/>
                <a:gd name="connsiteX14-9971" fmla="*/ 333375 w 2285560"/>
                <a:gd name="connsiteY14-9972" fmla="*/ 5018087 h 9826882"/>
                <a:gd name="connsiteX15-9973" fmla="*/ 802481 w 2285560"/>
                <a:gd name="connsiteY15-9974" fmla="*/ 5018086 h 9826882"/>
                <a:gd name="connsiteX16-9975" fmla="*/ 1012030 w 2285560"/>
                <a:gd name="connsiteY16-9976" fmla="*/ 4884737 h 9826882"/>
                <a:gd name="connsiteX17-9977" fmla="*/ 1940719 w 2285560"/>
                <a:gd name="connsiteY17-9978" fmla="*/ 4884737 h 9826882"/>
                <a:gd name="connsiteX18-9979" fmla="*/ 2107406 w 2285560"/>
                <a:gd name="connsiteY18-9980" fmla="*/ 4687093 h 9826882"/>
                <a:gd name="connsiteX19-9981" fmla="*/ 2141198 w 2285560"/>
                <a:gd name="connsiteY19-9982" fmla="*/ 290738 h 9826882"/>
                <a:gd name="connsiteX20-9983" fmla="*/ 1996280 w 2285560"/>
                <a:gd name="connsiteY20-9984" fmla="*/ 192087 h 9826882"/>
                <a:gd name="connsiteX21-9985" fmla="*/ 1999454 w 2285560"/>
                <a:gd name="connsiteY21-9986" fmla="*/ 0 h 9826882"/>
                <a:gd name="connsiteX22-9987" fmla="*/ 2285545 w 2285560"/>
                <a:gd name="connsiteY22-9988" fmla="*/ 169975 h 9826882"/>
                <a:gd name="connsiteX23-9989" fmla="*/ 2266950 w 2285560"/>
                <a:gd name="connsiteY23-9990" fmla="*/ 4879975 h 9826882"/>
                <a:gd name="connsiteX24-9991" fmla="*/ 2124074 w 2285560"/>
                <a:gd name="connsiteY24-9992" fmla="*/ 5041900 h 9826882"/>
                <a:gd name="connsiteX25-9993" fmla="*/ 1881186 w 2285560"/>
                <a:gd name="connsiteY25-9994" fmla="*/ 5125243 h 9826882"/>
                <a:gd name="connsiteX26-9995" fmla="*/ 1874042 w 2285560"/>
                <a:gd name="connsiteY26-9996" fmla="*/ 5320504 h 9826882"/>
                <a:gd name="connsiteX27-9997" fmla="*/ 1874042 w 2285560"/>
                <a:gd name="connsiteY27-9998" fmla="*/ 9826882 h 9826882"/>
                <a:gd name="connsiteX28-9999" fmla="*/ 921542 w 2285560"/>
                <a:gd name="connsiteY28-10000" fmla="*/ 9826882 h 9826882"/>
                <a:gd name="connsiteX29-10001" fmla="*/ 921542 w 2285560"/>
                <a:gd name="connsiteY29-10002" fmla="*/ 5320504 h 9826882"/>
                <a:gd name="connsiteX0-10003" fmla="*/ 921542 w 2285560"/>
                <a:gd name="connsiteY0-10004" fmla="*/ 5320504 h 9826882"/>
                <a:gd name="connsiteX1-10005" fmla="*/ 795336 w 2285560"/>
                <a:gd name="connsiteY1-10006" fmla="*/ 5191917 h 9826882"/>
                <a:gd name="connsiteX2-10007" fmla="*/ 230979 w 2285560"/>
                <a:gd name="connsiteY2-10008" fmla="*/ 5194299 h 9826882"/>
                <a:gd name="connsiteX3-10009" fmla="*/ 57149 w 2285560"/>
                <a:gd name="connsiteY3-10010" fmla="*/ 5113335 h 9826882"/>
                <a:gd name="connsiteX4-10011" fmla="*/ 0 w 2285560"/>
                <a:gd name="connsiteY4-10012" fmla="*/ 4934742 h 9826882"/>
                <a:gd name="connsiteX5-10013" fmla="*/ 11906 w 2285560"/>
                <a:gd name="connsiteY5-10014" fmla="*/ 2048666 h 9826882"/>
                <a:gd name="connsiteX6-10015" fmla="*/ 64293 w 2285560"/>
                <a:gd name="connsiteY6-10016" fmla="*/ 1893885 h 9826882"/>
                <a:gd name="connsiteX7-10017" fmla="*/ 200025 w 2285560"/>
                <a:gd name="connsiteY7-10018" fmla="*/ 1843881 h 9826882"/>
                <a:gd name="connsiteX8-10019" fmla="*/ 1473994 w 2285560"/>
                <a:gd name="connsiteY8-10020" fmla="*/ 1841498 h 9826882"/>
                <a:gd name="connsiteX9-10021" fmla="*/ 1483518 w 2285560"/>
                <a:gd name="connsiteY9-10022" fmla="*/ 2008186 h 9826882"/>
                <a:gd name="connsiteX10-10023" fmla="*/ 328612 w 2285560"/>
                <a:gd name="connsiteY10-10024" fmla="*/ 2020094 h 9826882"/>
                <a:gd name="connsiteX11-10025" fmla="*/ 219075 w 2285560"/>
                <a:gd name="connsiteY11-10026" fmla="*/ 2036760 h 9826882"/>
                <a:gd name="connsiteX12-10027" fmla="*/ 183356 w 2285560"/>
                <a:gd name="connsiteY12-10028" fmla="*/ 2139157 h 9826882"/>
                <a:gd name="connsiteX13-10029" fmla="*/ 176211 w 2285560"/>
                <a:gd name="connsiteY13-10030" fmla="*/ 4832349 h 9826882"/>
                <a:gd name="connsiteX14-10031" fmla="*/ 333375 w 2285560"/>
                <a:gd name="connsiteY14-10032" fmla="*/ 5018087 h 9826882"/>
                <a:gd name="connsiteX15-10033" fmla="*/ 802481 w 2285560"/>
                <a:gd name="connsiteY15-10034" fmla="*/ 5018086 h 9826882"/>
                <a:gd name="connsiteX16-10035" fmla="*/ 1012030 w 2285560"/>
                <a:gd name="connsiteY16-10036" fmla="*/ 4884737 h 9826882"/>
                <a:gd name="connsiteX17-10037" fmla="*/ 1940719 w 2285560"/>
                <a:gd name="connsiteY17-10038" fmla="*/ 4884737 h 9826882"/>
                <a:gd name="connsiteX18-10039" fmla="*/ 2107406 w 2285560"/>
                <a:gd name="connsiteY18-10040" fmla="*/ 4687093 h 9826882"/>
                <a:gd name="connsiteX19-10041" fmla="*/ 2141198 w 2285560"/>
                <a:gd name="connsiteY19-10042" fmla="*/ 290738 h 9826882"/>
                <a:gd name="connsiteX20-10043" fmla="*/ 1996280 w 2285560"/>
                <a:gd name="connsiteY20-10044" fmla="*/ 192087 h 9826882"/>
                <a:gd name="connsiteX21-10045" fmla="*/ 1999454 w 2285560"/>
                <a:gd name="connsiteY21-10046" fmla="*/ 0 h 9826882"/>
                <a:gd name="connsiteX22-10047" fmla="*/ 2285545 w 2285560"/>
                <a:gd name="connsiteY22-10048" fmla="*/ 169975 h 9826882"/>
                <a:gd name="connsiteX23-10049" fmla="*/ 2266950 w 2285560"/>
                <a:gd name="connsiteY23-10050" fmla="*/ 4879975 h 9826882"/>
                <a:gd name="connsiteX24-10051" fmla="*/ 2124074 w 2285560"/>
                <a:gd name="connsiteY24-10052" fmla="*/ 5041900 h 9826882"/>
                <a:gd name="connsiteX25-10053" fmla="*/ 1881186 w 2285560"/>
                <a:gd name="connsiteY25-10054" fmla="*/ 5125243 h 9826882"/>
                <a:gd name="connsiteX26-10055" fmla="*/ 1874042 w 2285560"/>
                <a:gd name="connsiteY26-10056" fmla="*/ 5320504 h 9826882"/>
                <a:gd name="connsiteX27-10057" fmla="*/ 1874042 w 2285560"/>
                <a:gd name="connsiteY27-10058" fmla="*/ 9826882 h 9826882"/>
                <a:gd name="connsiteX28-10059" fmla="*/ 921542 w 2285560"/>
                <a:gd name="connsiteY28-10060" fmla="*/ 9826882 h 9826882"/>
                <a:gd name="connsiteX29-10061" fmla="*/ 921542 w 2285560"/>
                <a:gd name="connsiteY29-10062" fmla="*/ 5320504 h 9826882"/>
                <a:gd name="connsiteX0-10063" fmla="*/ 921542 w 2285560"/>
                <a:gd name="connsiteY0-10064" fmla="*/ 5320504 h 9826882"/>
                <a:gd name="connsiteX1-10065" fmla="*/ 795336 w 2285560"/>
                <a:gd name="connsiteY1-10066" fmla="*/ 5191917 h 9826882"/>
                <a:gd name="connsiteX2-10067" fmla="*/ 230979 w 2285560"/>
                <a:gd name="connsiteY2-10068" fmla="*/ 5194299 h 9826882"/>
                <a:gd name="connsiteX3-10069" fmla="*/ 57149 w 2285560"/>
                <a:gd name="connsiteY3-10070" fmla="*/ 5113335 h 9826882"/>
                <a:gd name="connsiteX4-10071" fmla="*/ 0 w 2285560"/>
                <a:gd name="connsiteY4-10072" fmla="*/ 4934742 h 9826882"/>
                <a:gd name="connsiteX5-10073" fmla="*/ 11906 w 2285560"/>
                <a:gd name="connsiteY5-10074" fmla="*/ 2048666 h 9826882"/>
                <a:gd name="connsiteX6-10075" fmla="*/ 64293 w 2285560"/>
                <a:gd name="connsiteY6-10076" fmla="*/ 1893885 h 9826882"/>
                <a:gd name="connsiteX7-10077" fmla="*/ 200025 w 2285560"/>
                <a:gd name="connsiteY7-10078" fmla="*/ 1843881 h 9826882"/>
                <a:gd name="connsiteX8-10079" fmla="*/ 1473994 w 2285560"/>
                <a:gd name="connsiteY8-10080" fmla="*/ 1841498 h 9826882"/>
                <a:gd name="connsiteX9-10081" fmla="*/ 1483518 w 2285560"/>
                <a:gd name="connsiteY9-10082" fmla="*/ 2008186 h 9826882"/>
                <a:gd name="connsiteX10-10083" fmla="*/ 328612 w 2285560"/>
                <a:gd name="connsiteY10-10084" fmla="*/ 2020094 h 9826882"/>
                <a:gd name="connsiteX11-10085" fmla="*/ 219075 w 2285560"/>
                <a:gd name="connsiteY11-10086" fmla="*/ 2036760 h 9826882"/>
                <a:gd name="connsiteX12-10087" fmla="*/ 183356 w 2285560"/>
                <a:gd name="connsiteY12-10088" fmla="*/ 2139157 h 9826882"/>
                <a:gd name="connsiteX13-10089" fmla="*/ 176211 w 2285560"/>
                <a:gd name="connsiteY13-10090" fmla="*/ 4832349 h 9826882"/>
                <a:gd name="connsiteX14-10091" fmla="*/ 333375 w 2285560"/>
                <a:gd name="connsiteY14-10092" fmla="*/ 5018087 h 9826882"/>
                <a:gd name="connsiteX15-10093" fmla="*/ 802481 w 2285560"/>
                <a:gd name="connsiteY15-10094" fmla="*/ 5018086 h 9826882"/>
                <a:gd name="connsiteX16-10095" fmla="*/ 1012030 w 2285560"/>
                <a:gd name="connsiteY16-10096" fmla="*/ 4884737 h 9826882"/>
                <a:gd name="connsiteX17-10097" fmla="*/ 1940719 w 2285560"/>
                <a:gd name="connsiteY17-10098" fmla="*/ 4884737 h 9826882"/>
                <a:gd name="connsiteX18-10099" fmla="*/ 2107406 w 2285560"/>
                <a:gd name="connsiteY18-10100" fmla="*/ 4687093 h 9826882"/>
                <a:gd name="connsiteX19-10101" fmla="*/ 2141198 w 2285560"/>
                <a:gd name="connsiteY19-10102" fmla="*/ 290738 h 9826882"/>
                <a:gd name="connsiteX20-10103" fmla="*/ 1996280 w 2285560"/>
                <a:gd name="connsiteY20-10104" fmla="*/ 192087 h 9826882"/>
                <a:gd name="connsiteX21-10105" fmla="*/ 1999454 w 2285560"/>
                <a:gd name="connsiteY21-10106" fmla="*/ 0 h 9826882"/>
                <a:gd name="connsiteX22-10107" fmla="*/ 2285545 w 2285560"/>
                <a:gd name="connsiteY22-10108" fmla="*/ 169975 h 9826882"/>
                <a:gd name="connsiteX23-10109" fmla="*/ 2266950 w 2285560"/>
                <a:gd name="connsiteY23-10110" fmla="*/ 4879975 h 9826882"/>
                <a:gd name="connsiteX24-10111" fmla="*/ 2124074 w 2285560"/>
                <a:gd name="connsiteY24-10112" fmla="*/ 5041900 h 9826882"/>
                <a:gd name="connsiteX25-10113" fmla="*/ 1881186 w 2285560"/>
                <a:gd name="connsiteY25-10114" fmla="*/ 5125243 h 9826882"/>
                <a:gd name="connsiteX26-10115" fmla="*/ 1874042 w 2285560"/>
                <a:gd name="connsiteY26-10116" fmla="*/ 5320504 h 9826882"/>
                <a:gd name="connsiteX27-10117" fmla="*/ 1874042 w 2285560"/>
                <a:gd name="connsiteY27-10118" fmla="*/ 9826882 h 9826882"/>
                <a:gd name="connsiteX28-10119" fmla="*/ 921542 w 2285560"/>
                <a:gd name="connsiteY28-10120" fmla="*/ 9826882 h 9826882"/>
                <a:gd name="connsiteX29-10121" fmla="*/ 921542 w 2285560"/>
                <a:gd name="connsiteY29-10122" fmla="*/ 5320504 h 9826882"/>
                <a:gd name="connsiteX0-10123" fmla="*/ 921542 w 2285560"/>
                <a:gd name="connsiteY0-10124" fmla="*/ 5320504 h 9826882"/>
                <a:gd name="connsiteX1-10125" fmla="*/ 795336 w 2285560"/>
                <a:gd name="connsiteY1-10126" fmla="*/ 5191917 h 9826882"/>
                <a:gd name="connsiteX2-10127" fmla="*/ 230979 w 2285560"/>
                <a:gd name="connsiteY2-10128" fmla="*/ 5194299 h 9826882"/>
                <a:gd name="connsiteX3-10129" fmla="*/ 57149 w 2285560"/>
                <a:gd name="connsiteY3-10130" fmla="*/ 5113335 h 9826882"/>
                <a:gd name="connsiteX4-10131" fmla="*/ 0 w 2285560"/>
                <a:gd name="connsiteY4-10132" fmla="*/ 4934742 h 9826882"/>
                <a:gd name="connsiteX5-10133" fmla="*/ 11906 w 2285560"/>
                <a:gd name="connsiteY5-10134" fmla="*/ 2048666 h 9826882"/>
                <a:gd name="connsiteX6-10135" fmla="*/ 64293 w 2285560"/>
                <a:gd name="connsiteY6-10136" fmla="*/ 1893885 h 9826882"/>
                <a:gd name="connsiteX7-10137" fmla="*/ 200025 w 2285560"/>
                <a:gd name="connsiteY7-10138" fmla="*/ 1843881 h 9826882"/>
                <a:gd name="connsiteX8-10139" fmla="*/ 1473994 w 2285560"/>
                <a:gd name="connsiteY8-10140" fmla="*/ 1841498 h 9826882"/>
                <a:gd name="connsiteX9-10141" fmla="*/ 1483518 w 2285560"/>
                <a:gd name="connsiteY9-10142" fmla="*/ 2008186 h 9826882"/>
                <a:gd name="connsiteX10-10143" fmla="*/ 328612 w 2285560"/>
                <a:gd name="connsiteY10-10144" fmla="*/ 2020094 h 9826882"/>
                <a:gd name="connsiteX11-10145" fmla="*/ 219075 w 2285560"/>
                <a:gd name="connsiteY11-10146" fmla="*/ 2036760 h 9826882"/>
                <a:gd name="connsiteX12-10147" fmla="*/ 183356 w 2285560"/>
                <a:gd name="connsiteY12-10148" fmla="*/ 2139157 h 9826882"/>
                <a:gd name="connsiteX13-10149" fmla="*/ 176211 w 2285560"/>
                <a:gd name="connsiteY13-10150" fmla="*/ 4832349 h 9826882"/>
                <a:gd name="connsiteX14-10151" fmla="*/ 333375 w 2285560"/>
                <a:gd name="connsiteY14-10152" fmla="*/ 5018087 h 9826882"/>
                <a:gd name="connsiteX15-10153" fmla="*/ 802481 w 2285560"/>
                <a:gd name="connsiteY15-10154" fmla="*/ 5018086 h 9826882"/>
                <a:gd name="connsiteX16-10155" fmla="*/ 1012030 w 2285560"/>
                <a:gd name="connsiteY16-10156" fmla="*/ 4884737 h 9826882"/>
                <a:gd name="connsiteX17-10157" fmla="*/ 1940719 w 2285560"/>
                <a:gd name="connsiteY17-10158" fmla="*/ 4884737 h 9826882"/>
                <a:gd name="connsiteX18-10159" fmla="*/ 2107406 w 2285560"/>
                <a:gd name="connsiteY18-10160" fmla="*/ 4687093 h 9826882"/>
                <a:gd name="connsiteX19-10161" fmla="*/ 2141198 w 2285560"/>
                <a:gd name="connsiteY19-10162" fmla="*/ 290738 h 9826882"/>
                <a:gd name="connsiteX20-10163" fmla="*/ 1996280 w 2285560"/>
                <a:gd name="connsiteY20-10164" fmla="*/ 192087 h 9826882"/>
                <a:gd name="connsiteX21-10165" fmla="*/ 1999454 w 2285560"/>
                <a:gd name="connsiteY21-10166" fmla="*/ 0 h 9826882"/>
                <a:gd name="connsiteX22-10167" fmla="*/ 2285545 w 2285560"/>
                <a:gd name="connsiteY22-10168" fmla="*/ 169975 h 9826882"/>
                <a:gd name="connsiteX23-10169" fmla="*/ 2266950 w 2285560"/>
                <a:gd name="connsiteY23-10170" fmla="*/ 4879975 h 9826882"/>
                <a:gd name="connsiteX24-10171" fmla="*/ 2124074 w 2285560"/>
                <a:gd name="connsiteY24-10172" fmla="*/ 5041900 h 9826882"/>
                <a:gd name="connsiteX25-10173" fmla="*/ 1881186 w 2285560"/>
                <a:gd name="connsiteY25-10174" fmla="*/ 5125243 h 9826882"/>
                <a:gd name="connsiteX26-10175" fmla="*/ 1874042 w 2285560"/>
                <a:gd name="connsiteY26-10176" fmla="*/ 5320504 h 9826882"/>
                <a:gd name="connsiteX27-10177" fmla="*/ 1874042 w 2285560"/>
                <a:gd name="connsiteY27-10178" fmla="*/ 9826882 h 9826882"/>
                <a:gd name="connsiteX28-10179" fmla="*/ 921542 w 2285560"/>
                <a:gd name="connsiteY28-10180" fmla="*/ 9826882 h 9826882"/>
                <a:gd name="connsiteX29-10181" fmla="*/ 921542 w 2285560"/>
                <a:gd name="connsiteY29-10182" fmla="*/ 5320504 h 9826882"/>
                <a:gd name="connsiteX0-10183" fmla="*/ 921542 w 2285560"/>
                <a:gd name="connsiteY0-10184" fmla="*/ 5320504 h 9826882"/>
                <a:gd name="connsiteX1-10185" fmla="*/ 795336 w 2285560"/>
                <a:gd name="connsiteY1-10186" fmla="*/ 5191917 h 9826882"/>
                <a:gd name="connsiteX2-10187" fmla="*/ 230979 w 2285560"/>
                <a:gd name="connsiteY2-10188" fmla="*/ 5194299 h 9826882"/>
                <a:gd name="connsiteX3-10189" fmla="*/ 57149 w 2285560"/>
                <a:gd name="connsiteY3-10190" fmla="*/ 5113335 h 9826882"/>
                <a:gd name="connsiteX4-10191" fmla="*/ 0 w 2285560"/>
                <a:gd name="connsiteY4-10192" fmla="*/ 4934742 h 9826882"/>
                <a:gd name="connsiteX5-10193" fmla="*/ 11906 w 2285560"/>
                <a:gd name="connsiteY5-10194" fmla="*/ 2048666 h 9826882"/>
                <a:gd name="connsiteX6-10195" fmla="*/ 64293 w 2285560"/>
                <a:gd name="connsiteY6-10196" fmla="*/ 1893885 h 9826882"/>
                <a:gd name="connsiteX7-10197" fmla="*/ 200025 w 2285560"/>
                <a:gd name="connsiteY7-10198" fmla="*/ 1843881 h 9826882"/>
                <a:gd name="connsiteX8-10199" fmla="*/ 1473994 w 2285560"/>
                <a:gd name="connsiteY8-10200" fmla="*/ 1841498 h 9826882"/>
                <a:gd name="connsiteX9-10201" fmla="*/ 1483518 w 2285560"/>
                <a:gd name="connsiteY9-10202" fmla="*/ 2008186 h 9826882"/>
                <a:gd name="connsiteX10-10203" fmla="*/ 328612 w 2285560"/>
                <a:gd name="connsiteY10-10204" fmla="*/ 2020094 h 9826882"/>
                <a:gd name="connsiteX11-10205" fmla="*/ 226219 w 2285560"/>
                <a:gd name="connsiteY11-10206" fmla="*/ 2041522 h 9826882"/>
                <a:gd name="connsiteX12-10207" fmla="*/ 183356 w 2285560"/>
                <a:gd name="connsiteY12-10208" fmla="*/ 2139157 h 9826882"/>
                <a:gd name="connsiteX13-10209" fmla="*/ 176211 w 2285560"/>
                <a:gd name="connsiteY13-10210" fmla="*/ 4832349 h 9826882"/>
                <a:gd name="connsiteX14-10211" fmla="*/ 333375 w 2285560"/>
                <a:gd name="connsiteY14-10212" fmla="*/ 5018087 h 9826882"/>
                <a:gd name="connsiteX15-10213" fmla="*/ 802481 w 2285560"/>
                <a:gd name="connsiteY15-10214" fmla="*/ 5018086 h 9826882"/>
                <a:gd name="connsiteX16-10215" fmla="*/ 1012030 w 2285560"/>
                <a:gd name="connsiteY16-10216" fmla="*/ 4884737 h 9826882"/>
                <a:gd name="connsiteX17-10217" fmla="*/ 1940719 w 2285560"/>
                <a:gd name="connsiteY17-10218" fmla="*/ 4884737 h 9826882"/>
                <a:gd name="connsiteX18-10219" fmla="*/ 2107406 w 2285560"/>
                <a:gd name="connsiteY18-10220" fmla="*/ 4687093 h 9826882"/>
                <a:gd name="connsiteX19-10221" fmla="*/ 2141198 w 2285560"/>
                <a:gd name="connsiteY19-10222" fmla="*/ 290738 h 9826882"/>
                <a:gd name="connsiteX20-10223" fmla="*/ 1996280 w 2285560"/>
                <a:gd name="connsiteY20-10224" fmla="*/ 192087 h 9826882"/>
                <a:gd name="connsiteX21-10225" fmla="*/ 1999454 w 2285560"/>
                <a:gd name="connsiteY21-10226" fmla="*/ 0 h 9826882"/>
                <a:gd name="connsiteX22-10227" fmla="*/ 2285545 w 2285560"/>
                <a:gd name="connsiteY22-10228" fmla="*/ 169975 h 9826882"/>
                <a:gd name="connsiteX23-10229" fmla="*/ 2266950 w 2285560"/>
                <a:gd name="connsiteY23-10230" fmla="*/ 4879975 h 9826882"/>
                <a:gd name="connsiteX24-10231" fmla="*/ 2124074 w 2285560"/>
                <a:gd name="connsiteY24-10232" fmla="*/ 5041900 h 9826882"/>
                <a:gd name="connsiteX25-10233" fmla="*/ 1881186 w 2285560"/>
                <a:gd name="connsiteY25-10234" fmla="*/ 5125243 h 9826882"/>
                <a:gd name="connsiteX26-10235" fmla="*/ 1874042 w 2285560"/>
                <a:gd name="connsiteY26-10236" fmla="*/ 5320504 h 9826882"/>
                <a:gd name="connsiteX27-10237" fmla="*/ 1874042 w 2285560"/>
                <a:gd name="connsiteY27-10238" fmla="*/ 9826882 h 9826882"/>
                <a:gd name="connsiteX28-10239" fmla="*/ 921542 w 2285560"/>
                <a:gd name="connsiteY28-10240" fmla="*/ 9826882 h 9826882"/>
                <a:gd name="connsiteX29-10241" fmla="*/ 921542 w 2285560"/>
                <a:gd name="connsiteY29-10242" fmla="*/ 5320504 h 9826882"/>
                <a:gd name="connsiteX0-10243" fmla="*/ 921542 w 2285560"/>
                <a:gd name="connsiteY0-10244" fmla="*/ 5320504 h 9826882"/>
                <a:gd name="connsiteX1-10245" fmla="*/ 795336 w 2285560"/>
                <a:gd name="connsiteY1-10246" fmla="*/ 5191917 h 9826882"/>
                <a:gd name="connsiteX2-10247" fmla="*/ 230979 w 2285560"/>
                <a:gd name="connsiteY2-10248" fmla="*/ 5194299 h 9826882"/>
                <a:gd name="connsiteX3-10249" fmla="*/ 57149 w 2285560"/>
                <a:gd name="connsiteY3-10250" fmla="*/ 5113335 h 9826882"/>
                <a:gd name="connsiteX4-10251" fmla="*/ 0 w 2285560"/>
                <a:gd name="connsiteY4-10252" fmla="*/ 4934742 h 9826882"/>
                <a:gd name="connsiteX5-10253" fmla="*/ 11906 w 2285560"/>
                <a:gd name="connsiteY5-10254" fmla="*/ 2048666 h 9826882"/>
                <a:gd name="connsiteX6-10255" fmla="*/ 64293 w 2285560"/>
                <a:gd name="connsiteY6-10256" fmla="*/ 1893885 h 9826882"/>
                <a:gd name="connsiteX7-10257" fmla="*/ 200025 w 2285560"/>
                <a:gd name="connsiteY7-10258" fmla="*/ 1843881 h 9826882"/>
                <a:gd name="connsiteX8-10259" fmla="*/ 1473994 w 2285560"/>
                <a:gd name="connsiteY8-10260" fmla="*/ 1841498 h 9826882"/>
                <a:gd name="connsiteX9-10261" fmla="*/ 1483518 w 2285560"/>
                <a:gd name="connsiteY9-10262" fmla="*/ 2008186 h 9826882"/>
                <a:gd name="connsiteX10-10263" fmla="*/ 328612 w 2285560"/>
                <a:gd name="connsiteY10-10264" fmla="*/ 2020094 h 9826882"/>
                <a:gd name="connsiteX11-10265" fmla="*/ 226219 w 2285560"/>
                <a:gd name="connsiteY11-10266" fmla="*/ 2041522 h 9826882"/>
                <a:gd name="connsiteX12-10267" fmla="*/ 183356 w 2285560"/>
                <a:gd name="connsiteY12-10268" fmla="*/ 2139157 h 9826882"/>
                <a:gd name="connsiteX13-10269" fmla="*/ 176211 w 2285560"/>
                <a:gd name="connsiteY13-10270" fmla="*/ 4832349 h 9826882"/>
                <a:gd name="connsiteX14-10271" fmla="*/ 333375 w 2285560"/>
                <a:gd name="connsiteY14-10272" fmla="*/ 5018087 h 9826882"/>
                <a:gd name="connsiteX15-10273" fmla="*/ 802481 w 2285560"/>
                <a:gd name="connsiteY15-10274" fmla="*/ 5018086 h 9826882"/>
                <a:gd name="connsiteX16-10275" fmla="*/ 1012030 w 2285560"/>
                <a:gd name="connsiteY16-10276" fmla="*/ 4884737 h 9826882"/>
                <a:gd name="connsiteX17-10277" fmla="*/ 1940719 w 2285560"/>
                <a:gd name="connsiteY17-10278" fmla="*/ 4884737 h 9826882"/>
                <a:gd name="connsiteX18-10279" fmla="*/ 2107406 w 2285560"/>
                <a:gd name="connsiteY18-10280" fmla="*/ 4687093 h 9826882"/>
                <a:gd name="connsiteX19-10281" fmla="*/ 2141198 w 2285560"/>
                <a:gd name="connsiteY19-10282" fmla="*/ 290738 h 9826882"/>
                <a:gd name="connsiteX20-10283" fmla="*/ 1996280 w 2285560"/>
                <a:gd name="connsiteY20-10284" fmla="*/ 192087 h 9826882"/>
                <a:gd name="connsiteX21-10285" fmla="*/ 1999454 w 2285560"/>
                <a:gd name="connsiteY21-10286" fmla="*/ 0 h 9826882"/>
                <a:gd name="connsiteX22-10287" fmla="*/ 2285545 w 2285560"/>
                <a:gd name="connsiteY22-10288" fmla="*/ 169975 h 9826882"/>
                <a:gd name="connsiteX23-10289" fmla="*/ 2266950 w 2285560"/>
                <a:gd name="connsiteY23-10290" fmla="*/ 4879975 h 9826882"/>
                <a:gd name="connsiteX24-10291" fmla="*/ 2124074 w 2285560"/>
                <a:gd name="connsiteY24-10292" fmla="*/ 5041900 h 9826882"/>
                <a:gd name="connsiteX25-10293" fmla="*/ 1881186 w 2285560"/>
                <a:gd name="connsiteY25-10294" fmla="*/ 5125243 h 9826882"/>
                <a:gd name="connsiteX26-10295" fmla="*/ 1874042 w 2285560"/>
                <a:gd name="connsiteY26-10296" fmla="*/ 5320504 h 9826882"/>
                <a:gd name="connsiteX27-10297" fmla="*/ 1874042 w 2285560"/>
                <a:gd name="connsiteY27-10298" fmla="*/ 9826882 h 9826882"/>
                <a:gd name="connsiteX28-10299" fmla="*/ 921542 w 2285560"/>
                <a:gd name="connsiteY28-10300" fmla="*/ 9826882 h 9826882"/>
                <a:gd name="connsiteX29-10301" fmla="*/ 921542 w 2285560"/>
                <a:gd name="connsiteY29-10302" fmla="*/ 5320504 h 9826882"/>
                <a:gd name="connsiteX0-10303" fmla="*/ 921542 w 2285560"/>
                <a:gd name="connsiteY0-10304" fmla="*/ 5320504 h 9826882"/>
                <a:gd name="connsiteX1-10305" fmla="*/ 795336 w 2285560"/>
                <a:gd name="connsiteY1-10306" fmla="*/ 5191917 h 9826882"/>
                <a:gd name="connsiteX2-10307" fmla="*/ 230979 w 2285560"/>
                <a:gd name="connsiteY2-10308" fmla="*/ 5194299 h 9826882"/>
                <a:gd name="connsiteX3-10309" fmla="*/ 57149 w 2285560"/>
                <a:gd name="connsiteY3-10310" fmla="*/ 5113335 h 9826882"/>
                <a:gd name="connsiteX4-10311" fmla="*/ 0 w 2285560"/>
                <a:gd name="connsiteY4-10312" fmla="*/ 4934742 h 9826882"/>
                <a:gd name="connsiteX5-10313" fmla="*/ 11906 w 2285560"/>
                <a:gd name="connsiteY5-10314" fmla="*/ 2048666 h 9826882"/>
                <a:gd name="connsiteX6-10315" fmla="*/ 64293 w 2285560"/>
                <a:gd name="connsiteY6-10316" fmla="*/ 1893885 h 9826882"/>
                <a:gd name="connsiteX7-10317" fmla="*/ 200025 w 2285560"/>
                <a:gd name="connsiteY7-10318" fmla="*/ 1843881 h 9826882"/>
                <a:gd name="connsiteX8-10319" fmla="*/ 1473994 w 2285560"/>
                <a:gd name="connsiteY8-10320" fmla="*/ 1841498 h 9826882"/>
                <a:gd name="connsiteX9-10321" fmla="*/ 1483518 w 2285560"/>
                <a:gd name="connsiteY9-10322" fmla="*/ 2008186 h 9826882"/>
                <a:gd name="connsiteX10-10323" fmla="*/ 328612 w 2285560"/>
                <a:gd name="connsiteY10-10324" fmla="*/ 2020094 h 9826882"/>
                <a:gd name="connsiteX11-10325" fmla="*/ 214313 w 2285560"/>
                <a:gd name="connsiteY11-10326" fmla="*/ 2039140 h 9826882"/>
                <a:gd name="connsiteX12-10327" fmla="*/ 183356 w 2285560"/>
                <a:gd name="connsiteY12-10328" fmla="*/ 2139157 h 9826882"/>
                <a:gd name="connsiteX13-10329" fmla="*/ 176211 w 2285560"/>
                <a:gd name="connsiteY13-10330" fmla="*/ 4832349 h 9826882"/>
                <a:gd name="connsiteX14-10331" fmla="*/ 333375 w 2285560"/>
                <a:gd name="connsiteY14-10332" fmla="*/ 5018087 h 9826882"/>
                <a:gd name="connsiteX15-10333" fmla="*/ 802481 w 2285560"/>
                <a:gd name="connsiteY15-10334" fmla="*/ 5018086 h 9826882"/>
                <a:gd name="connsiteX16-10335" fmla="*/ 1012030 w 2285560"/>
                <a:gd name="connsiteY16-10336" fmla="*/ 4884737 h 9826882"/>
                <a:gd name="connsiteX17-10337" fmla="*/ 1940719 w 2285560"/>
                <a:gd name="connsiteY17-10338" fmla="*/ 4884737 h 9826882"/>
                <a:gd name="connsiteX18-10339" fmla="*/ 2107406 w 2285560"/>
                <a:gd name="connsiteY18-10340" fmla="*/ 4687093 h 9826882"/>
                <a:gd name="connsiteX19-10341" fmla="*/ 2141198 w 2285560"/>
                <a:gd name="connsiteY19-10342" fmla="*/ 290738 h 9826882"/>
                <a:gd name="connsiteX20-10343" fmla="*/ 1996280 w 2285560"/>
                <a:gd name="connsiteY20-10344" fmla="*/ 192087 h 9826882"/>
                <a:gd name="connsiteX21-10345" fmla="*/ 1999454 w 2285560"/>
                <a:gd name="connsiteY21-10346" fmla="*/ 0 h 9826882"/>
                <a:gd name="connsiteX22-10347" fmla="*/ 2285545 w 2285560"/>
                <a:gd name="connsiteY22-10348" fmla="*/ 169975 h 9826882"/>
                <a:gd name="connsiteX23-10349" fmla="*/ 2266950 w 2285560"/>
                <a:gd name="connsiteY23-10350" fmla="*/ 4879975 h 9826882"/>
                <a:gd name="connsiteX24-10351" fmla="*/ 2124074 w 2285560"/>
                <a:gd name="connsiteY24-10352" fmla="*/ 5041900 h 9826882"/>
                <a:gd name="connsiteX25-10353" fmla="*/ 1881186 w 2285560"/>
                <a:gd name="connsiteY25-10354" fmla="*/ 5125243 h 9826882"/>
                <a:gd name="connsiteX26-10355" fmla="*/ 1874042 w 2285560"/>
                <a:gd name="connsiteY26-10356" fmla="*/ 5320504 h 9826882"/>
                <a:gd name="connsiteX27-10357" fmla="*/ 1874042 w 2285560"/>
                <a:gd name="connsiteY27-10358" fmla="*/ 9826882 h 9826882"/>
                <a:gd name="connsiteX28-10359" fmla="*/ 921542 w 2285560"/>
                <a:gd name="connsiteY28-10360" fmla="*/ 9826882 h 9826882"/>
                <a:gd name="connsiteX29-10361" fmla="*/ 921542 w 2285560"/>
                <a:gd name="connsiteY29-10362" fmla="*/ 5320504 h 9826882"/>
                <a:gd name="connsiteX0-10363" fmla="*/ 921542 w 2285560"/>
                <a:gd name="connsiteY0-10364" fmla="*/ 5320504 h 9826882"/>
                <a:gd name="connsiteX1-10365" fmla="*/ 795336 w 2285560"/>
                <a:gd name="connsiteY1-10366" fmla="*/ 5191917 h 9826882"/>
                <a:gd name="connsiteX2-10367" fmla="*/ 230979 w 2285560"/>
                <a:gd name="connsiteY2-10368" fmla="*/ 5194299 h 9826882"/>
                <a:gd name="connsiteX3-10369" fmla="*/ 57149 w 2285560"/>
                <a:gd name="connsiteY3-10370" fmla="*/ 5113335 h 9826882"/>
                <a:gd name="connsiteX4-10371" fmla="*/ 0 w 2285560"/>
                <a:gd name="connsiteY4-10372" fmla="*/ 4934742 h 9826882"/>
                <a:gd name="connsiteX5-10373" fmla="*/ 11906 w 2285560"/>
                <a:gd name="connsiteY5-10374" fmla="*/ 2048666 h 9826882"/>
                <a:gd name="connsiteX6-10375" fmla="*/ 64293 w 2285560"/>
                <a:gd name="connsiteY6-10376" fmla="*/ 1893885 h 9826882"/>
                <a:gd name="connsiteX7-10377" fmla="*/ 200025 w 2285560"/>
                <a:gd name="connsiteY7-10378" fmla="*/ 1843881 h 9826882"/>
                <a:gd name="connsiteX8-10379" fmla="*/ 1473994 w 2285560"/>
                <a:gd name="connsiteY8-10380" fmla="*/ 1841498 h 9826882"/>
                <a:gd name="connsiteX9-10381" fmla="*/ 1483518 w 2285560"/>
                <a:gd name="connsiteY9-10382" fmla="*/ 2008186 h 9826882"/>
                <a:gd name="connsiteX10-10383" fmla="*/ 328612 w 2285560"/>
                <a:gd name="connsiteY10-10384" fmla="*/ 2020094 h 9826882"/>
                <a:gd name="connsiteX11-10385" fmla="*/ 214313 w 2285560"/>
                <a:gd name="connsiteY11-10386" fmla="*/ 2039140 h 9826882"/>
                <a:gd name="connsiteX12-10387" fmla="*/ 183356 w 2285560"/>
                <a:gd name="connsiteY12-10388" fmla="*/ 2139157 h 9826882"/>
                <a:gd name="connsiteX13-10389" fmla="*/ 176211 w 2285560"/>
                <a:gd name="connsiteY13-10390" fmla="*/ 4832349 h 9826882"/>
                <a:gd name="connsiteX14-10391" fmla="*/ 333375 w 2285560"/>
                <a:gd name="connsiteY14-10392" fmla="*/ 5018087 h 9826882"/>
                <a:gd name="connsiteX15-10393" fmla="*/ 802481 w 2285560"/>
                <a:gd name="connsiteY15-10394" fmla="*/ 5018086 h 9826882"/>
                <a:gd name="connsiteX16-10395" fmla="*/ 1012030 w 2285560"/>
                <a:gd name="connsiteY16-10396" fmla="*/ 4884737 h 9826882"/>
                <a:gd name="connsiteX17-10397" fmla="*/ 1940719 w 2285560"/>
                <a:gd name="connsiteY17-10398" fmla="*/ 4884737 h 9826882"/>
                <a:gd name="connsiteX18-10399" fmla="*/ 2107406 w 2285560"/>
                <a:gd name="connsiteY18-10400" fmla="*/ 4687093 h 9826882"/>
                <a:gd name="connsiteX19-10401" fmla="*/ 2141198 w 2285560"/>
                <a:gd name="connsiteY19-10402" fmla="*/ 290738 h 9826882"/>
                <a:gd name="connsiteX20-10403" fmla="*/ 1996280 w 2285560"/>
                <a:gd name="connsiteY20-10404" fmla="*/ 192087 h 9826882"/>
                <a:gd name="connsiteX21-10405" fmla="*/ 1999454 w 2285560"/>
                <a:gd name="connsiteY21-10406" fmla="*/ 0 h 9826882"/>
                <a:gd name="connsiteX22-10407" fmla="*/ 2285545 w 2285560"/>
                <a:gd name="connsiteY22-10408" fmla="*/ 169975 h 9826882"/>
                <a:gd name="connsiteX23-10409" fmla="*/ 2266950 w 2285560"/>
                <a:gd name="connsiteY23-10410" fmla="*/ 4879975 h 9826882"/>
                <a:gd name="connsiteX24-10411" fmla="*/ 2124074 w 2285560"/>
                <a:gd name="connsiteY24-10412" fmla="*/ 5041900 h 9826882"/>
                <a:gd name="connsiteX25-10413" fmla="*/ 1881186 w 2285560"/>
                <a:gd name="connsiteY25-10414" fmla="*/ 5125243 h 9826882"/>
                <a:gd name="connsiteX26-10415" fmla="*/ 1874042 w 2285560"/>
                <a:gd name="connsiteY26-10416" fmla="*/ 5320504 h 9826882"/>
                <a:gd name="connsiteX27-10417" fmla="*/ 1874042 w 2285560"/>
                <a:gd name="connsiteY27-10418" fmla="*/ 9826882 h 9826882"/>
                <a:gd name="connsiteX28-10419" fmla="*/ 921542 w 2285560"/>
                <a:gd name="connsiteY28-10420" fmla="*/ 9826882 h 9826882"/>
                <a:gd name="connsiteX29-10421" fmla="*/ 921542 w 2285560"/>
                <a:gd name="connsiteY29-10422" fmla="*/ 5320504 h 9826882"/>
                <a:gd name="connsiteX0-10423" fmla="*/ 921542 w 2285560"/>
                <a:gd name="connsiteY0-10424" fmla="*/ 5320504 h 9826882"/>
                <a:gd name="connsiteX1-10425" fmla="*/ 795336 w 2285560"/>
                <a:gd name="connsiteY1-10426" fmla="*/ 5191917 h 9826882"/>
                <a:gd name="connsiteX2-10427" fmla="*/ 230979 w 2285560"/>
                <a:gd name="connsiteY2-10428" fmla="*/ 5194299 h 9826882"/>
                <a:gd name="connsiteX3-10429" fmla="*/ 57149 w 2285560"/>
                <a:gd name="connsiteY3-10430" fmla="*/ 5113335 h 9826882"/>
                <a:gd name="connsiteX4-10431" fmla="*/ 0 w 2285560"/>
                <a:gd name="connsiteY4-10432" fmla="*/ 4934742 h 9826882"/>
                <a:gd name="connsiteX5-10433" fmla="*/ 11906 w 2285560"/>
                <a:gd name="connsiteY5-10434" fmla="*/ 2048666 h 9826882"/>
                <a:gd name="connsiteX6-10435" fmla="*/ 64293 w 2285560"/>
                <a:gd name="connsiteY6-10436" fmla="*/ 1893885 h 9826882"/>
                <a:gd name="connsiteX7-10437" fmla="*/ 200025 w 2285560"/>
                <a:gd name="connsiteY7-10438" fmla="*/ 1843881 h 9826882"/>
                <a:gd name="connsiteX8-10439" fmla="*/ 1473994 w 2285560"/>
                <a:gd name="connsiteY8-10440" fmla="*/ 1841498 h 9826882"/>
                <a:gd name="connsiteX9-10441" fmla="*/ 1483518 w 2285560"/>
                <a:gd name="connsiteY9-10442" fmla="*/ 2008186 h 9826882"/>
                <a:gd name="connsiteX10-10443" fmla="*/ 328612 w 2285560"/>
                <a:gd name="connsiteY10-10444" fmla="*/ 2020094 h 9826882"/>
                <a:gd name="connsiteX11-10445" fmla="*/ 214313 w 2285560"/>
                <a:gd name="connsiteY11-10446" fmla="*/ 2039140 h 9826882"/>
                <a:gd name="connsiteX12-10447" fmla="*/ 183356 w 2285560"/>
                <a:gd name="connsiteY12-10448" fmla="*/ 2139157 h 9826882"/>
                <a:gd name="connsiteX13-10449" fmla="*/ 176211 w 2285560"/>
                <a:gd name="connsiteY13-10450" fmla="*/ 4832349 h 9826882"/>
                <a:gd name="connsiteX14-10451" fmla="*/ 333375 w 2285560"/>
                <a:gd name="connsiteY14-10452" fmla="*/ 5018087 h 9826882"/>
                <a:gd name="connsiteX15-10453" fmla="*/ 802481 w 2285560"/>
                <a:gd name="connsiteY15-10454" fmla="*/ 5018086 h 9826882"/>
                <a:gd name="connsiteX16-10455" fmla="*/ 1012030 w 2285560"/>
                <a:gd name="connsiteY16-10456" fmla="*/ 4884737 h 9826882"/>
                <a:gd name="connsiteX17-10457" fmla="*/ 1940719 w 2285560"/>
                <a:gd name="connsiteY17-10458" fmla="*/ 4884737 h 9826882"/>
                <a:gd name="connsiteX18-10459" fmla="*/ 2107406 w 2285560"/>
                <a:gd name="connsiteY18-10460" fmla="*/ 4687093 h 9826882"/>
                <a:gd name="connsiteX19-10461" fmla="*/ 2141198 w 2285560"/>
                <a:gd name="connsiteY19-10462" fmla="*/ 290738 h 9826882"/>
                <a:gd name="connsiteX20-10463" fmla="*/ 1996280 w 2285560"/>
                <a:gd name="connsiteY20-10464" fmla="*/ 192087 h 9826882"/>
                <a:gd name="connsiteX21-10465" fmla="*/ 1999454 w 2285560"/>
                <a:gd name="connsiteY21-10466" fmla="*/ 0 h 9826882"/>
                <a:gd name="connsiteX22-10467" fmla="*/ 2285545 w 2285560"/>
                <a:gd name="connsiteY22-10468" fmla="*/ 169975 h 9826882"/>
                <a:gd name="connsiteX23-10469" fmla="*/ 2266950 w 2285560"/>
                <a:gd name="connsiteY23-10470" fmla="*/ 4879975 h 9826882"/>
                <a:gd name="connsiteX24-10471" fmla="*/ 2124074 w 2285560"/>
                <a:gd name="connsiteY24-10472" fmla="*/ 5041900 h 9826882"/>
                <a:gd name="connsiteX25-10473" fmla="*/ 1881186 w 2285560"/>
                <a:gd name="connsiteY25-10474" fmla="*/ 5125243 h 9826882"/>
                <a:gd name="connsiteX26-10475" fmla="*/ 1874042 w 2285560"/>
                <a:gd name="connsiteY26-10476" fmla="*/ 5320504 h 9826882"/>
                <a:gd name="connsiteX27-10477" fmla="*/ 1874042 w 2285560"/>
                <a:gd name="connsiteY27-10478" fmla="*/ 9826882 h 9826882"/>
                <a:gd name="connsiteX28-10479" fmla="*/ 921542 w 2285560"/>
                <a:gd name="connsiteY28-10480" fmla="*/ 9826882 h 9826882"/>
                <a:gd name="connsiteX29-10481" fmla="*/ 921542 w 2285560"/>
                <a:gd name="connsiteY29-10482" fmla="*/ 5320504 h 9826882"/>
                <a:gd name="connsiteX0-10483" fmla="*/ 921542 w 2285560"/>
                <a:gd name="connsiteY0-10484" fmla="*/ 5320504 h 9826882"/>
                <a:gd name="connsiteX1-10485" fmla="*/ 795336 w 2285560"/>
                <a:gd name="connsiteY1-10486" fmla="*/ 5191917 h 9826882"/>
                <a:gd name="connsiteX2-10487" fmla="*/ 230979 w 2285560"/>
                <a:gd name="connsiteY2-10488" fmla="*/ 5194299 h 9826882"/>
                <a:gd name="connsiteX3-10489" fmla="*/ 57149 w 2285560"/>
                <a:gd name="connsiteY3-10490" fmla="*/ 5113335 h 9826882"/>
                <a:gd name="connsiteX4-10491" fmla="*/ 0 w 2285560"/>
                <a:gd name="connsiteY4-10492" fmla="*/ 4934742 h 9826882"/>
                <a:gd name="connsiteX5-10493" fmla="*/ 11906 w 2285560"/>
                <a:gd name="connsiteY5-10494" fmla="*/ 2048666 h 9826882"/>
                <a:gd name="connsiteX6-10495" fmla="*/ 64293 w 2285560"/>
                <a:gd name="connsiteY6-10496" fmla="*/ 1893885 h 9826882"/>
                <a:gd name="connsiteX7-10497" fmla="*/ 200025 w 2285560"/>
                <a:gd name="connsiteY7-10498" fmla="*/ 1843881 h 9826882"/>
                <a:gd name="connsiteX8-10499" fmla="*/ 1473994 w 2285560"/>
                <a:gd name="connsiteY8-10500" fmla="*/ 1841498 h 9826882"/>
                <a:gd name="connsiteX9-10501" fmla="*/ 1483518 w 2285560"/>
                <a:gd name="connsiteY9-10502" fmla="*/ 2008186 h 9826882"/>
                <a:gd name="connsiteX10-10503" fmla="*/ 328612 w 2285560"/>
                <a:gd name="connsiteY10-10504" fmla="*/ 2020094 h 9826882"/>
                <a:gd name="connsiteX11-10505" fmla="*/ 214313 w 2285560"/>
                <a:gd name="connsiteY11-10506" fmla="*/ 2039140 h 9826882"/>
                <a:gd name="connsiteX12-10507" fmla="*/ 183356 w 2285560"/>
                <a:gd name="connsiteY12-10508" fmla="*/ 2139157 h 9826882"/>
                <a:gd name="connsiteX13-10509" fmla="*/ 176211 w 2285560"/>
                <a:gd name="connsiteY13-10510" fmla="*/ 4832349 h 9826882"/>
                <a:gd name="connsiteX14-10511" fmla="*/ 333375 w 2285560"/>
                <a:gd name="connsiteY14-10512" fmla="*/ 5018087 h 9826882"/>
                <a:gd name="connsiteX15-10513" fmla="*/ 802481 w 2285560"/>
                <a:gd name="connsiteY15-10514" fmla="*/ 5018086 h 9826882"/>
                <a:gd name="connsiteX16-10515" fmla="*/ 1012030 w 2285560"/>
                <a:gd name="connsiteY16-10516" fmla="*/ 4884737 h 9826882"/>
                <a:gd name="connsiteX17-10517" fmla="*/ 1940719 w 2285560"/>
                <a:gd name="connsiteY17-10518" fmla="*/ 4884737 h 9826882"/>
                <a:gd name="connsiteX18-10519" fmla="*/ 2107406 w 2285560"/>
                <a:gd name="connsiteY18-10520" fmla="*/ 4687093 h 9826882"/>
                <a:gd name="connsiteX19-10521" fmla="*/ 2141198 w 2285560"/>
                <a:gd name="connsiteY19-10522" fmla="*/ 290738 h 9826882"/>
                <a:gd name="connsiteX20-10523" fmla="*/ 1996280 w 2285560"/>
                <a:gd name="connsiteY20-10524" fmla="*/ 192087 h 9826882"/>
                <a:gd name="connsiteX21-10525" fmla="*/ 1999454 w 2285560"/>
                <a:gd name="connsiteY21-10526" fmla="*/ 0 h 9826882"/>
                <a:gd name="connsiteX22-10527" fmla="*/ 2285545 w 2285560"/>
                <a:gd name="connsiteY22-10528" fmla="*/ 169975 h 9826882"/>
                <a:gd name="connsiteX23-10529" fmla="*/ 2266950 w 2285560"/>
                <a:gd name="connsiteY23-10530" fmla="*/ 4879975 h 9826882"/>
                <a:gd name="connsiteX24-10531" fmla="*/ 2124074 w 2285560"/>
                <a:gd name="connsiteY24-10532" fmla="*/ 5041900 h 9826882"/>
                <a:gd name="connsiteX25-10533" fmla="*/ 1881186 w 2285560"/>
                <a:gd name="connsiteY25-10534" fmla="*/ 5125243 h 9826882"/>
                <a:gd name="connsiteX26-10535" fmla="*/ 1874042 w 2285560"/>
                <a:gd name="connsiteY26-10536" fmla="*/ 5320504 h 9826882"/>
                <a:gd name="connsiteX27-10537" fmla="*/ 1874042 w 2285560"/>
                <a:gd name="connsiteY27-10538" fmla="*/ 9826882 h 9826882"/>
                <a:gd name="connsiteX28-10539" fmla="*/ 921542 w 2285560"/>
                <a:gd name="connsiteY28-10540" fmla="*/ 9826882 h 9826882"/>
                <a:gd name="connsiteX29-10541" fmla="*/ 921542 w 2285560"/>
                <a:gd name="connsiteY29-10542" fmla="*/ 5320504 h 9826882"/>
                <a:gd name="connsiteX0-10543" fmla="*/ 921542 w 2285560"/>
                <a:gd name="connsiteY0-10544" fmla="*/ 5320504 h 9826882"/>
                <a:gd name="connsiteX1-10545" fmla="*/ 795336 w 2285560"/>
                <a:gd name="connsiteY1-10546" fmla="*/ 5191917 h 9826882"/>
                <a:gd name="connsiteX2-10547" fmla="*/ 230979 w 2285560"/>
                <a:gd name="connsiteY2-10548" fmla="*/ 5194299 h 9826882"/>
                <a:gd name="connsiteX3-10549" fmla="*/ 57149 w 2285560"/>
                <a:gd name="connsiteY3-10550" fmla="*/ 5113335 h 9826882"/>
                <a:gd name="connsiteX4-10551" fmla="*/ 0 w 2285560"/>
                <a:gd name="connsiteY4-10552" fmla="*/ 4934742 h 9826882"/>
                <a:gd name="connsiteX5-10553" fmla="*/ 11906 w 2285560"/>
                <a:gd name="connsiteY5-10554" fmla="*/ 2048666 h 9826882"/>
                <a:gd name="connsiteX6-10555" fmla="*/ 64293 w 2285560"/>
                <a:gd name="connsiteY6-10556" fmla="*/ 1893885 h 9826882"/>
                <a:gd name="connsiteX7-10557" fmla="*/ 200025 w 2285560"/>
                <a:gd name="connsiteY7-10558" fmla="*/ 1843881 h 9826882"/>
                <a:gd name="connsiteX8-10559" fmla="*/ 1473994 w 2285560"/>
                <a:gd name="connsiteY8-10560" fmla="*/ 1841498 h 9826882"/>
                <a:gd name="connsiteX9-10561" fmla="*/ 1483518 w 2285560"/>
                <a:gd name="connsiteY9-10562" fmla="*/ 2008186 h 9826882"/>
                <a:gd name="connsiteX10-10563" fmla="*/ 328612 w 2285560"/>
                <a:gd name="connsiteY10-10564" fmla="*/ 2020094 h 9826882"/>
                <a:gd name="connsiteX11-10565" fmla="*/ 214313 w 2285560"/>
                <a:gd name="connsiteY11-10566" fmla="*/ 2039140 h 9826882"/>
                <a:gd name="connsiteX12-10567" fmla="*/ 183356 w 2285560"/>
                <a:gd name="connsiteY12-10568" fmla="*/ 2139157 h 9826882"/>
                <a:gd name="connsiteX13-10569" fmla="*/ 176211 w 2285560"/>
                <a:gd name="connsiteY13-10570" fmla="*/ 4832349 h 9826882"/>
                <a:gd name="connsiteX14-10571" fmla="*/ 333375 w 2285560"/>
                <a:gd name="connsiteY14-10572" fmla="*/ 5018087 h 9826882"/>
                <a:gd name="connsiteX15-10573" fmla="*/ 802481 w 2285560"/>
                <a:gd name="connsiteY15-10574" fmla="*/ 5018086 h 9826882"/>
                <a:gd name="connsiteX16-10575" fmla="*/ 1012030 w 2285560"/>
                <a:gd name="connsiteY16-10576" fmla="*/ 4884737 h 9826882"/>
                <a:gd name="connsiteX17-10577" fmla="*/ 1940719 w 2285560"/>
                <a:gd name="connsiteY17-10578" fmla="*/ 4884737 h 9826882"/>
                <a:gd name="connsiteX18-10579" fmla="*/ 2107406 w 2285560"/>
                <a:gd name="connsiteY18-10580" fmla="*/ 4687093 h 9826882"/>
                <a:gd name="connsiteX19-10581" fmla="*/ 2141198 w 2285560"/>
                <a:gd name="connsiteY19-10582" fmla="*/ 290738 h 9826882"/>
                <a:gd name="connsiteX20-10583" fmla="*/ 1996280 w 2285560"/>
                <a:gd name="connsiteY20-10584" fmla="*/ 192087 h 9826882"/>
                <a:gd name="connsiteX21-10585" fmla="*/ 1999454 w 2285560"/>
                <a:gd name="connsiteY21-10586" fmla="*/ 0 h 9826882"/>
                <a:gd name="connsiteX22-10587" fmla="*/ 2285545 w 2285560"/>
                <a:gd name="connsiteY22-10588" fmla="*/ 169975 h 9826882"/>
                <a:gd name="connsiteX23-10589" fmla="*/ 2266950 w 2285560"/>
                <a:gd name="connsiteY23-10590" fmla="*/ 4879975 h 9826882"/>
                <a:gd name="connsiteX24-10591" fmla="*/ 2124074 w 2285560"/>
                <a:gd name="connsiteY24-10592" fmla="*/ 5041900 h 9826882"/>
                <a:gd name="connsiteX25-10593" fmla="*/ 1881186 w 2285560"/>
                <a:gd name="connsiteY25-10594" fmla="*/ 5125243 h 9826882"/>
                <a:gd name="connsiteX26-10595" fmla="*/ 1874042 w 2285560"/>
                <a:gd name="connsiteY26-10596" fmla="*/ 5320504 h 9826882"/>
                <a:gd name="connsiteX27-10597" fmla="*/ 1874042 w 2285560"/>
                <a:gd name="connsiteY27-10598" fmla="*/ 9826882 h 9826882"/>
                <a:gd name="connsiteX28-10599" fmla="*/ 921542 w 2285560"/>
                <a:gd name="connsiteY28-10600" fmla="*/ 9826882 h 9826882"/>
                <a:gd name="connsiteX29-10601" fmla="*/ 921542 w 2285560"/>
                <a:gd name="connsiteY29-10602" fmla="*/ 5320504 h 9826882"/>
                <a:gd name="connsiteX0-10603" fmla="*/ 921542 w 2285560"/>
                <a:gd name="connsiteY0-10604" fmla="*/ 5320504 h 9826882"/>
                <a:gd name="connsiteX1-10605" fmla="*/ 795336 w 2285560"/>
                <a:gd name="connsiteY1-10606" fmla="*/ 5191917 h 9826882"/>
                <a:gd name="connsiteX2-10607" fmla="*/ 230979 w 2285560"/>
                <a:gd name="connsiteY2-10608" fmla="*/ 5194299 h 9826882"/>
                <a:gd name="connsiteX3-10609" fmla="*/ 57149 w 2285560"/>
                <a:gd name="connsiteY3-10610" fmla="*/ 5113335 h 9826882"/>
                <a:gd name="connsiteX4-10611" fmla="*/ 0 w 2285560"/>
                <a:gd name="connsiteY4-10612" fmla="*/ 4934742 h 9826882"/>
                <a:gd name="connsiteX5-10613" fmla="*/ 11906 w 2285560"/>
                <a:gd name="connsiteY5-10614" fmla="*/ 2048666 h 9826882"/>
                <a:gd name="connsiteX6-10615" fmla="*/ 64293 w 2285560"/>
                <a:gd name="connsiteY6-10616" fmla="*/ 1893885 h 9826882"/>
                <a:gd name="connsiteX7-10617" fmla="*/ 200025 w 2285560"/>
                <a:gd name="connsiteY7-10618" fmla="*/ 1843881 h 9826882"/>
                <a:gd name="connsiteX8-10619" fmla="*/ 1473994 w 2285560"/>
                <a:gd name="connsiteY8-10620" fmla="*/ 1841498 h 9826882"/>
                <a:gd name="connsiteX9-10621" fmla="*/ 1483518 w 2285560"/>
                <a:gd name="connsiteY9-10622" fmla="*/ 2008186 h 9826882"/>
                <a:gd name="connsiteX10-10623" fmla="*/ 328612 w 2285560"/>
                <a:gd name="connsiteY10-10624" fmla="*/ 2020094 h 9826882"/>
                <a:gd name="connsiteX11-10625" fmla="*/ 214313 w 2285560"/>
                <a:gd name="connsiteY11-10626" fmla="*/ 2039140 h 9826882"/>
                <a:gd name="connsiteX12-10627" fmla="*/ 183356 w 2285560"/>
                <a:gd name="connsiteY12-10628" fmla="*/ 2139157 h 9826882"/>
                <a:gd name="connsiteX13-10629" fmla="*/ 176211 w 2285560"/>
                <a:gd name="connsiteY13-10630" fmla="*/ 4832349 h 9826882"/>
                <a:gd name="connsiteX14-10631" fmla="*/ 219073 w 2285560"/>
                <a:gd name="connsiteY14-10632" fmla="*/ 4941885 h 9826882"/>
                <a:gd name="connsiteX15-10633" fmla="*/ 333375 w 2285560"/>
                <a:gd name="connsiteY15-10634" fmla="*/ 5018087 h 9826882"/>
                <a:gd name="connsiteX16-10635" fmla="*/ 802481 w 2285560"/>
                <a:gd name="connsiteY16-10636" fmla="*/ 5018086 h 9826882"/>
                <a:gd name="connsiteX17-10637" fmla="*/ 1012030 w 2285560"/>
                <a:gd name="connsiteY17-10638" fmla="*/ 4884737 h 9826882"/>
                <a:gd name="connsiteX18-10639" fmla="*/ 1940719 w 2285560"/>
                <a:gd name="connsiteY18-10640" fmla="*/ 4884737 h 9826882"/>
                <a:gd name="connsiteX19-10641" fmla="*/ 2107406 w 2285560"/>
                <a:gd name="connsiteY19-10642" fmla="*/ 4687093 h 9826882"/>
                <a:gd name="connsiteX20-10643" fmla="*/ 2141198 w 2285560"/>
                <a:gd name="connsiteY20-10644" fmla="*/ 290738 h 9826882"/>
                <a:gd name="connsiteX21-10645" fmla="*/ 1996280 w 2285560"/>
                <a:gd name="connsiteY21-10646" fmla="*/ 192087 h 9826882"/>
                <a:gd name="connsiteX22-10647" fmla="*/ 1999454 w 2285560"/>
                <a:gd name="connsiteY22-10648" fmla="*/ 0 h 9826882"/>
                <a:gd name="connsiteX23-10649" fmla="*/ 2285545 w 2285560"/>
                <a:gd name="connsiteY23-10650" fmla="*/ 169975 h 9826882"/>
                <a:gd name="connsiteX24-10651" fmla="*/ 2266950 w 2285560"/>
                <a:gd name="connsiteY24-10652" fmla="*/ 4879975 h 9826882"/>
                <a:gd name="connsiteX25-10653" fmla="*/ 2124074 w 2285560"/>
                <a:gd name="connsiteY25-10654" fmla="*/ 5041900 h 9826882"/>
                <a:gd name="connsiteX26-10655" fmla="*/ 1881186 w 2285560"/>
                <a:gd name="connsiteY26-10656" fmla="*/ 5125243 h 9826882"/>
                <a:gd name="connsiteX27-10657" fmla="*/ 1874042 w 2285560"/>
                <a:gd name="connsiteY27-10658" fmla="*/ 5320504 h 9826882"/>
                <a:gd name="connsiteX28-10659" fmla="*/ 1874042 w 2285560"/>
                <a:gd name="connsiteY28-10660" fmla="*/ 9826882 h 9826882"/>
                <a:gd name="connsiteX29-10661" fmla="*/ 921542 w 2285560"/>
                <a:gd name="connsiteY29-10662" fmla="*/ 9826882 h 9826882"/>
                <a:gd name="connsiteX30" fmla="*/ 921542 w 2285560"/>
                <a:gd name="connsiteY30" fmla="*/ 5320504 h 9826882"/>
                <a:gd name="connsiteX0-10663" fmla="*/ 921542 w 2285560"/>
                <a:gd name="connsiteY0-10664" fmla="*/ 5320504 h 9826882"/>
                <a:gd name="connsiteX1-10665" fmla="*/ 795336 w 2285560"/>
                <a:gd name="connsiteY1-10666" fmla="*/ 5191917 h 9826882"/>
                <a:gd name="connsiteX2-10667" fmla="*/ 230979 w 2285560"/>
                <a:gd name="connsiteY2-10668" fmla="*/ 5194299 h 9826882"/>
                <a:gd name="connsiteX3-10669" fmla="*/ 57149 w 2285560"/>
                <a:gd name="connsiteY3-10670" fmla="*/ 5113335 h 9826882"/>
                <a:gd name="connsiteX4-10671" fmla="*/ 0 w 2285560"/>
                <a:gd name="connsiteY4-10672" fmla="*/ 4934742 h 9826882"/>
                <a:gd name="connsiteX5-10673" fmla="*/ 11906 w 2285560"/>
                <a:gd name="connsiteY5-10674" fmla="*/ 2048666 h 9826882"/>
                <a:gd name="connsiteX6-10675" fmla="*/ 64293 w 2285560"/>
                <a:gd name="connsiteY6-10676" fmla="*/ 1893885 h 9826882"/>
                <a:gd name="connsiteX7-10677" fmla="*/ 200025 w 2285560"/>
                <a:gd name="connsiteY7-10678" fmla="*/ 1843881 h 9826882"/>
                <a:gd name="connsiteX8-10679" fmla="*/ 1473994 w 2285560"/>
                <a:gd name="connsiteY8-10680" fmla="*/ 1841498 h 9826882"/>
                <a:gd name="connsiteX9-10681" fmla="*/ 1483518 w 2285560"/>
                <a:gd name="connsiteY9-10682" fmla="*/ 2008186 h 9826882"/>
                <a:gd name="connsiteX10-10683" fmla="*/ 328612 w 2285560"/>
                <a:gd name="connsiteY10-10684" fmla="*/ 2020094 h 9826882"/>
                <a:gd name="connsiteX11-10685" fmla="*/ 214313 w 2285560"/>
                <a:gd name="connsiteY11-10686" fmla="*/ 2039140 h 9826882"/>
                <a:gd name="connsiteX12-10687" fmla="*/ 183356 w 2285560"/>
                <a:gd name="connsiteY12-10688" fmla="*/ 2139157 h 9826882"/>
                <a:gd name="connsiteX13-10689" fmla="*/ 176211 w 2285560"/>
                <a:gd name="connsiteY13-10690" fmla="*/ 4832349 h 9826882"/>
                <a:gd name="connsiteX14-10691" fmla="*/ 219073 w 2285560"/>
                <a:gd name="connsiteY14-10692" fmla="*/ 4941885 h 9826882"/>
                <a:gd name="connsiteX15-10693" fmla="*/ 333375 w 2285560"/>
                <a:gd name="connsiteY15-10694" fmla="*/ 5018087 h 9826882"/>
                <a:gd name="connsiteX16-10695" fmla="*/ 802481 w 2285560"/>
                <a:gd name="connsiteY16-10696" fmla="*/ 5018086 h 9826882"/>
                <a:gd name="connsiteX17-10697" fmla="*/ 1012030 w 2285560"/>
                <a:gd name="connsiteY17-10698" fmla="*/ 4884737 h 9826882"/>
                <a:gd name="connsiteX18-10699" fmla="*/ 1940719 w 2285560"/>
                <a:gd name="connsiteY18-10700" fmla="*/ 4884737 h 9826882"/>
                <a:gd name="connsiteX19-10701" fmla="*/ 2107406 w 2285560"/>
                <a:gd name="connsiteY19-10702" fmla="*/ 4687093 h 9826882"/>
                <a:gd name="connsiteX20-10703" fmla="*/ 2141198 w 2285560"/>
                <a:gd name="connsiteY20-10704" fmla="*/ 290738 h 9826882"/>
                <a:gd name="connsiteX21-10705" fmla="*/ 1996280 w 2285560"/>
                <a:gd name="connsiteY21-10706" fmla="*/ 192087 h 9826882"/>
                <a:gd name="connsiteX22-10707" fmla="*/ 1999454 w 2285560"/>
                <a:gd name="connsiteY22-10708" fmla="*/ 0 h 9826882"/>
                <a:gd name="connsiteX23-10709" fmla="*/ 2285545 w 2285560"/>
                <a:gd name="connsiteY23-10710" fmla="*/ 169975 h 9826882"/>
                <a:gd name="connsiteX24-10711" fmla="*/ 2266950 w 2285560"/>
                <a:gd name="connsiteY24-10712" fmla="*/ 4879975 h 9826882"/>
                <a:gd name="connsiteX25-10713" fmla="*/ 2124074 w 2285560"/>
                <a:gd name="connsiteY25-10714" fmla="*/ 5041900 h 9826882"/>
                <a:gd name="connsiteX26-10715" fmla="*/ 1881186 w 2285560"/>
                <a:gd name="connsiteY26-10716" fmla="*/ 5125243 h 9826882"/>
                <a:gd name="connsiteX27-10717" fmla="*/ 1874042 w 2285560"/>
                <a:gd name="connsiteY27-10718" fmla="*/ 5320504 h 9826882"/>
                <a:gd name="connsiteX28-10719" fmla="*/ 1874042 w 2285560"/>
                <a:gd name="connsiteY28-10720" fmla="*/ 9826882 h 9826882"/>
                <a:gd name="connsiteX29-10721" fmla="*/ 921542 w 2285560"/>
                <a:gd name="connsiteY29-10722" fmla="*/ 9826882 h 9826882"/>
                <a:gd name="connsiteX30-10723" fmla="*/ 921542 w 2285560"/>
                <a:gd name="connsiteY30-10724" fmla="*/ 5320504 h 9826882"/>
                <a:gd name="connsiteX0-10725" fmla="*/ 921542 w 2285560"/>
                <a:gd name="connsiteY0-10726" fmla="*/ 5320504 h 9826882"/>
                <a:gd name="connsiteX1-10727" fmla="*/ 795336 w 2285560"/>
                <a:gd name="connsiteY1-10728" fmla="*/ 5191917 h 9826882"/>
                <a:gd name="connsiteX2-10729" fmla="*/ 230979 w 2285560"/>
                <a:gd name="connsiteY2-10730" fmla="*/ 5194299 h 9826882"/>
                <a:gd name="connsiteX3-10731" fmla="*/ 57149 w 2285560"/>
                <a:gd name="connsiteY3-10732" fmla="*/ 5113335 h 9826882"/>
                <a:gd name="connsiteX4-10733" fmla="*/ 0 w 2285560"/>
                <a:gd name="connsiteY4-10734" fmla="*/ 4934742 h 9826882"/>
                <a:gd name="connsiteX5-10735" fmla="*/ 11906 w 2285560"/>
                <a:gd name="connsiteY5-10736" fmla="*/ 2048666 h 9826882"/>
                <a:gd name="connsiteX6-10737" fmla="*/ 64293 w 2285560"/>
                <a:gd name="connsiteY6-10738" fmla="*/ 1893885 h 9826882"/>
                <a:gd name="connsiteX7-10739" fmla="*/ 200025 w 2285560"/>
                <a:gd name="connsiteY7-10740" fmla="*/ 1843881 h 9826882"/>
                <a:gd name="connsiteX8-10741" fmla="*/ 1473994 w 2285560"/>
                <a:gd name="connsiteY8-10742" fmla="*/ 1841498 h 9826882"/>
                <a:gd name="connsiteX9-10743" fmla="*/ 1483518 w 2285560"/>
                <a:gd name="connsiteY9-10744" fmla="*/ 2008186 h 9826882"/>
                <a:gd name="connsiteX10-10745" fmla="*/ 328612 w 2285560"/>
                <a:gd name="connsiteY10-10746" fmla="*/ 2020094 h 9826882"/>
                <a:gd name="connsiteX11-10747" fmla="*/ 214313 w 2285560"/>
                <a:gd name="connsiteY11-10748" fmla="*/ 2039140 h 9826882"/>
                <a:gd name="connsiteX12-10749" fmla="*/ 183356 w 2285560"/>
                <a:gd name="connsiteY12-10750" fmla="*/ 2139157 h 9826882"/>
                <a:gd name="connsiteX13-10751" fmla="*/ 176211 w 2285560"/>
                <a:gd name="connsiteY13-10752" fmla="*/ 4832349 h 9826882"/>
                <a:gd name="connsiteX14-10753" fmla="*/ 219073 w 2285560"/>
                <a:gd name="connsiteY14-10754" fmla="*/ 4941885 h 9826882"/>
                <a:gd name="connsiteX15-10755" fmla="*/ 333375 w 2285560"/>
                <a:gd name="connsiteY15-10756" fmla="*/ 5018087 h 9826882"/>
                <a:gd name="connsiteX16-10757" fmla="*/ 802481 w 2285560"/>
                <a:gd name="connsiteY16-10758" fmla="*/ 5018086 h 9826882"/>
                <a:gd name="connsiteX17-10759" fmla="*/ 1012030 w 2285560"/>
                <a:gd name="connsiteY17-10760" fmla="*/ 4884737 h 9826882"/>
                <a:gd name="connsiteX18-10761" fmla="*/ 1940719 w 2285560"/>
                <a:gd name="connsiteY18-10762" fmla="*/ 4884737 h 9826882"/>
                <a:gd name="connsiteX19-10763" fmla="*/ 2107406 w 2285560"/>
                <a:gd name="connsiteY19-10764" fmla="*/ 4687093 h 9826882"/>
                <a:gd name="connsiteX20-10765" fmla="*/ 2141198 w 2285560"/>
                <a:gd name="connsiteY20-10766" fmla="*/ 290738 h 9826882"/>
                <a:gd name="connsiteX21-10767" fmla="*/ 1996280 w 2285560"/>
                <a:gd name="connsiteY21-10768" fmla="*/ 192087 h 9826882"/>
                <a:gd name="connsiteX22-10769" fmla="*/ 1999454 w 2285560"/>
                <a:gd name="connsiteY22-10770" fmla="*/ 0 h 9826882"/>
                <a:gd name="connsiteX23-10771" fmla="*/ 2285545 w 2285560"/>
                <a:gd name="connsiteY23-10772" fmla="*/ 169975 h 9826882"/>
                <a:gd name="connsiteX24-10773" fmla="*/ 2266950 w 2285560"/>
                <a:gd name="connsiteY24-10774" fmla="*/ 4879975 h 9826882"/>
                <a:gd name="connsiteX25-10775" fmla="*/ 2124074 w 2285560"/>
                <a:gd name="connsiteY25-10776" fmla="*/ 5041900 h 9826882"/>
                <a:gd name="connsiteX26-10777" fmla="*/ 1881186 w 2285560"/>
                <a:gd name="connsiteY26-10778" fmla="*/ 5125243 h 9826882"/>
                <a:gd name="connsiteX27-10779" fmla="*/ 1874042 w 2285560"/>
                <a:gd name="connsiteY27-10780" fmla="*/ 5320504 h 9826882"/>
                <a:gd name="connsiteX28-10781" fmla="*/ 1874042 w 2285560"/>
                <a:gd name="connsiteY28-10782" fmla="*/ 9826882 h 9826882"/>
                <a:gd name="connsiteX29-10783" fmla="*/ 921542 w 2285560"/>
                <a:gd name="connsiteY29-10784" fmla="*/ 9826882 h 9826882"/>
                <a:gd name="connsiteX30-10785" fmla="*/ 921542 w 2285560"/>
                <a:gd name="connsiteY30-10786" fmla="*/ 5320504 h 9826882"/>
                <a:gd name="connsiteX0-10787" fmla="*/ 921542 w 2285560"/>
                <a:gd name="connsiteY0-10788" fmla="*/ 5320504 h 9826882"/>
                <a:gd name="connsiteX1-10789" fmla="*/ 795336 w 2285560"/>
                <a:gd name="connsiteY1-10790" fmla="*/ 5191917 h 9826882"/>
                <a:gd name="connsiteX2-10791" fmla="*/ 230979 w 2285560"/>
                <a:gd name="connsiteY2-10792" fmla="*/ 5194299 h 9826882"/>
                <a:gd name="connsiteX3-10793" fmla="*/ 57149 w 2285560"/>
                <a:gd name="connsiteY3-10794" fmla="*/ 5113335 h 9826882"/>
                <a:gd name="connsiteX4-10795" fmla="*/ 0 w 2285560"/>
                <a:gd name="connsiteY4-10796" fmla="*/ 4934742 h 9826882"/>
                <a:gd name="connsiteX5-10797" fmla="*/ 11906 w 2285560"/>
                <a:gd name="connsiteY5-10798" fmla="*/ 2048666 h 9826882"/>
                <a:gd name="connsiteX6-10799" fmla="*/ 64293 w 2285560"/>
                <a:gd name="connsiteY6-10800" fmla="*/ 1893885 h 9826882"/>
                <a:gd name="connsiteX7-10801" fmla="*/ 200025 w 2285560"/>
                <a:gd name="connsiteY7-10802" fmla="*/ 1843881 h 9826882"/>
                <a:gd name="connsiteX8-10803" fmla="*/ 1473994 w 2285560"/>
                <a:gd name="connsiteY8-10804" fmla="*/ 1841498 h 9826882"/>
                <a:gd name="connsiteX9-10805" fmla="*/ 1483518 w 2285560"/>
                <a:gd name="connsiteY9-10806" fmla="*/ 2008186 h 9826882"/>
                <a:gd name="connsiteX10-10807" fmla="*/ 328612 w 2285560"/>
                <a:gd name="connsiteY10-10808" fmla="*/ 2020094 h 9826882"/>
                <a:gd name="connsiteX11-10809" fmla="*/ 214313 w 2285560"/>
                <a:gd name="connsiteY11-10810" fmla="*/ 2039140 h 9826882"/>
                <a:gd name="connsiteX12-10811" fmla="*/ 183356 w 2285560"/>
                <a:gd name="connsiteY12-10812" fmla="*/ 2139157 h 9826882"/>
                <a:gd name="connsiteX13-10813" fmla="*/ 176211 w 2285560"/>
                <a:gd name="connsiteY13-10814" fmla="*/ 4832349 h 9826882"/>
                <a:gd name="connsiteX14-10815" fmla="*/ 219073 w 2285560"/>
                <a:gd name="connsiteY14-10816" fmla="*/ 4941885 h 9826882"/>
                <a:gd name="connsiteX15-10817" fmla="*/ 333375 w 2285560"/>
                <a:gd name="connsiteY15-10818" fmla="*/ 5018087 h 9826882"/>
                <a:gd name="connsiteX16-10819" fmla="*/ 802481 w 2285560"/>
                <a:gd name="connsiteY16-10820" fmla="*/ 5018086 h 9826882"/>
                <a:gd name="connsiteX17-10821" fmla="*/ 1012030 w 2285560"/>
                <a:gd name="connsiteY17-10822" fmla="*/ 4884737 h 9826882"/>
                <a:gd name="connsiteX18-10823" fmla="*/ 1940719 w 2285560"/>
                <a:gd name="connsiteY18-10824" fmla="*/ 4884737 h 9826882"/>
                <a:gd name="connsiteX19-10825" fmla="*/ 2107406 w 2285560"/>
                <a:gd name="connsiteY19-10826" fmla="*/ 4687093 h 9826882"/>
                <a:gd name="connsiteX20-10827" fmla="*/ 2141198 w 2285560"/>
                <a:gd name="connsiteY20-10828" fmla="*/ 290738 h 9826882"/>
                <a:gd name="connsiteX21-10829" fmla="*/ 1996280 w 2285560"/>
                <a:gd name="connsiteY21-10830" fmla="*/ 192087 h 9826882"/>
                <a:gd name="connsiteX22-10831" fmla="*/ 1999454 w 2285560"/>
                <a:gd name="connsiteY22-10832" fmla="*/ 0 h 9826882"/>
                <a:gd name="connsiteX23-10833" fmla="*/ 2285545 w 2285560"/>
                <a:gd name="connsiteY23-10834" fmla="*/ 169975 h 9826882"/>
                <a:gd name="connsiteX24-10835" fmla="*/ 2266950 w 2285560"/>
                <a:gd name="connsiteY24-10836" fmla="*/ 4879975 h 9826882"/>
                <a:gd name="connsiteX25-10837" fmla="*/ 2124074 w 2285560"/>
                <a:gd name="connsiteY25-10838" fmla="*/ 5041900 h 9826882"/>
                <a:gd name="connsiteX26-10839" fmla="*/ 1881186 w 2285560"/>
                <a:gd name="connsiteY26-10840" fmla="*/ 5125243 h 9826882"/>
                <a:gd name="connsiteX27-10841" fmla="*/ 1874042 w 2285560"/>
                <a:gd name="connsiteY27-10842" fmla="*/ 5320504 h 9826882"/>
                <a:gd name="connsiteX28-10843" fmla="*/ 1874042 w 2285560"/>
                <a:gd name="connsiteY28-10844" fmla="*/ 9826882 h 9826882"/>
                <a:gd name="connsiteX29-10845" fmla="*/ 921542 w 2285560"/>
                <a:gd name="connsiteY29-10846" fmla="*/ 9826882 h 9826882"/>
                <a:gd name="connsiteX30-10847" fmla="*/ 921542 w 2285560"/>
                <a:gd name="connsiteY30-10848" fmla="*/ 5320504 h 9826882"/>
                <a:gd name="connsiteX0-10849" fmla="*/ 921542 w 2285560"/>
                <a:gd name="connsiteY0-10850" fmla="*/ 5320504 h 9826882"/>
                <a:gd name="connsiteX1-10851" fmla="*/ 795336 w 2285560"/>
                <a:gd name="connsiteY1-10852" fmla="*/ 5191917 h 9826882"/>
                <a:gd name="connsiteX2-10853" fmla="*/ 230979 w 2285560"/>
                <a:gd name="connsiteY2-10854" fmla="*/ 5194299 h 9826882"/>
                <a:gd name="connsiteX3-10855" fmla="*/ 57149 w 2285560"/>
                <a:gd name="connsiteY3-10856" fmla="*/ 5113335 h 9826882"/>
                <a:gd name="connsiteX4-10857" fmla="*/ 0 w 2285560"/>
                <a:gd name="connsiteY4-10858" fmla="*/ 4934742 h 9826882"/>
                <a:gd name="connsiteX5-10859" fmla="*/ 11906 w 2285560"/>
                <a:gd name="connsiteY5-10860" fmla="*/ 2048666 h 9826882"/>
                <a:gd name="connsiteX6-10861" fmla="*/ 64293 w 2285560"/>
                <a:gd name="connsiteY6-10862" fmla="*/ 1893885 h 9826882"/>
                <a:gd name="connsiteX7-10863" fmla="*/ 200025 w 2285560"/>
                <a:gd name="connsiteY7-10864" fmla="*/ 1843881 h 9826882"/>
                <a:gd name="connsiteX8-10865" fmla="*/ 1473994 w 2285560"/>
                <a:gd name="connsiteY8-10866" fmla="*/ 1841498 h 9826882"/>
                <a:gd name="connsiteX9-10867" fmla="*/ 1483518 w 2285560"/>
                <a:gd name="connsiteY9-10868" fmla="*/ 2008186 h 9826882"/>
                <a:gd name="connsiteX10-10869" fmla="*/ 328612 w 2285560"/>
                <a:gd name="connsiteY10-10870" fmla="*/ 2020094 h 9826882"/>
                <a:gd name="connsiteX11-10871" fmla="*/ 214313 w 2285560"/>
                <a:gd name="connsiteY11-10872" fmla="*/ 2039140 h 9826882"/>
                <a:gd name="connsiteX12-10873" fmla="*/ 183356 w 2285560"/>
                <a:gd name="connsiteY12-10874" fmla="*/ 2139157 h 9826882"/>
                <a:gd name="connsiteX13-10875" fmla="*/ 176211 w 2285560"/>
                <a:gd name="connsiteY13-10876" fmla="*/ 4832349 h 9826882"/>
                <a:gd name="connsiteX14-10877" fmla="*/ 219073 w 2285560"/>
                <a:gd name="connsiteY14-10878" fmla="*/ 4941885 h 9826882"/>
                <a:gd name="connsiteX15-10879" fmla="*/ 333375 w 2285560"/>
                <a:gd name="connsiteY15-10880" fmla="*/ 5018087 h 9826882"/>
                <a:gd name="connsiteX16-10881" fmla="*/ 802481 w 2285560"/>
                <a:gd name="connsiteY16-10882" fmla="*/ 5018086 h 9826882"/>
                <a:gd name="connsiteX17-10883" fmla="*/ 1012030 w 2285560"/>
                <a:gd name="connsiteY17-10884" fmla="*/ 4884737 h 9826882"/>
                <a:gd name="connsiteX18-10885" fmla="*/ 1940719 w 2285560"/>
                <a:gd name="connsiteY18-10886" fmla="*/ 4884737 h 9826882"/>
                <a:gd name="connsiteX19-10887" fmla="*/ 2107406 w 2285560"/>
                <a:gd name="connsiteY19-10888" fmla="*/ 4687093 h 9826882"/>
                <a:gd name="connsiteX20-10889" fmla="*/ 2141198 w 2285560"/>
                <a:gd name="connsiteY20-10890" fmla="*/ 290738 h 9826882"/>
                <a:gd name="connsiteX21-10891" fmla="*/ 1996280 w 2285560"/>
                <a:gd name="connsiteY21-10892" fmla="*/ 192087 h 9826882"/>
                <a:gd name="connsiteX22-10893" fmla="*/ 1999454 w 2285560"/>
                <a:gd name="connsiteY22-10894" fmla="*/ 0 h 9826882"/>
                <a:gd name="connsiteX23-10895" fmla="*/ 2285545 w 2285560"/>
                <a:gd name="connsiteY23-10896" fmla="*/ 169975 h 9826882"/>
                <a:gd name="connsiteX24-10897" fmla="*/ 2266950 w 2285560"/>
                <a:gd name="connsiteY24-10898" fmla="*/ 4879975 h 9826882"/>
                <a:gd name="connsiteX25-10899" fmla="*/ 2124074 w 2285560"/>
                <a:gd name="connsiteY25-10900" fmla="*/ 5041900 h 9826882"/>
                <a:gd name="connsiteX26-10901" fmla="*/ 1881186 w 2285560"/>
                <a:gd name="connsiteY26-10902" fmla="*/ 5125243 h 9826882"/>
                <a:gd name="connsiteX27-10903" fmla="*/ 1874042 w 2285560"/>
                <a:gd name="connsiteY27-10904" fmla="*/ 5320504 h 9826882"/>
                <a:gd name="connsiteX28-10905" fmla="*/ 1874042 w 2285560"/>
                <a:gd name="connsiteY28-10906" fmla="*/ 9826882 h 9826882"/>
                <a:gd name="connsiteX29-10907" fmla="*/ 921542 w 2285560"/>
                <a:gd name="connsiteY29-10908" fmla="*/ 9826882 h 9826882"/>
                <a:gd name="connsiteX30-10909" fmla="*/ 921542 w 2285560"/>
                <a:gd name="connsiteY30-10910" fmla="*/ 5320504 h 9826882"/>
                <a:gd name="connsiteX0-10911" fmla="*/ 921542 w 2285560"/>
                <a:gd name="connsiteY0-10912" fmla="*/ 5320504 h 9826882"/>
                <a:gd name="connsiteX1-10913" fmla="*/ 795336 w 2285560"/>
                <a:gd name="connsiteY1-10914" fmla="*/ 5191917 h 9826882"/>
                <a:gd name="connsiteX2-10915" fmla="*/ 230979 w 2285560"/>
                <a:gd name="connsiteY2-10916" fmla="*/ 5194299 h 9826882"/>
                <a:gd name="connsiteX3-10917" fmla="*/ 57149 w 2285560"/>
                <a:gd name="connsiteY3-10918" fmla="*/ 5113335 h 9826882"/>
                <a:gd name="connsiteX4-10919" fmla="*/ 0 w 2285560"/>
                <a:gd name="connsiteY4-10920" fmla="*/ 4934742 h 9826882"/>
                <a:gd name="connsiteX5-10921" fmla="*/ 11906 w 2285560"/>
                <a:gd name="connsiteY5-10922" fmla="*/ 2048666 h 9826882"/>
                <a:gd name="connsiteX6-10923" fmla="*/ 64293 w 2285560"/>
                <a:gd name="connsiteY6-10924" fmla="*/ 1893885 h 9826882"/>
                <a:gd name="connsiteX7-10925" fmla="*/ 200025 w 2285560"/>
                <a:gd name="connsiteY7-10926" fmla="*/ 1843881 h 9826882"/>
                <a:gd name="connsiteX8-10927" fmla="*/ 1473994 w 2285560"/>
                <a:gd name="connsiteY8-10928" fmla="*/ 1841498 h 9826882"/>
                <a:gd name="connsiteX9-10929" fmla="*/ 1483518 w 2285560"/>
                <a:gd name="connsiteY9-10930" fmla="*/ 2008186 h 9826882"/>
                <a:gd name="connsiteX10-10931" fmla="*/ 328612 w 2285560"/>
                <a:gd name="connsiteY10-10932" fmla="*/ 2020094 h 9826882"/>
                <a:gd name="connsiteX11-10933" fmla="*/ 214313 w 2285560"/>
                <a:gd name="connsiteY11-10934" fmla="*/ 2039140 h 9826882"/>
                <a:gd name="connsiteX12-10935" fmla="*/ 183356 w 2285560"/>
                <a:gd name="connsiteY12-10936" fmla="*/ 2139157 h 9826882"/>
                <a:gd name="connsiteX13-10937" fmla="*/ 176211 w 2285560"/>
                <a:gd name="connsiteY13-10938" fmla="*/ 4832349 h 9826882"/>
                <a:gd name="connsiteX14-10939" fmla="*/ 219073 w 2285560"/>
                <a:gd name="connsiteY14-10940" fmla="*/ 4941885 h 9826882"/>
                <a:gd name="connsiteX15-10941" fmla="*/ 333375 w 2285560"/>
                <a:gd name="connsiteY15-10942" fmla="*/ 5018087 h 9826882"/>
                <a:gd name="connsiteX16-10943" fmla="*/ 802481 w 2285560"/>
                <a:gd name="connsiteY16-10944" fmla="*/ 5018086 h 9826882"/>
                <a:gd name="connsiteX17-10945" fmla="*/ 1012030 w 2285560"/>
                <a:gd name="connsiteY17-10946" fmla="*/ 4884737 h 9826882"/>
                <a:gd name="connsiteX18-10947" fmla="*/ 1940719 w 2285560"/>
                <a:gd name="connsiteY18-10948" fmla="*/ 4884737 h 9826882"/>
                <a:gd name="connsiteX19-10949" fmla="*/ 2107406 w 2285560"/>
                <a:gd name="connsiteY19-10950" fmla="*/ 4687093 h 9826882"/>
                <a:gd name="connsiteX20-10951" fmla="*/ 2141198 w 2285560"/>
                <a:gd name="connsiteY20-10952" fmla="*/ 290738 h 9826882"/>
                <a:gd name="connsiteX21-10953" fmla="*/ 1996280 w 2285560"/>
                <a:gd name="connsiteY21-10954" fmla="*/ 192087 h 9826882"/>
                <a:gd name="connsiteX22-10955" fmla="*/ 1999454 w 2285560"/>
                <a:gd name="connsiteY22-10956" fmla="*/ 0 h 9826882"/>
                <a:gd name="connsiteX23-10957" fmla="*/ 2285545 w 2285560"/>
                <a:gd name="connsiteY23-10958" fmla="*/ 169975 h 9826882"/>
                <a:gd name="connsiteX24-10959" fmla="*/ 2266950 w 2285560"/>
                <a:gd name="connsiteY24-10960" fmla="*/ 4879975 h 9826882"/>
                <a:gd name="connsiteX25-10961" fmla="*/ 2124074 w 2285560"/>
                <a:gd name="connsiteY25-10962" fmla="*/ 5041900 h 9826882"/>
                <a:gd name="connsiteX26-10963" fmla="*/ 1881186 w 2285560"/>
                <a:gd name="connsiteY26-10964" fmla="*/ 5125243 h 9826882"/>
                <a:gd name="connsiteX27-10965" fmla="*/ 1874042 w 2285560"/>
                <a:gd name="connsiteY27-10966" fmla="*/ 5320504 h 9826882"/>
                <a:gd name="connsiteX28-10967" fmla="*/ 1874042 w 2285560"/>
                <a:gd name="connsiteY28-10968" fmla="*/ 9826882 h 9826882"/>
                <a:gd name="connsiteX29-10969" fmla="*/ 921542 w 2285560"/>
                <a:gd name="connsiteY29-10970" fmla="*/ 9826882 h 9826882"/>
                <a:gd name="connsiteX30-10971" fmla="*/ 921542 w 2285560"/>
                <a:gd name="connsiteY30-10972" fmla="*/ 5320504 h 9826882"/>
                <a:gd name="connsiteX0-10973" fmla="*/ 921542 w 2285560"/>
                <a:gd name="connsiteY0-10974" fmla="*/ 5320504 h 9826882"/>
                <a:gd name="connsiteX1-10975" fmla="*/ 795336 w 2285560"/>
                <a:gd name="connsiteY1-10976" fmla="*/ 5191917 h 9826882"/>
                <a:gd name="connsiteX2-10977" fmla="*/ 230979 w 2285560"/>
                <a:gd name="connsiteY2-10978" fmla="*/ 5194299 h 9826882"/>
                <a:gd name="connsiteX3-10979" fmla="*/ 57149 w 2285560"/>
                <a:gd name="connsiteY3-10980" fmla="*/ 5113335 h 9826882"/>
                <a:gd name="connsiteX4-10981" fmla="*/ 0 w 2285560"/>
                <a:gd name="connsiteY4-10982" fmla="*/ 4934742 h 9826882"/>
                <a:gd name="connsiteX5-10983" fmla="*/ 11906 w 2285560"/>
                <a:gd name="connsiteY5-10984" fmla="*/ 2048666 h 9826882"/>
                <a:gd name="connsiteX6-10985" fmla="*/ 64293 w 2285560"/>
                <a:gd name="connsiteY6-10986" fmla="*/ 1893885 h 9826882"/>
                <a:gd name="connsiteX7-10987" fmla="*/ 200025 w 2285560"/>
                <a:gd name="connsiteY7-10988" fmla="*/ 1843881 h 9826882"/>
                <a:gd name="connsiteX8-10989" fmla="*/ 1473994 w 2285560"/>
                <a:gd name="connsiteY8-10990" fmla="*/ 1841498 h 9826882"/>
                <a:gd name="connsiteX9-10991" fmla="*/ 1483518 w 2285560"/>
                <a:gd name="connsiteY9-10992" fmla="*/ 2008186 h 9826882"/>
                <a:gd name="connsiteX10-10993" fmla="*/ 328612 w 2285560"/>
                <a:gd name="connsiteY10-10994" fmla="*/ 2020094 h 9826882"/>
                <a:gd name="connsiteX11-10995" fmla="*/ 214313 w 2285560"/>
                <a:gd name="connsiteY11-10996" fmla="*/ 2039140 h 9826882"/>
                <a:gd name="connsiteX12-10997" fmla="*/ 183356 w 2285560"/>
                <a:gd name="connsiteY12-10998" fmla="*/ 2139157 h 9826882"/>
                <a:gd name="connsiteX13-10999" fmla="*/ 176211 w 2285560"/>
                <a:gd name="connsiteY13-11000" fmla="*/ 4832349 h 9826882"/>
                <a:gd name="connsiteX14-11001" fmla="*/ 219073 w 2285560"/>
                <a:gd name="connsiteY14-11002" fmla="*/ 4941885 h 9826882"/>
                <a:gd name="connsiteX15-11003" fmla="*/ 333375 w 2285560"/>
                <a:gd name="connsiteY15-11004" fmla="*/ 5018087 h 9826882"/>
                <a:gd name="connsiteX16-11005" fmla="*/ 802481 w 2285560"/>
                <a:gd name="connsiteY16-11006" fmla="*/ 5018086 h 9826882"/>
                <a:gd name="connsiteX17-11007" fmla="*/ 1012030 w 2285560"/>
                <a:gd name="connsiteY17-11008" fmla="*/ 4884737 h 9826882"/>
                <a:gd name="connsiteX18-11009" fmla="*/ 1940719 w 2285560"/>
                <a:gd name="connsiteY18-11010" fmla="*/ 4884737 h 9826882"/>
                <a:gd name="connsiteX19-11011" fmla="*/ 2107406 w 2285560"/>
                <a:gd name="connsiteY19-11012" fmla="*/ 4687093 h 9826882"/>
                <a:gd name="connsiteX20-11013" fmla="*/ 2141198 w 2285560"/>
                <a:gd name="connsiteY20-11014" fmla="*/ 290738 h 9826882"/>
                <a:gd name="connsiteX21-11015" fmla="*/ 1996280 w 2285560"/>
                <a:gd name="connsiteY21-11016" fmla="*/ 192087 h 9826882"/>
                <a:gd name="connsiteX22-11017" fmla="*/ 1999454 w 2285560"/>
                <a:gd name="connsiteY22-11018" fmla="*/ 0 h 9826882"/>
                <a:gd name="connsiteX23-11019" fmla="*/ 2285545 w 2285560"/>
                <a:gd name="connsiteY23-11020" fmla="*/ 169975 h 9826882"/>
                <a:gd name="connsiteX24-11021" fmla="*/ 2266950 w 2285560"/>
                <a:gd name="connsiteY24-11022" fmla="*/ 4879975 h 9826882"/>
                <a:gd name="connsiteX25-11023" fmla="*/ 2124074 w 2285560"/>
                <a:gd name="connsiteY25-11024" fmla="*/ 5041900 h 9826882"/>
                <a:gd name="connsiteX26-11025" fmla="*/ 1881186 w 2285560"/>
                <a:gd name="connsiteY26-11026" fmla="*/ 5125243 h 9826882"/>
                <a:gd name="connsiteX27-11027" fmla="*/ 1874042 w 2285560"/>
                <a:gd name="connsiteY27-11028" fmla="*/ 5320504 h 9826882"/>
                <a:gd name="connsiteX28-11029" fmla="*/ 1874042 w 2285560"/>
                <a:gd name="connsiteY28-11030" fmla="*/ 9826882 h 9826882"/>
                <a:gd name="connsiteX29-11031" fmla="*/ 921542 w 2285560"/>
                <a:gd name="connsiteY29-11032" fmla="*/ 9826882 h 9826882"/>
                <a:gd name="connsiteX30-11033" fmla="*/ 921542 w 2285560"/>
                <a:gd name="connsiteY30-11034" fmla="*/ 5320504 h 9826882"/>
                <a:gd name="connsiteX0-11035" fmla="*/ 921542 w 2285560"/>
                <a:gd name="connsiteY0-11036" fmla="*/ 5320504 h 9826882"/>
                <a:gd name="connsiteX1-11037" fmla="*/ 795336 w 2285560"/>
                <a:gd name="connsiteY1-11038" fmla="*/ 5191917 h 9826882"/>
                <a:gd name="connsiteX2-11039" fmla="*/ 230979 w 2285560"/>
                <a:gd name="connsiteY2-11040" fmla="*/ 5194299 h 9826882"/>
                <a:gd name="connsiteX3-11041" fmla="*/ 57149 w 2285560"/>
                <a:gd name="connsiteY3-11042" fmla="*/ 5113335 h 9826882"/>
                <a:gd name="connsiteX4-11043" fmla="*/ 0 w 2285560"/>
                <a:gd name="connsiteY4-11044" fmla="*/ 4934742 h 9826882"/>
                <a:gd name="connsiteX5-11045" fmla="*/ 11906 w 2285560"/>
                <a:gd name="connsiteY5-11046" fmla="*/ 2048666 h 9826882"/>
                <a:gd name="connsiteX6-11047" fmla="*/ 64293 w 2285560"/>
                <a:gd name="connsiteY6-11048" fmla="*/ 1893885 h 9826882"/>
                <a:gd name="connsiteX7-11049" fmla="*/ 200025 w 2285560"/>
                <a:gd name="connsiteY7-11050" fmla="*/ 1843881 h 9826882"/>
                <a:gd name="connsiteX8-11051" fmla="*/ 1473994 w 2285560"/>
                <a:gd name="connsiteY8-11052" fmla="*/ 1841498 h 9826882"/>
                <a:gd name="connsiteX9-11053" fmla="*/ 1483518 w 2285560"/>
                <a:gd name="connsiteY9-11054" fmla="*/ 2008186 h 9826882"/>
                <a:gd name="connsiteX10-11055" fmla="*/ 328612 w 2285560"/>
                <a:gd name="connsiteY10-11056" fmla="*/ 2020094 h 9826882"/>
                <a:gd name="connsiteX11-11057" fmla="*/ 214313 w 2285560"/>
                <a:gd name="connsiteY11-11058" fmla="*/ 2039140 h 9826882"/>
                <a:gd name="connsiteX12-11059" fmla="*/ 183356 w 2285560"/>
                <a:gd name="connsiteY12-11060" fmla="*/ 2139157 h 9826882"/>
                <a:gd name="connsiteX13-11061" fmla="*/ 176211 w 2285560"/>
                <a:gd name="connsiteY13-11062" fmla="*/ 4832349 h 9826882"/>
                <a:gd name="connsiteX14-11063" fmla="*/ 219073 w 2285560"/>
                <a:gd name="connsiteY14-11064" fmla="*/ 4941885 h 9826882"/>
                <a:gd name="connsiteX15-11065" fmla="*/ 333375 w 2285560"/>
                <a:gd name="connsiteY15-11066" fmla="*/ 5018087 h 9826882"/>
                <a:gd name="connsiteX16-11067" fmla="*/ 802481 w 2285560"/>
                <a:gd name="connsiteY16-11068" fmla="*/ 5018086 h 9826882"/>
                <a:gd name="connsiteX17-11069" fmla="*/ 1012030 w 2285560"/>
                <a:gd name="connsiteY17-11070" fmla="*/ 4884737 h 9826882"/>
                <a:gd name="connsiteX18-11071" fmla="*/ 1940719 w 2285560"/>
                <a:gd name="connsiteY18-11072" fmla="*/ 4884737 h 9826882"/>
                <a:gd name="connsiteX19-11073" fmla="*/ 2107406 w 2285560"/>
                <a:gd name="connsiteY19-11074" fmla="*/ 4687093 h 9826882"/>
                <a:gd name="connsiteX20-11075" fmla="*/ 2141198 w 2285560"/>
                <a:gd name="connsiteY20-11076" fmla="*/ 290738 h 9826882"/>
                <a:gd name="connsiteX21-11077" fmla="*/ 1996280 w 2285560"/>
                <a:gd name="connsiteY21-11078" fmla="*/ 192087 h 9826882"/>
                <a:gd name="connsiteX22-11079" fmla="*/ 1999454 w 2285560"/>
                <a:gd name="connsiteY22-11080" fmla="*/ 0 h 9826882"/>
                <a:gd name="connsiteX23-11081" fmla="*/ 2285545 w 2285560"/>
                <a:gd name="connsiteY23-11082" fmla="*/ 169975 h 9826882"/>
                <a:gd name="connsiteX24-11083" fmla="*/ 2266950 w 2285560"/>
                <a:gd name="connsiteY24-11084" fmla="*/ 4879975 h 9826882"/>
                <a:gd name="connsiteX25-11085" fmla="*/ 2124074 w 2285560"/>
                <a:gd name="connsiteY25-11086" fmla="*/ 5041900 h 9826882"/>
                <a:gd name="connsiteX26-11087" fmla="*/ 1881186 w 2285560"/>
                <a:gd name="connsiteY26-11088" fmla="*/ 5125243 h 9826882"/>
                <a:gd name="connsiteX27-11089" fmla="*/ 1874042 w 2285560"/>
                <a:gd name="connsiteY27-11090" fmla="*/ 5320504 h 9826882"/>
                <a:gd name="connsiteX28-11091" fmla="*/ 1874042 w 2285560"/>
                <a:gd name="connsiteY28-11092" fmla="*/ 9826882 h 9826882"/>
                <a:gd name="connsiteX29-11093" fmla="*/ 921542 w 2285560"/>
                <a:gd name="connsiteY29-11094" fmla="*/ 9826882 h 9826882"/>
                <a:gd name="connsiteX30-11095" fmla="*/ 921542 w 2285560"/>
                <a:gd name="connsiteY30-11096" fmla="*/ 5320504 h 9826882"/>
                <a:gd name="connsiteX0-11097" fmla="*/ 921542 w 2285560"/>
                <a:gd name="connsiteY0-11098" fmla="*/ 5320504 h 9826882"/>
                <a:gd name="connsiteX1-11099" fmla="*/ 795336 w 2285560"/>
                <a:gd name="connsiteY1-11100" fmla="*/ 5191917 h 9826882"/>
                <a:gd name="connsiteX2-11101" fmla="*/ 230979 w 2285560"/>
                <a:gd name="connsiteY2-11102" fmla="*/ 5194299 h 9826882"/>
                <a:gd name="connsiteX3-11103" fmla="*/ 57149 w 2285560"/>
                <a:gd name="connsiteY3-11104" fmla="*/ 5113335 h 9826882"/>
                <a:gd name="connsiteX4-11105" fmla="*/ 0 w 2285560"/>
                <a:gd name="connsiteY4-11106" fmla="*/ 4934742 h 9826882"/>
                <a:gd name="connsiteX5-11107" fmla="*/ 11906 w 2285560"/>
                <a:gd name="connsiteY5-11108" fmla="*/ 2048666 h 9826882"/>
                <a:gd name="connsiteX6-11109" fmla="*/ 64293 w 2285560"/>
                <a:gd name="connsiteY6-11110" fmla="*/ 1893885 h 9826882"/>
                <a:gd name="connsiteX7-11111" fmla="*/ 200025 w 2285560"/>
                <a:gd name="connsiteY7-11112" fmla="*/ 1843881 h 9826882"/>
                <a:gd name="connsiteX8-11113" fmla="*/ 1473994 w 2285560"/>
                <a:gd name="connsiteY8-11114" fmla="*/ 1841498 h 9826882"/>
                <a:gd name="connsiteX9-11115" fmla="*/ 1483518 w 2285560"/>
                <a:gd name="connsiteY9-11116" fmla="*/ 2008186 h 9826882"/>
                <a:gd name="connsiteX10-11117" fmla="*/ 328612 w 2285560"/>
                <a:gd name="connsiteY10-11118" fmla="*/ 2020094 h 9826882"/>
                <a:gd name="connsiteX11-11119" fmla="*/ 214313 w 2285560"/>
                <a:gd name="connsiteY11-11120" fmla="*/ 2039140 h 9826882"/>
                <a:gd name="connsiteX12-11121" fmla="*/ 183356 w 2285560"/>
                <a:gd name="connsiteY12-11122" fmla="*/ 2139157 h 9826882"/>
                <a:gd name="connsiteX13-11123" fmla="*/ 176211 w 2285560"/>
                <a:gd name="connsiteY13-11124" fmla="*/ 4832349 h 9826882"/>
                <a:gd name="connsiteX14-11125" fmla="*/ 219073 w 2285560"/>
                <a:gd name="connsiteY14-11126" fmla="*/ 4941885 h 9826882"/>
                <a:gd name="connsiteX15-11127" fmla="*/ 333375 w 2285560"/>
                <a:gd name="connsiteY15-11128" fmla="*/ 5018087 h 9826882"/>
                <a:gd name="connsiteX16-11129" fmla="*/ 802481 w 2285560"/>
                <a:gd name="connsiteY16-11130" fmla="*/ 5018086 h 9826882"/>
                <a:gd name="connsiteX17-11131" fmla="*/ 1012030 w 2285560"/>
                <a:gd name="connsiteY17-11132" fmla="*/ 4884737 h 9826882"/>
                <a:gd name="connsiteX18-11133" fmla="*/ 1940719 w 2285560"/>
                <a:gd name="connsiteY18-11134" fmla="*/ 4884737 h 9826882"/>
                <a:gd name="connsiteX19-11135" fmla="*/ 2107406 w 2285560"/>
                <a:gd name="connsiteY19-11136" fmla="*/ 4687093 h 9826882"/>
                <a:gd name="connsiteX20-11137" fmla="*/ 2141198 w 2285560"/>
                <a:gd name="connsiteY20-11138" fmla="*/ 290738 h 9826882"/>
                <a:gd name="connsiteX21-11139" fmla="*/ 1996280 w 2285560"/>
                <a:gd name="connsiteY21-11140" fmla="*/ 192087 h 9826882"/>
                <a:gd name="connsiteX22-11141" fmla="*/ 1999454 w 2285560"/>
                <a:gd name="connsiteY22-11142" fmla="*/ 0 h 9826882"/>
                <a:gd name="connsiteX23-11143" fmla="*/ 2285545 w 2285560"/>
                <a:gd name="connsiteY23-11144" fmla="*/ 169975 h 9826882"/>
                <a:gd name="connsiteX24-11145" fmla="*/ 2266950 w 2285560"/>
                <a:gd name="connsiteY24-11146" fmla="*/ 4879975 h 9826882"/>
                <a:gd name="connsiteX25-11147" fmla="*/ 2124074 w 2285560"/>
                <a:gd name="connsiteY25-11148" fmla="*/ 5041900 h 9826882"/>
                <a:gd name="connsiteX26-11149" fmla="*/ 1881186 w 2285560"/>
                <a:gd name="connsiteY26-11150" fmla="*/ 5125243 h 9826882"/>
                <a:gd name="connsiteX27-11151" fmla="*/ 1874042 w 2285560"/>
                <a:gd name="connsiteY27-11152" fmla="*/ 5320504 h 9826882"/>
                <a:gd name="connsiteX28-11153" fmla="*/ 1874042 w 2285560"/>
                <a:gd name="connsiteY28-11154" fmla="*/ 9826882 h 9826882"/>
                <a:gd name="connsiteX29-11155" fmla="*/ 921542 w 2285560"/>
                <a:gd name="connsiteY29-11156" fmla="*/ 9826882 h 9826882"/>
                <a:gd name="connsiteX30-11157" fmla="*/ 921542 w 2285560"/>
                <a:gd name="connsiteY30-11158" fmla="*/ 5320504 h 9826882"/>
                <a:gd name="connsiteX0-11159" fmla="*/ 921542 w 2285560"/>
                <a:gd name="connsiteY0-11160" fmla="*/ 5320504 h 9826882"/>
                <a:gd name="connsiteX1-11161" fmla="*/ 795336 w 2285560"/>
                <a:gd name="connsiteY1-11162" fmla="*/ 5191917 h 9826882"/>
                <a:gd name="connsiteX2-11163" fmla="*/ 230979 w 2285560"/>
                <a:gd name="connsiteY2-11164" fmla="*/ 5194299 h 9826882"/>
                <a:gd name="connsiteX3-11165" fmla="*/ 57149 w 2285560"/>
                <a:gd name="connsiteY3-11166" fmla="*/ 5113335 h 9826882"/>
                <a:gd name="connsiteX4-11167" fmla="*/ 0 w 2285560"/>
                <a:gd name="connsiteY4-11168" fmla="*/ 4934742 h 9826882"/>
                <a:gd name="connsiteX5-11169" fmla="*/ 11906 w 2285560"/>
                <a:gd name="connsiteY5-11170" fmla="*/ 2048666 h 9826882"/>
                <a:gd name="connsiteX6-11171" fmla="*/ 64293 w 2285560"/>
                <a:gd name="connsiteY6-11172" fmla="*/ 1893885 h 9826882"/>
                <a:gd name="connsiteX7-11173" fmla="*/ 200025 w 2285560"/>
                <a:gd name="connsiteY7-11174" fmla="*/ 1843881 h 9826882"/>
                <a:gd name="connsiteX8-11175" fmla="*/ 1473994 w 2285560"/>
                <a:gd name="connsiteY8-11176" fmla="*/ 1841498 h 9826882"/>
                <a:gd name="connsiteX9-11177" fmla="*/ 1483518 w 2285560"/>
                <a:gd name="connsiteY9-11178" fmla="*/ 2008186 h 9826882"/>
                <a:gd name="connsiteX10-11179" fmla="*/ 328612 w 2285560"/>
                <a:gd name="connsiteY10-11180" fmla="*/ 2020094 h 9826882"/>
                <a:gd name="connsiteX11-11181" fmla="*/ 214313 w 2285560"/>
                <a:gd name="connsiteY11-11182" fmla="*/ 2039140 h 9826882"/>
                <a:gd name="connsiteX12-11183" fmla="*/ 183356 w 2285560"/>
                <a:gd name="connsiteY12-11184" fmla="*/ 2139157 h 9826882"/>
                <a:gd name="connsiteX13-11185" fmla="*/ 176211 w 2285560"/>
                <a:gd name="connsiteY13-11186" fmla="*/ 4832349 h 9826882"/>
                <a:gd name="connsiteX14-11187" fmla="*/ 219073 w 2285560"/>
                <a:gd name="connsiteY14-11188" fmla="*/ 4941885 h 9826882"/>
                <a:gd name="connsiteX15-11189" fmla="*/ 333375 w 2285560"/>
                <a:gd name="connsiteY15-11190" fmla="*/ 5018087 h 9826882"/>
                <a:gd name="connsiteX16-11191" fmla="*/ 802481 w 2285560"/>
                <a:gd name="connsiteY16-11192" fmla="*/ 5018086 h 9826882"/>
                <a:gd name="connsiteX17-11193" fmla="*/ 1012030 w 2285560"/>
                <a:gd name="connsiteY17-11194" fmla="*/ 4884737 h 9826882"/>
                <a:gd name="connsiteX18-11195" fmla="*/ 1940719 w 2285560"/>
                <a:gd name="connsiteY18-11196" fmla="*/ 4884737 h 9826882"/>
                <a:gd name="connsiteX19-11197" fmla="*/ 2107406 w 2285560"/>
                <a:gd name="connsiteY19-11198" fmla="*/ 4687093 h 9826882"/>
                <a:gd name="connsiteX20-11199" fmla="*/ 2141198 w 2285560"/>
                <a:gd name="connsiteY20-11200" fmla="*/ 290738 h 9826882"/>
                <a:gd name="connsiteX21-11201" fmla="*/ 1996280 w 2285560"/>
                <a:gd name="connsiteY21-11202" fmla="*/ 192087 h 9826882"/>
                <a:gd name="connsiteX22-11203" fmla="*/ 1999454 w 2285560"/>
                <a:gd name="connsiteY22-11204" fmla="*/ 0 h 9826882"/>
                <a:gd name="connsiteX23-11205" fmla="*/ 2285545 w 2285560"/>
                <a:gd name="connsiteY23-11206" fmla="*/ 169975 h 9826882"/>
                <a:gd name="connsiteX24-11207" fmla="*/ 2266950 w 2285560"/>
                <a:gd name="connsiteY24-11208" fmla="*/ 4879975 h 9826882"/>
                <a:gd name="connsiteX25-11209" fmla="*/ 2124074 w 2285560"/>
                <a:gd name="connsiteY25-11210" fmla="*/ 5041900 h 9826882"/>
                <a:gd name="connsiteX26-11211" fmla="*/ 1881186 w 2285560"/>
                <a:gd name="connsiteY26-11212" fmla="*/ 5125243 h 9826882"/>
                <a:gd name="connsiteX27-11213" fmla="*/ 1874042 w 2285560"/>
                <a:gd name="connsiteY27-11214" fmla="*/ 5320504 h 9826882"/>
                <a:gd name="connsiteX28-11215" fmla="*/ 1874042 w 2285560"/>
                <a:gd name="connsiteY28-11216" fmla="*/ 9826882 h 9826882"/>
                <a:gd name="connsiteX29-11217" fmla="*/ 921542 w 2285560"/>
                <a:gd name="connsiteY29-11218" fmla="*/ 9826882 h 9826882"/>
                <a:gd name="connsiteX30-11219" fmla="*/ 921542 w 2285560"/>
                <a:gd name="connsiteY30-11220" fmla="*/ 5320504 h 9826882"/>
                <a:gd name="connsiteX0-11221" fmla="*/ 921542 w 2285560"/>
                <a:gd name="connsiteY0-11222" fmla="*/ 5320504 h 9826882"/>
                <a:gd name="connsiteX1-11223" fmla="*/ 795336 w 2285560"/>
                <a:gd name="connsiteY1-11224" fmla="*/ 5191917 h 9826882"/>
                <a:gd name="connsiteX2-11225" fmla="*/ 230979 w 2285560"/>
                <a:gd name="connsiteY2-11226" fmla="*/ 5194299 h 9826882"/>
                <a:gd name="connsiteX3-11227" fmla="*/ 57149 w 2285560"/>
                <a:gd name="connsiteY3-11228" fmla="*/ 5113335 h 9826882"/>
                <a:gd name="connsiteX4-11229" fmla="*/ 0 w 2285560"/>
                <a:gd name="connsiteY4-11230" fmla="*/ 4934742 h 9826882"/>
                <a:gd name="connsiteX5-11231" fmla="*/ 11906 w 2285560"/>
                <a:gd name="connsiteY5-11232" fmla="*/ 2048666 h 9826882"/>
                <a:gd name="connsiteX6-11233" fmla="*/ 64293 w 2285560"/>
                <a:gd name="connsiteY6-11234" fmla="*/ 1893885 h 9826882"/>
                <a:gd name="connsiteX7-11235" fmla="*/ 200025 w 2285560"/>
                <a:gd name="connsiteY7-11236" fmla="*/ 1843881 h 9826882"/>
                <a:gd name="connsiteX8-11237" fmla="*/ 1473994 w 2285560"/>
                <a:gd name="connsiteY8-11238" fmla="*/ 1841498 h 9826882"/>
                <a:gd name="connsiteX9-11239" fmla="*/ 1483518 w 2285560"/>
                <a:gd name="connsiteY9-11240" fmla="*/ 2008186 h 9826882"/>
                <a:gd name="connsiteX10-11241" fmla="*/ 328612 w 2285560"/>
                <a:gd name="connsiteY10-11242" fmla="*/ 2020094 h 9826882"/>
                <a:gd name="connsiteX11-11243" fmla="*/ 214313 w 2285560"/>
                <a:gd name="connsiteY11-11244" fmla="*/ 2039140 h 9826882"/>
                <a:gd name="connsiteX12-11245" fmla="*/ 183356 w 2285560"/>
                <a:gd name="connsiteY12-11246" fmla="*/ 2139157 h 9826882"/>
                <a:gd name="connsiteX13-11247" fmla="*/ 176211 w 2285560"/>
                <a:gd name="connsiteY13-11248" fmla="*/ 4832349 h 9826882"/>
                <a:gd name="connsiteX14-11249" fmla="*/ 219073 w 2285560"/>
                <a:gd name="connsiteY14-11250" fmla="*/ 4941885 h 9826882"/>
                <a:gd name="connsiteX15-11251" fmla="*/ 333375 w 2285560"/>
                <a:gd name="connsiteY15-11252" fmla="*/ 5018087 h 9826882"/>
                <a:gd name="connsiteX16-11253" fmla="*/ 802481 w 2285560"/>
                <a:gd name="connsiteY16-11254" fmla="*/ 5018086 h 9826882"/>
                <a:gd name="connsiteX17-11255" fmla="*/ 1012030 w 2285560"/>
                <a:gd name="connsiteY17-11256" fmla="*/ 4884737 h 9826882"/>
                <a:gd name="connsiteX18-11257" fmla="*/ 1940719 w 2285560"/>
                <a:gd name="connsiteY18-11258" fmla="*/ 4884737 h 9826882"/>
                <a:gd name="connsiteX19-11259" fmla="*/ 2107406 w 2285560"/>
                <a:gd name="connsiteY19-11260" fmla="*/ 4687093 h 9826882"/>
                <a:gd name="connsiteX20-11261" fmla="*/ 2141198 w 2285560"/>
                <a:gd name="connsiteY20-11262" fmla="*/ 290738 h 9826882"/>
                <a:gd name="connsiteX21-11263" fmla="*/ 1996280 w 2285560"/>
                <a:gd name="connsiteY21-11264" fmla="*/ 192087 h 9826882"/>
                <a:gd name="connsiteX22-11265" fmla="*/ 1999454 w 2285560"/>
                <a:gd name="connsiteY22-11266" fmla="*/ 0 h 9826882"/>
                <a:gd name="connsiteX23-11267" fmla="*/ 2285545 w 2285560"/>
                <a:gd name="connsiteY23-11268" fmla="*/ 169975 h 9826882"/>
                <a:gd name="connsiteX24-11269" fmla="*/ 2266950 w 2285560"/>
                <a:gd name="connsiteY24-11270" fmla="*/ 4879975 h 9826882"/>
                <a:gd name="connsiteX25-11271" fmla="*/ 2124074 w 2285560"/>
                <a:gd name="connsiteY25-11272" fmla="*/ 5041900 h 9826882"/>
                <a:gd name="connsiteX26-11273" fmla="*/ 1881186 w 2285560"/>
                <a:gd name="connsiteY26-11274" fmla="*/ 5125243 h 9826882"/>
                <a:gd name="connsiteX27-11275" fmla="*/ 1874042 w 2285560"/>
                <a:gd name="connsiteY27-11276" fmla="*/ 5320504 h 9826882"/>
                <a:gd name="connsiteX28-11277" fmla="*/ 1874042 w 2285560"/>
                <a:gd name="connsiteY28-11278" fmla="*/ 9826882 h 9826882"/>
                <a:gd name="connsiteX29-11279" fmla="*/ 921542 w 2285560"/>
                <a:gd name="connsiteY29-11280" fmla="*/ 9826882 h 9826882"/>
                <a:gd name="connsiteX30-11281" fmla="*/ 921542 w 2285560"/>
                <a:gd name="connsiteY30-11282" fmla="*/ 5320504 h 9826882"/>
                <a:gd name="connsiteX0-11283" fmla="*/ 921542 w 2285560"/>
                <a:gd name="connsiteY0-11284" fmla="*/ 5320504 h 9826882"/>
                <a:gd name="connsiteX1-11285" fmla="*/ 795336 w 2285560"/>
                <a:gd name="connsiteY1-11286" fmla="*/ 5191917 h 9826882"/>
                <a:gd name="connsiteX2-11287" fmla="*/ 230979 w 2285560"/>
                <a:gd name="connsiteY2-11288" fmla="*/ 5194299 h 9826882"/>
                <a:gd name="connsiteX3-11289" fmla="*/ 57149 w 2285560"/>
                <a:gd name="connsiteY3-11290" fmla="*/ 5113335 h 9826882"/>
                <a:gd name="connsiteX4-11291" fmla="*/ 0 w 2285560"/>
                <a:gd name="connsiteY4-11292" fmla="*/ 4934742 h 9826882"/>
                <a:gd name="connsiteX5-11293" fmla="*/ 11906 w 2285560"/>
                <a:gd name="connsiteY5-11294" fmla="*/ 2048666 h 9826882"/>
                <a:gd name="connsiteX6-11295" fmla="*/ 64293 w 2285560"/>
                <a:gd name="connsiteY6-11296" fmla="*/ 1893885 h 9826882"/>
                <a:gd name="connsiteX7-11297" fmla="*/ 200025 w 2285560"/>
                <a:gd name="connsiteY7-11298" fmla="*/ 1843881 h 9826882"/>
                <a:gd name="connsiteX8-11299" fmla="*/ 1473994 w 2285560"/>
                <a:gd name="connsiteY8-11300" fmla="*/ 1841498 h 9826882"/>
                <a:gd name="connsiteX9-11301" fmla="*/ 1483518 w 2285560"/>
                <a:gd name="connsiteY9-11302" fmla="*/ 2008186 h 9826882"/>
                <a:gd name="connsiteX10-11303" fmla="*/ 328612 w 2285560"/>
                <a:gd name="connsiteY10-11304" fmla="*/ 2020094 h 9826882"/>
                <a:gd name="connsiteX11-11305" fmla="*/ 214313 w 2285560"/>
                <a:gd name="connsiteY11-11306" fmla="*/ 2039140 h 9826882"/>
                <a:gd name="connsiteX12-11307" fmla="*/ 183356 w 2285560"/>
                <a:gd name="connsiteY12-11308" fmla="*/ 2139157 h 9826882"/>
                <a:gd name="connsiteX13-11309" fmla="*/ 176211 w 2285560"/>
                <a:gd name="connsiteY13-11310" fmla="*/ 4832349 h 9826882"/>
                <a:gd name="connsiteX14-11311" fmla="*/ 219073 w 2285560"/>
                <a:gd name="connsiteY14-11312" fmla="*/ 4941885 h 9826882"/>
                <a:gd name="connsiteX15-11313" fmla="*/ 333375 w 2285560"/>
                <a:gd name="connsiteY15-11314" fmla="*/ 5018087 h 9826882"/>
                <a:gd name="connsiteX16-11315" fmla="*/ 802481 w 2285560"/>
                <a:gd name="connsiteY16-11316" fmla="*/ 5018086 h 9826882"/>
                <a:gd name="connsiteX17-11317" fmla="*/ 1012030 w 2285560"/>
                <a:gd name="connsiteY17-11318" fmla="*/ 4884737 h 9826882"/>
                <a:gd name="connsiteX18-11319" fmla="*/ 1940719 w 2285560"/>
                <a:gd name="connsiteY18-11320" fmla="*/ 4884737 h 9826882"/>
                <a:gd name="connsiteX19-11321" fmla="*/ 2107406 w 2285560"/>
                <a:gd name="connsiteY19-11322" fmla="*/ 4687093 h 9826882"/>
                <a:gd name="connsiteX20-11323" fmla="*/ 2141198 w 2285560"/>
                <a:gd name="connsiteY20-11324" fmla="*/ 290738 h 9826882"/>
                <a:gd name="connsiteX21-11325" fmla="*/ 1996280 w 2285560"/>
                <a:gd name="connsiteY21-11326" fmla="*/ 192087 h 9826882"/>
                <a:gd name="connsiteX22-11327" fmla="*/ 1999454 w 2285560"/>
                <a:gd name="connsiteY22-11328" fmla="*/ 0 h 9826882"/>
                <a:gd name="connsiteX23-11329" fmla="*/ 2285545 w 2285560"/>
                <a:gd name="connsiteY23-11330" fmla="*/ 169975 h 9826882"/>
                <a:gd name="connsiteX24-11331" fmla="*/ 2266950 w 2285560"/>
                <a:gd name="connsiteY24-11332" fmla="*/ 4879975 h 9826882"/>
                <a:gd name="connsiteX25-11333" fmla="*/ 2124074 w 2285560"/>
                <a:gd name="connsiteY25-11334" fmla="*/ 5041900 h 9826882"/>
                <a:gd name="connsiteX26-11335" fmla="*/ 1881186 w 2285560"/>
                <a:gd name="connsiteY26-11336" fmla="*/ 5125243 h 9826882"/>
                <a:gd name="connsiteX27-11337" fmla="*/ 1874042 w 2285560"/>
                <a:gd name="connsiteY27-11338" fmla="*/ 5320504 h 9826882"/>
                <a:gd name="connsiteX28-11339" fmla="*/ 1874042 w 2285560"/>
                <a:gd name="connsiteY28-11340" fmla="*/ 9826882 h 9826882"/>
                <a:gd name="connsiteX29-11341" fmla="*/ 921542 w 2285560"/>
                <a:gd name="connsiteY29-11342" fmla="*/ 9826882 h 9826882"/>
                <a:gd name="connsiteX30-11343" fmla="*/ 921542 w 2285560"/>
                <a:gd name="connsiteY30-11344" fmla="*/ 5320504 h 9826882"/>
                <a:gd name="connsiteX0-11345" fmla="*/ 921542 w 2285560"/>
                <a:gd name="connsiteY0-11346" fmla="*/ 5320504 h 9826882"/>
                <a:gd name="connsiteX1-11347" fmla="*/ 795336 w 2285560"/>
                <a:gd name="connsiteY1-11348" fmla="*/ 5191917 h 9826882"/>
                <a:gd name="connsiteX2-11349" fmla="*/ 230979 w 2285560"/>
                <a:gd name="connsiteY2-11350" fmla="*/ 5194299 h 9826882"/>
                <a:gd name="connsiteX3-11351" fmla="*/ 57149 w 2285560"/>
                <a:gd name="connsiteY3-11352" fmla="*/ 5113335 h 9826882"/>
                <a:gd name="connsiteX4-11353" fmla="*/ 0 w 2285560"/>
                <a:gd name="connsiteY4-11354" fmla="*/ 4934742 h 9826882"/>
                <a:gd name="connsiteX5-11355" fmla="*/ 11906 w 2285560"/>
                <a:gd name="connsiteY5-11356" fmla="*/ 2048666 h 9826882"/>
                <a:gd name="connsiteX6-11357" fmla="*/ 64293 w 2285560"/>
                <a:gd name="connsiteY6-11358" fmla="*/ 1893885 h 9826882"/>
                <a:gd name="connsiteX7-11359" fmla="*/ 200025 w 2285560"/>
                <a:gd name="connsiteY7-11360" fmla="*/ 1843881 h 9826882"/>
                <a:gd name="connsiteX8-11361" fmla="*/ 1473994 w 2285560"/>
                <a:gd name="connsiteY8-11362" fmla="*/ 1841498 h 9826882"/>
                <a:gd name="connsiteX9-11363" fmla="*/ 1483518 w 2285560"/>
                <a:gd name="connsiteY9-11364" fmla="*/ 2008186 h 9826882"/>
                <a:gd name="connsiteX10-11365" fmla="*/ 328612 w 2285560"/>
                <a:gd name="connsiteY10-11366" fmla="*/ 2020094 h 9826882"/>
                <a:gd name="connsiteX11-11367" fmla="*/ 214313 w 2285560"/>
                <a:gd name="connsiteY11-11368" fmla="*/ 2039140 h 9826882"/>
                <a:gd name="connsiteX12-11369" fmla="*/ 183356 w 2285560"/>
                <a:gd name="connsiteY12-11370" fmla="*/ 2139157 h 9826882"/>
                <a:gd name="connsiteX13-11371" fmla="*/ 176211 w 2285560"/>
                <a:gd name="connsiteY13-11372" fmla="*/ 4832349 h 9826882"/>
                <a:gd name="connsiteX14-11373" fmla="*/ 219073 w 2285560"/>
                <a:gd name="connsiteY14-11374" fmla="*/ 4941885 h 9826882"/>
                <a:gd name="connsiteX15-11375" fmla="*/ 333375 w 2285560"/>
                <a:gd name="connsiteY15-11376" fmla="*/ 5018087 h 9826882"/>
                <a:gd name="connsiteX16-11377" fmla="*/ 802481 w 2285560"/>
                <a:gd name="connsiteY16-11378" fmla="*/ 5018086 h 9826882"/>
                <a:gd name="connsiteX17-11379" fmla="*/ 1012030 w 2285560"/>
                <a:gd name="connsiteY17-11380" fmla="*/ 4884737 h 9826882"/>
                <a:gd name="connsiteX18-11381" fmla="*/ 1940719 w 2285560"/>
                <a:gd name="connsiteY18-11382" fmla="*/ 4884737 h 9826882"/>
                <a:gd name="connsiteX19-11383" fmla="*/ 2107406 w 2285560"/>
                <a:gd name="connsiteY19-11384" fmla="*/ 4687093 h 9826882"/>
                <a:gd name="connsiteX20-11385" fmla="*/ 2141198 w 2285560"/>
                <a:gd name="connsiteY20-11386" fmla="*/ 290738 h 9826882"/>
                <a:gd name="connsiteX21-11387" fmla="*/ 1996280 w 2285560"/>
                <a:gd name="connsiteY21-11388" fmla="*/ 192087 h 9826882"/>
                <a:gd name="connsiteX22-11389" fmla="*/ 1999454 w 2285560"/>
                <a:gd name="connsiteY22-11390" fmla="*/ 0 h 9826882"/>
                <a:gd name="connsiteX23-11391" fmla="*/ 2285545 w 2285560"/>
                <a:gd name="connsiteY23-11392" fmla="*/ 169975 h 9826882"/>
                <a:gd name="connsiteX24-11393" fmla="*/ 2266950 w 2285560"/>
                <a:gd name="connsiteY24-11394" fmla="*/ 4879975 h 9826882"/>
                <a:gd name="connsiteX25-11395" fmla="*/ 2124074 w 2285560"/>
                <a:gd name="connsiteY25-11396" fmla="*/ 5041900 h 9826882"/>
                <a:gd name="connsiteX26-11397" fmla="*/ 1881186 w 2285560"/>
                <a:gd name="connsiteY26-11398" fmla="*/ 5125243 h 9826882"/>
                <a:gd name="connsiteX27-11399" fmla="*/ 1874042 w 2285560"/>
                <a:gd name="connsiteY27-11400" fmla="*/ 5320504 h 9826882"/>
                <a:gd name="connsiteX28-11401" fmla="*/ 1874042 w 2285560"/>
                <a:gd name="connsiteY28-11402" fmla="*/ 9826882 h 9826882"/>
                <a:gd name="connsiteX29-11403" fmla="*/ 921542 w 2285560"/>
                <a:gd name="connsiteY29-11404" fmla="*/ 9826882 h 9826882"/>
                <a:gd name="connsiteX30-11405" fmla="*/ 921542 w 2285560"/>
                <a:gd name="connsiteY30-11406" fmla="*/ 5320504 h 9826882"/>
                <a:gd name="connsiteX0-11407" fmla="*/ 921542 w 2285560"/>
                <a:gd name="connsiteY0-11408" fmla="*/ 5320504 h 9826882"/>
                <a:gd name="connsiteX1-11409" fmla="*/ 795336 w 2285560"/>
                <a:gd name="connsiteY1-11410" fmla="*/ 5191917 h 9826882"/>
                <a:gd name="connsiteX2-11411" fmla="*/ 230979 w 2285560"/>
                <a:gd name="connsiteY2-11412" fmla="*/ 5194299 h 9826882"/>
                <a:gd name="connsiteX3-11413" fmla="*/ 57149 w 2285560"/>
                <a:gd name="connsiteY3-11414" fmla="*/ 5113335 h 9826882"/>
                <a:gd name="connsiteX4-11415" fmla="*/ 0 w 2285560"/>
                <a:gd name="connsiteY4-11416" fmla="*/ 4934742 h 9826882"/>
                <a:gd name="connsiteX5-11417" fmla="*/ 11906 w 2285560"/>
                <a:gd name="connsiteY5-11418" fmla="*/ 2048666 h 9826882"/>
                <a:gd name="connsiteX6-11419" fmla="*/ 64293 w 2285560"/>
                <a:gd name="connsiteY6-11420" fmla="*/ 1893885 h 9826882"/>
                <a:gd name="connsiteX7-11421" fmla="*/ 200025 w 2285560"/>
                <a:gd name="connsiteY7-11422" fmla="*/ 1843881 h 9826882"/>
                <a:gd name="connsiteX8-11423" fmla="*/ 1473994 w 2285560"/>
                <a:gd name="connsiteY8-11424" fmla="*/ 1841498 h 9826882"/>
                <a:gd name="connsiteX9-11425" fmla="*/ 1483518 w 2285560"/>
                <a:gd name="connsiteY9-11426" fmla="*/ 2008186 h 9826882"/>
                <a:gd name="connsiteX10-11427" fmla="*/ 328612 w 2285560"/>
                <a:gd name="connsiteY10-11428" fmla="*/ 2020094 h 9826882"/>
                <a:gd name="connsiteX11-11429" fmla="*/ 214313 w 2285560"/>
                <a:gd name="connsiteY11-11430" fmla="*/ 2039140 h 9826882"/>
                <a:gd name="connsiteX12-11431" fmla="*/ 183356 w 2285560"/>
                <a:gd name="connsiteY12-11432" fmla="*/ 2139157 h 9826882"/>
                <a:gd name="connsiteX13-11433" fmla="*/ 176211 w 2285560"/>
                <a:gd name="connsiteY13-11434" fmla="*/ 4832349 h 9826882"/>
                <a:gd name="connsiteX14-11435" fmla="*/ 219073 w 2285560"/>
                <a:gd name="connsiteY14-11436" fmla="*/ 4941885 h 9826882"/>
                <a:gd name="connsiteX15-11437" fmla="*/ 333375 w 2285560"/>
                <a:gd name="connsiteY15-11438" fmla="*/ 5018087 h 9826882"/>
                <a:gd name="connsiteX16-11439" fmla="*/ 802481 w 2285560"/>
                <a:gd name="connsiteY16-11440" fmla="*/ 5018086 h 9826882"/>
                <a:gd name="connsiteX17-11441" fmla="*/ 1012030 w 2285560"/>
                <a:gd name="connsiteY17-11442" fmla="*/ 4884737 h 9826882"/>
                <a:gd name="connsiteX18-11443" fmla="*/ 1940719 w 2285560"/>
                <a:gd name="connsiteY18-11444" fmla="*/ 4884737 h 9826882"/>
                <a:gd name="connsiteX19-11445" fmla="*/ 2107406 w 2285560"/>
                <a:gd name="connsiteY19-11446" fmla="*/ 4687093 h 9826882"/>
                <a:gd name="connsiteX20-11447" fmla="*/ 2141198 w 2285560"/>
                <a:gd name="connsiteY20-11448" fmla="*/ 290738 h 9826882"/>
                <a:gd name="connsiteX21-11449" fmla="*/ 1996280 w 2285560"/>
                <a:gd name="connsiteY21-11450" fmla="*/ 192087 h 9826882"/>
                <a:gd name="connsiteX22-11451" fmla="*/ 1999454 w 2285560"/>
                <a:gd name="connsiteY22-11452" fmla="*/ 0 h 9826882"/>
                <a:gd name="connsiteX23-11453" fmla="*/ 2285545 w 2285560"/>
                <a:gd name="connsiteY23-11454" fmla="*/ 169975 h 9826882"/>
                <a:gd name="connsiteX24-11455" fmla="*/ 2266950 w 2285560"/>
                <a:gd name="connsiteY24-11456" fmla="*/ 4879975 h 9826882"/>
                <a:gd name="connsiteX25-11457" fmla="*/ 2124074 w 2285560"/>
                <a:gd name="connsiteY25-11458" fmla="*/ 5041900 h 9826882"/>
                <a:gd name="connsiteX26-11459" fmla="*/ 1881186 w 2285560"/>
                <a:gd name="connsiteY26-11460" fmla="*/ 5125243 h 9826882"/>
                <a:gd name="connsiteX27-11461" fmla="*/ 1874042 w 2285560"/>
                <a:gd name="connsiteY27-11462" fmla="*/ 5320504 h 9826882"/>
                <a:gd name="connsiteX28-11463" fmla="*/ 1874042 w 2285560"/>
                <a:gd name="connsiteY28-11464" fmla="*/ 9826882 h 9826882"/>
                <a:gd name="connsiteX29-11465" fmla="*/ 921542 w 2285560"/>
                <a:gd name="connsiteY29-11466" fmla="*/ 9826882 h 9826882"/>
                <a:gd name="connsiteX30-11467" fmla="*/ 921542 w 2285560"/>
                <a:gd name="connsiteY30-11468" fmla="*/ 5320504 h 9826882"/>
                <a:gd name="connsiteX0-11469" fmla="*/ 921542 w 2285560"/>
                <a:gd name="connsiteY0-11470" fmla="*/ 5320504 h 9826882"/>
                <a:gd name="connsiteX1-11471" fmla="*/ 795336 w 2285560"/>
                <a:gd name="connsiteY1-11472" fmla="*/ 5191917 h 9826882"/>
                <a:gd name="connsiteX2-11473" fmla="*/ 230979 w 2285560"/>
                <a:gd name="connsiteY2-11474" fmla="*/ 5194299 h 9826882"/>
                <a:gd name="connsiteX3-11475" fmla="*/ 57149 w 2285560"/>
                <a:gd name="connsiteY3-11476" fmla="*/ 5113335 h 9826882"/>
                <a:gd name="connsiteX4-11477" fmla="*/ 0 w 2285560"/>
                <a:gd name="connsiteY4-11478" fmla="*/ 4934742 h 9826882"/>
                <a:gd name="connsiteX5-11479" fmla="*/ 11906 w 2285560"/>
                <a:gd name="connsiteY5-11480" fmla="*/ 2048666 h 9826882"/>
                <a:gd name="connsiteX6-11481" fmla="*/ 64293 w 2285560"/>
                <a:gd name="connsiteY6-11482" fmla="*/ 1893885 h 9826882"/>
                <a:gd name="connsiteX7-11483" fmla="*/ 200025 w 2285560"/>
                <a:gd name="connsiteY7-11484" fmla="*/ 1843881 h 9826882"/>
                <a:gd name="connsiteX8-11485" fmla="*/ 1473994 w 2285560"/>
                <a:gd name="connsiteY8-11486" fmla="*/ 1841498 h 9826882"/>
                <a:gd name="connsiteX9-11487" fmla="*/ 1483518 w 2285560"/>
                <a:gd name="connsiteY9-11488" fmla="*/ 2008186 h 9826882"/>
                <a:gd name="connsiteX10-11489" fmla="*/ 328612 w 2285560"/>
                <a:gd name="connsiteY10-11490" fmla="*/ 2020094 h 9826882"/>
                <a:gd name="connsiteX11-11491" fmla="*/ 214313 w 2285560"/>
                <a:gd name="connsiteY11-11492" fmla="*/ 2039140 h 9826882"/>
                <a:gd name="connsiteX12-11493" fmla="*/ 183356 w 2285560"/>
                <a:gd name="connsiteY12-11494" fmla="*/ 2139157 h 9826882"/>
                <a:gd name="connsiteX13-11495" fmla="*/ 176211 w 2285560"/>
                <a:gd name="connsiteY13-11496" fmla="*/ 4832349 h 9826882"/>
                <a:gd name="connsiteX14-11497" fmla="*/ 219073 w 2285560"/>
                <a:gd name="connsiteY14-11498" fmla="*/ 4941885 h 9826882"/>
                <a:gd name="connsiteX15-11499" fmla="*/ 333375 w 2285560"/>
                <a:gd name="connsiteY15-11500" fmla="*/ 5018087 h 9826882"/>
                <a:gd name="connsiteX16-11501" fmla="*/ 802481 w 2285560"/>
                <a:gd name="connsiteY16-11502" fmla="*/ 5018086 h 9826882"/>
                <a:gd name="connsiteX17-11503" fmla="*/ 1012030 w 2285560"/>
                <a:gd name="connsiteY17-11504" fmla="*/ 4884737 h 9826882"/>
                <a:gd name="connsiteX18-11505" fmla="*/ 1940719 w 2285560"/>
                <a:gd name="connsiteY18-11506" fmla="*/ 4884737 h 9826882"/>
                <a:gd name="connsiteX19-11507" fmla="*/ 2107406 w 2285560"/>
                <a:gd name="connsiteY19-11508" fmla="*/ 4687093 h 9826882"/>
                <a:gd name="connsiteX20-11509" fmla="*/ 2141198 w 2285560"/>
                <a:gd name="connsiteY20-11510" fmla="*/ 290738 h 9826882"/>
                <a:gd name="connsiteX21-11511" fmla="*/ 1996280 w 2285560"/>
                <a:gd name="connsiteY21-11512" fmla="*/ 192087 h 9826882"/>
                <a:gd name="connsiteX22-11513" fmla="*/ 1999454 w 2285560"/>
                <a:gd name="connsiteY22-11514" fmla="*/ 0 h 9826882"/>
                <a:gd name="connsiteX23-11515" fmla="*/ 2285545 w 2285560"/>
                <a:gd name="connsiteY23-11516" fmla="*/ 169975 h 9826882"/>
                <a:gd name="connsiteX24-11517" fmla="*/ 2266950 w 2285560"/>
                <a:gd name="connsiteY24-11518" fmla="*/ 4879975 h 9826882"/>
                <a:gd name="connsiteX25-11519" fmla="*/ 2124074 w 2285560"/>
                <a:gd name="connsiteY25-11520" fmla="*/ 5041900 h 9826882"/>
                <a:gd name="connsiteX26-11521" fmla="*/ 1881186 w 2285560"/>
                <a:gd name="connsiteY26-11522" fmla="*/ 5125243 h 9826882"/>
                <a:gd name="connsiteX27-11523" fmla="*/ 1874042 w 2285560"/>
                <a:gd name="connsiteY27-11524" fmla="*/ 5320504 h 9826882"/>
                <a:gd name="connsiteX28-11525" fmla="*/ 1874042 w 2285560"/>
                <a:gd name="connsiteY28-11526" fmla="*/ 9826882 h 9826882"/>
                <a:gd name="connsiteX29-11527" fmla="*/ 921542 w 2285560"/>
                <a:gd name="connsiteY29-11528" fmla="*/ 9826882 h 9826882"/>
                <a:gd name="connsiteX30-11529" fmla="*/ 921542 w 2285560"/>
                <a:gd name="connsiteY30-11530" fmla="*/ 5320504 h 9826882"/>
                <a:gd name="connsiteX0-11531" fmla="*/ 921542 w 2285560"/>
                <a:gd name="connsiteY0-11532" fmla="*/ 5320504 h 9826882"/>
                <a:gd name="connsiteX1-11533" fmla="*/ 795336 w 2285560"/>
                <a:gd name="connsiteY1-11534" fmla="*/ 5191917 h 9826882"/>
                <a:gd name="connsiteX2-11535" fmla="*/ 230979 w 2285560"/>
                <a:gd name="connsiteY2-11536" fmla="*/ 5194299 h 9826882"/>
                <a:gd name="connsiteX3-11537" fmla="*/ 57149 w 2285560"/>
                <a:gd name="connsiteY3-11538" fmla="*/ 5113335 h 9826882"/>
                <a:gd name="connsiteX4-11539" fmla="*/ 0 w 2285560"/>
                <a:gd name="connsiteY4-11540" fmla="*/ 4934742 h 9826882"/>
                <a:gd name="connsiteX5-11541" fmla="*/ 11906 w 2285560"/>
                <a:gd name="connsiteY5-11542" fmla="*/ 2048666 h 9826882"/>
                <a:gd name="connsiteX6-11543" fmla="*/ 64293 w 2285560"/>
                <a:gd name="connsiteY6-11544" fmla="*/ 1893885 h 9826882"/>
                <a:gd name="connsiteX7-11545" fmla="*/ 200025 w 2285560"/>
                <a:gd name="connsiteY7-11546" fmla="*/ 1843881 h 9826882"/>
                <a:gd name="connsiteX8-11547" fmla="*/ 1473994 w 2285560"/>
                <a:gd name="connsiteY8-11548" fmla="*/ 1841498 h 9826882"/>
                <a:gd name="connsiteX9-11549" fmla="*/ 1483518 w 2285560"/>
                <a:gd name="connsiteY9-11550" fmla="*/ 2008186 h 9826882"/>
                <a:gd name="connsiteX10-11551" fmla="*/ 328612 w 2285560"/>
                <a:gd name="connsiteY10-11552" fmla="*/ 2020094 h 9826882"/>
                <a:gd name="connsiteX11-11553" fmla="*/ 214313 w 2285560"/>
                <a:gd name="connsiteY11-11554" fmla="*/ 2039140 h 9826882"/>
                <a:gd name="connsiteX12-11555" fmla="*/ 183356 w 2285560"/>
                <a:gd name="connsiteY12-11556" fmla="*/ 2139157 h 9826882"/>
                <a:gd name="connsiteX13-11557" fmla="*/ 176211 w 2285560"/>
                <a:gd name="connsiteY13-11558" fmla="*/ 4832349 h 9826882"/>
                <a:gd name="connsiteX14-11559" fmla="*/ 219073 w 2285560"/>
                <a:gd name="connsiteY14-11560" fmla="*/ 4941885 h 9826882"/>
                <a:gd name="connsiteX15-11561" fmla="*/ 333375 w 2285560"/>
                <a:gd name="connsiteY15-11562" fmla="*/ 5018087 h 9826882"/>
                <a:gd name="connsiteX16-11563" fmla="*/ 802481 w 2285560"/>
                <a:gd name="connsiteY16-11564" fmla="*/ 5018086 h 9826882"/>
                <a:gd name="connsiteX17-11565" fmla="*/ 1012030 w 2285560"/>
                <a:gd name="connsiteY17-11566" fmla="*/ 4884737 h 9826882"/>
                <a:gd name="connsiteX18-11567" fmla="*/ 1940719 w 2285560"/>
                <a:gd name="connsiteY18-11568" fmla="*/ 4884737 h 9826882"/>
                <a:gd name="connsiteX19-11569" fmla="*/ 2107406 w 2285560"/>
                <a:gd name="connsiteY19-11570" fmla="*/ 4687093 h 9826882"/>
                <a:gd name="connsiteX20-11571" fmla="*/ 2141198 w 2285560"/>
                <a:gd name="connsiteY20-11572" fmla="*/ 290738 h 9826882"/>
                <a:gd name="connsiteX21-11573" fmla="*/ 1996280 w 2285560"/>
                <a:gd name="connsiteY21-11574" fmla="*/ 192087 h 9826882"/>
                <a:gd name="connsiteX22-11575" fmla="*/ 1999454 w 2285560"/>
                <a:gd name="connsiteY22-11576" fmla="*/ 0 h 9826882"/>
                <a:gd name="connsiteX23-11577" fmla="*/ 2285545 w 2285560"/>
                <a:gd name="connsiteY23-11578" fmla="*/ 169975 h 9826882"/>
                <a:gd name="connsiteX24-11579" fmla="*/ 2266950 w 2285560"/>
                <a:gd name="connsiteY24-11580" fmla="*/ 4879975 h 9826882"/>
                <a:gd name="connsiteX25-11581" fmla="*/ 2124074 w 2285560"/>
                <a:gd name="connsiteY25-11582" fmla="*/ 5041900 h 9826882"/>
                <a:gd name="connsiteX26-11583" fmla="*/ 1881186 w 2285560"/>
                <a:gd name="connsiteY26-11584" fmla="*/ 5125243 h 9826882"/>
                <a:gd name="connsiteX27-11585" fmla="*/ 1874042 w 2285560"/>
                <a:gd name="connsiteY27-11586" fmla="*/ 5320504 h 9826882"/>
                <a:gd name="connsiteX28-11587" fmla="*/ 1874042 w 2285560"/>
                <a:gd name="connsiteY28-11588" fmla="*/ 9826882 h 9826882"/>
                <a:gd name="connsiteX29-11589" fmla="*/ 921542 w 2285560"/>
                <a:gd name="connsiteY29-11590" fmla="*/ 9826882 h 9826882"/>
                <a:gd name="connsiteX30-11591" fmla="*/ 921542 w 2285560"/>
                <a:gd name="connsiteY30-11592" fmla="*/ 5320504 h 9826882"/>
                <a:gd name="connsiteX0-11593" fmla="*/ 921542 w 2285560"/>
                <a:gd name="connsiteY0-11594" fmla="*/ 5320504 h 9826882"/>
                <a:gd name="connsiteX1-11595" fmla="*/ 795336 w 2285560"/>
                <a:gd name="connsiteY1-11596" fmla="*/ 5191917 h 9826882"/>
                <a:gd name="connsiteX2-11597" fmla="*/ 230979 w 2285560"/>
                <a:gd name="connsiteY2-11598" fmla="*/ 5194299 h 9826882"/>
                <a:gd name="connsiteX3-11599" fmla="*/ 57149 w 2285560"/>
                <a:gd name="connsiteY3-11600" fmla="*/ 5113335 h 9826882"/>
                <a:gd name="connsiteX4-11601" fmla="*/ 0 w 2285560"/>
                <a:gd name="connsiteY4-11602" fmla="*/ 4934742 h 9826882"/>
                <a:gd name="connsiteX5-11603" fmla="*/ 11906 w 2285560"/>
                <a:gd name="connsiteY5-11604" fmla="*/ 2048666 h 9826882"/>
                <a:gd name="connsiteX6-11605" fmla="*/ 64293 w 2285560"/>
                <a:gd name="connsiteY6-11606" fmla="*/ 1893885 h 9826882"/>
                <a:gd name="connsiteX7-11607" fmla="*/ 200025 w 2285560"/>
                <a:gd name="connsiteY7-11608" fmla="*/ 1843881 h 9826882"/>
                <a:gd name="connsiteX8-11609" fmla="*/ 1473994 w 2285560"/>
                <a:gd name="connsiteY8-11610" fmla="*/ 1841498 h 9826882"/>
                <a:gd name="connsiteX9-11611" fmla="*/ 1483518 w 2285560"/>
                <a:gd name="connsiteY9-11612" fmla="*/ 2008186 h 9826882"/>
                <a:gd name="connsiteX10-11613" fmla="*/ 328612 w 2285560"/>
                <a:gd name="connsiteY10-11614" fmla="*/ 2020094 h 9826882"/>
                <a:gd name="connsiteX11-11615" fmla="*/ 214313 w 2285560"/>
                <a:gd name="connsiteY11-11616" fmla="*/ 2039140 h 9826882"/>
                <a:gd name="connsiteX12-11617" fmla="*/ 183356 w 2285560"/>
                <a:gd name="connsiteY12-11618" fmla="*/ 2139157 h 9826882"/>
                <a:gd name="connsiteX13-11619" fmla="*/ 176211 w 2285560"/>
                <a:gd name="connsiteY13-11620" fmla="*/ 4832349 h 9826882"/>
                <a:gd name="connsiteX14-11621" fmla="*/ 219073 w 2285560"/>
                <a:gd name="connsiteY14-11622" fmla="*/ 4941885 h 9826882"/>
                <a:gd name="connsiteX15-11623" fmla="*/ 333375 w 2285560"/>
                <a:gd name="connsiteY15-11624" fmla="*/ 5018087 h 9826882"/>
                <a:gd name="connsiteX16-11625" fmla="*/ 802481 w 2285560"/>
                <a:gd name="connsiteY16-11626" fmla="*/ 5018086 h 9826882"/>
                <a:gd name="connsiteX17-11627" fmla="*/ 1012030 w 2285560"/>
                <a:gd name="connsiteY17-11628" fmla="*/ 4884737 h 9826882"/>
                <a:gd name="connsiteX18-11629" fmla="*/ 1940719 w 2285560"/>
                <a:gd name="connsiteY18-11630" fmla="*/ 4884737 h 9826882"/>
                <a:gd name="connsiteX19-11631" fmla="*/ 2107406 w 2285560"/>
                <a:gd name="connsiteY19-11632" fmla="*/ 4687093 h 9826882"/>
                <a:gd name="connsiteX20-11633" fmla="*/ 2141198 w 2285560"/>
                <a:gd name="connsiteY20-11634" fmla="*/ 290738 h 9826882"/>
                <a:gd name="connsiteX21-11635" fmla="*/ 1996280 w 2285560"/>
                <a:gd name="connsiteY21-11636" fmla="*/ 192087 h 9826882"/>
                <a:gd name="connsiteX22-11637" fmla="*/ 1999454 w 2285560"/>
                <a:gd name="connsiteY22-11638" fmla="*/ 0 h 9826882"/>
                <a:gd name="connsiteX23-11639" fmla="*/ 2285545 w 2285560"/>
                <a:gd name="connsiteY23-11640" fmla="*/ 169975 h 9826882"/>
                <a:gd name="connsiteX24-11641" fmla="*/ 2266950 w 2285560"/>
                <a:gd name="connsiteY24-11642" fmla="*/ 4879975 h 9826882"/>
                <a:gd name="connsiteX25-11643" fmla="*/ 2124074 w 2285560"/>
                <a:gd name="connsiteY25-11644" fmla="*/ 5041900 h 9826882"/>
                <a:gd name="connsiteX26-11645" fmla="*/ 1881186 w 2285560"/>
                <a:gd name="connsiteY26-11646" fmla="*/ 5125243 h 9826882"/>
                <a:gd name="connsiteX27-11647" fmla="*/ 1874042 w 2285560"/>
                <a:gd name="connsiteY27-11648" fmla="*/ 5320504 h 9826882"/>
                <a:gd name="connsiteX28-11649" fmla="*/ 1874042 w 2285560"/>
                <a:gd name="connsiteY28-11650" fmla="*/ 9826882 h 9826882"/>
                <a:gd name="connsiteX29-11651" fmla="*/ 921542 w 2285560"/>
                <a:gd name="connsiteY29-11652" fmla="*/ 9826882 h 9826882"/>
                <a:gd name="connsiteX30-11653" fmla="*/ 921542 w 2285560"/>
                <a:gd name="connsiteY30-11654" fmla="*/ 5320504 h 9826882"/>
                <a:gd name="connsiteX0-11655" fmla="*/ 921542 w 2285560"/>
                <a:gd name="connsiteY0-11656" fmla="*/ 5320504 h 9826882"/>
                <a:gd name="connsiteX1-11657" fmla="*/ 795336 w 2285560"/>
                <a:gd name="connsiteY1-11658" fmla="*/ 5191917 h 9826882"/>
                <a:gd name="connsiteX2-11659" fmla="*/ 230979 w 2285560"/>
                <a:gd name="connsiteY2-11660" fmla="*/ 5194299 h 9826882"/>
                <a:gd name="connsiteX3-11661" fmla="*/ 57149 w 2285560"/>
                <a:gd name="connsiteY3-11662" fmla="*/ 5113335 h 9826882"/>
                <a:gd name="connsiteX4-11663" fmla="*/ 0 w 2285560"/>
                <a:gd name="connsiteY4-11664" fmla="*/ 4934742 h 9826882"/>
                <a:gd name="connsiteX5-11665" fmla="*/ 11906 w 2285560"/>
                <a:gd name="connsiteY5-11666" fmla="*/ 2048666 h 9826882"/>
                <a:gd name="connsiteX6-11667" fmla="*/ 64293 w 2285560"/>
                <a:gd name="connsiteY6-11668" fmla="*/ 1893885 h 9826882"/>
                <a:gd name="connsiteX7-11669" fmla="*/ 200025 w 2285560"/>
                <a:gd name="connsiteY7-11670" fmla="*/ 1843881 h 9826882"/>
                <a:gd name="connsiteX8-11671" fmla="*/ 1473994 w 2285560"/>
                <a:gd name="connsiteY8-11672" fmla="*/ 1841498 h 9826882"/>
                <a:gd name="connsiteX9-11673" fmla="*/ 1483518 w 2285560"/>
                <a:gd name="connsiteY9-11674" fmla="*/ 2008186 h 9826882"/>
                <a:gd name="connsiteX10-11675" fmla="*/ 328612 w 2285560"/>
                <a:gd name="connsiteY10-11676" fmla="*/ 2020094 h 9826882"/>
                <a:gd name="connsiteX11-11677" fmla="*/ 214313 w 2285560"/>
                <a:gd name="connsiteY11-11678" fmla="*/ 2039140 h 9826882"/>
                <a:gd name="connsiteX12-11679" fmla="*/ 183356 w 2285560"/>
                <a:gd name="connsiteY12-11680" fmla="*/ 2139157 h 9826882"/>
                <a:gd name="connsiteX13-11681" fmla="*/ 176211 w 2285560"/>
                <a:gd name="connsiteY13-11682" fmla="*/ 4832349 h 9826882"/>
                <a:gd name="connsiteX14-11683" fmla="*/ 219073 w 2285560"/>
                <a:gd name="connsiteY14-11684" fmla="*/ 4941885 h 9826882"/>
                <a:gd name="connsiteX15-11685" fmla="*/ 333375 w 2285560"/>
                <a:gd name="connsiteY15-11686" fmla="*/ 5018087 h 9826882"/>
                <a:gd name="connsiteX16-11687" fmla="*/ 802481 w 2285560"/>
                <a:gd name="connsiteY16-11688" fmla="*/ 5018086 h 9826882"/>
                <a:gd name="connsiteX17-11689" fmla="*/ 1012030 w 2285560"/>
                <a:gd name="connsiteY17-11690" fmla="*/ 4884737 h 9826882"/>
                <a:gd name="connsiteX18-11691" fmla="*/ 1940719 w 2285560"/>
                <a:gd name="connsiteY18-11692" fmla="*/ 4884737 h 9826882"/>
                <a:gd name="connsiteX19-11693" fmla="*/ 2107406 w 2285560"/>
                <a:gd name="connsiteY19-11694" fmla="*/ 4687093 h 9826882"/>
                <a:gd name="connsiteX20-11695" fmla="*/ 2141198 w 2285560"/>
                <a:gd name="connsiteY20-11696" fmla="*/ 290738 h 9826882"/>
                <a:gd name="connsiteX21-11697" fmla="*/ 1996280 w 2285560"/>
                <a:gd name="connsiteY21-11698" fmla="*/ 192087 h 9826882"/>
                <a:gd name="connsiteX22-11699" fmla="*/ 1999454 w 2285560"/>
                <a:gd name="connsiteY22-11700" fmla="*/ 0 h 9826882"/>
                <a:gd name="connsiteX23-11701" fmla="*/ 2285545 w 2285560"/>
                <a:gd name="connsiteY23-11702" fmla="*/ 169975 h 9826882"/>
                <a:gd name="connsiteX24-11703" fmla="*/ 2266950 w 2285560"/>
                <a:gd name="connsiteY24-11704" fmla="*/ 4879975 h 9826882"/>
                <a:gd name="connsiteX25-11705" fmla="*/ 2124074 w 2285560"/>
                <a:gd name="connsiteY25-11706" fmla="*/ 5041900 h 9826882"/>
                <a:gd name="connsiteX26-11707" fmla="*/ 1881186 w 2285560"/>
                <a:gd name="connsiteY26-11708" fmla="*/ 5125243 h 9826882"/>
                <a:gd name="connsiteX27-11709" fmla="*/ 1874042 w 2285560"/>
                <a:gd name="connsiteY27-11710" fmla="*/ 5320504 h 9826882"/>
                <a:gd name="connsiteX28-11711" fmla="*/ 1874042 w 2285560"/>
                <a:gd name="connsiteY28-11712" fmla="*/ 9826882 h 9826882"/>
                <a:gd name="connsiteX29-11713" fmla="*/ 921542 w 2285560"/>
                <a:gd name="connsiteY29-11714" fmla="*/ 9826882 h 9826882"/>
                <a:gd name="connsiteX30-11715" fmla="*/ 921542 w 2285560"/>
                <a:gd name="connsiteY30-11716" fmla="*/ 5320504 h 9826882"/>
                <a:gd name="connsiteX0-11717" fmla="*/ 921542 w 2285560"/>
                <a:gd name="connsiteY0-11718" fmla="*/ 5320504 h 9826882"/>
                <a:gd name="connsiteX1-11719" fmla="*/ 795336 w 2285560"/>
                <a:gd name="connsiteY1-11720" fmla="*/ 5191917 h 9826882"/>
                <a:gd name="connsiteX2-11721" fmla="*/ 230979 w 2285560"/>
                <a:gd name="connsiteY2-11722" fmla="*/ 5194299 h 9826882"/>
                <a:gd name="connsiteX3-11723" fmla="*/ 57149 w 2285560"/>
                <a:gd name="connsiteY3-11724" fmla="*/ 5113335 h 9826882"/>
                <a:gd name="connsiteX4-11725" fmla="*/ 0 w 2285560"/>
                <a:gd name="connsiteY4-11726" fmla="*/ 4934742 h 9826882"/>
                <a:gd name="connsiteX5-11727" fmla="*/ 11906 w 2285560"/>
                <a:gd name="connsiteY5-11728" fmla="*/ 2048666 h 9826882"/>
                <a:gd name="connsiteX6-11729" fmla="*/ 64293 w 2285560"/>
                <a:gd name="connsiteY6-11730" fmla="*/ 1893885 h 9826882"/>
                <a:gd name="connsiteX7-11731" fmla="*/ 200025 w 2285560"/>
                <a:gd name="connsiteY7-11732" fmla="*/ 1843881 h 9826882"/>
                <a:gd name="connsiteX8-11733" fmla="*/ 1473994 w 2285560"/>
                <a:gd name="connsiteY8-11734" fmla="*/ 1841498 h 9826882"/>
                <a:gd name="connsiteX9-11735" fmla="*/ 1483518 w 2285560"/>
                <a:gd name="connsiteY9-11736" fmla="*/ 2008186 h 9826882"/>
                <a:gd name="connsiteX10-11737" fmla="*/ 328612 w 2285560"/>
                <a:gd name="connsiteY10-11738" fmla="*/ 2020094 h 9826882"/>
                <a:gd name="connsiteX11-11739" fmla="*/ 214313 w 2285560"/>
                <a:gd name="connsiteY11-11740" fmla="*/ 2039140 h 9826882"/>
                <a:gd name="connsiteX12-11741" fmla="*/ 183356 w 2285560"/>
                <a:gd name="connsiteY12-11742" fmla="*/ 2139157 h 9826882"/>
                <a:gd name="connsiteX13-11743" fmla="*/ 176211 w 2285560"/>
                <a:gd name="connsiteY13-11744" fmla="*/ 4832349 h 9826882"/>
                <a:gd name="connsiteX14-11745" fmla="*/ 219073 w 2285560"/>
                <a:gd name="connsiteY14-11746" fmla="*/ 4941885 h 9826882"/>
                <a:gd name="connsiteX15-11747" fmla="*/ 333375 w 2285560"/>
                <a:gd name="connsiteY15-11748" fmla="*/ 5018087 h 9826882"/>
                <a:gd name="connsiteX16-11749" fmla="*/ 802481 w 2285560"/>
                <a:gd name="connsiteY16-11750" fmla="*/ 5018086 h 9826882"/>
                <a:gd name="connsiteX17-11751" fmla="*/ 1012030 w 2285560"/>
                <a:gd name="connsiteY17-11752" fmla="*/ 4884737 h 9826882"/>
                <a:gd name="connsiteX18-11753" fmla="*/ 1940719 w 2285560"/>
                <a:gd name="connsiteY18-11754" fmla="*/ 4884737 h 9826882"/>
                <a:gd name="connsiteX19-11755" fmla="*/ 2107406 w 2285560"/>
                <a:gd name="connsiteY19-11756" fmla="*/ 4687093 h 9826882"/>
                <a:gd name="connsiteX20-11757" fmla="*/ 2141198 w 2285560"/>
                <a:gd name="connsiteY20-11758" fmla="*/ 290738 h 9826882"/>
                <a:gd name="connsiteX21-11759" fmla="*/ 1996280 w 2285560"/>
                <a:gd name="connsiteY21-11760" fmla="*/ 192087 h 9826882"/>
                <a:gd name="connsiteX22-11761" fmla="*/ 1999454 w 2285560"/>
                <a:gd name="connsiteY22-11762" fmla="*/ 0 h 9826882"/>
                <a:gd name="connsiteX23-11763" fmla="*/ 2285545 w 2285560"/>
                <a:gd name="connsiteY23-11764" fmla="*/ 169975 h 9826882"/>
                <a:gd name="connsiteX24-11765" fmla="*/ 2266950 w 2285560"/>
                <a:gd name="connsiteY24-11766" fmla="*/ 4879975 h 9826882"/>
                <a:gd name="connsiteX25-11767" fmla="*/ 2124074 w 2285560"/>
                <a:gd name="connsiteY25-11768" fmla="*/ 5041900 h 9826882"/>
                <a:gd name="connsiteX26-11769" fmla="*/ 1881186 w 2285560"/>
                <a:gd name="connsiteY26-11770" fmla="*/ 5125243 h 9826882"/>
                <a:gd name="connsiteX27-11771" fmla="*/ 1874042 w 2285560"/>
                <a:gd name="connsiteY27-11772" fmla="*/ 5320504 h 9826882"/>
                <a:gd name="connsiteX28-11773" fmla="*/ 1874042 w 2285560"/>
                <a:gd name="connsiteY28-11774" fmla="*/ 9826882 h 9826882"/>
                <a:gd name="connsiteX29-11775" fmla="*/ 921542 w 2285560"/>
                <a:gd name="connsiteY29-11776" fmla="*/ 9826882 h 9826882"/>
                <a:gd name="connsiteX30-11777" fmla="*/ 921542 w 2285560"/>
                <a:gd name="connsiteY30-11778" fmla="*/ 5320504 h 9826882"/>
                <a:gd name="connsiteX0-11779" fmla="*/ 921542 w 2285560"/>
                <a:gd name="connsiteY0-11780" fmla="*/ 5320504 h 9826882"/>
                <a:gd name="connsiteX1-11781" fmla="*/ 795336 w 2285560"/>
                <a:gd name="connsiteY1-11782" fmla="*/ 5191917 h 9826882"/>
                <a:gd name="connsiteX2-11783" fmla="*/ 230979 w 2285560"/>
                <a:gd name="connsiteY2-11784" fmla="*/ 5194299 h 9826882"/>
                <a:gd name="connsiteX3-11785" fmla="*/ 57149 w 2285560"/>
                <a:gd name="connsiteY3-11786" fmla="*/ 5113335 h 9826882"/>
                <a:gd name="connsiteX4-11787" fmla="*/ 0 w 2285560"/>
                <a:gd name="connsiteY4-11788" fmla="*/ 4934742 h 9826882"/>
                <a:gd name="connsiteX5-11789" fmla="*/ 11906 w 2285560"/>
                <a:gd name="connsiteY5-11790" fmla="*/ 2048666 h 9826882"/>
                <a:gd name="connsiteX6-11791" fmla="*/ 64293 w 2285560"/>
                <a:gd name="connsiteY6-11792" fmla="*/ 1893885 h 9826882"/>
                <a:gd name="connsiteX7-11793" fmla="*/ 200025 w 2285560"/>
                <a:gd name="connsiteY7-11794" fmla="*/ 1843881 h 9826882"/>
                <a:gd name="connsiteX8-11795" fmla="*/ 1473994 w 2285560"/>
                <a:gd name="connsiteY8-11796" fmla="*/ 1841498 h 9826882"/>
                <a:gd name="connsiteX9-11797" fmla="*/ 1483518 w 2285560"/>
                <a:gd name="connsiteY9-11798" fmla="*/ 2008186 h 9826882"/>
                <a:gd name="connsiteX10-11799" fmla="*/ 328612 w 2285560"/>
                <a:gd name="connsiteY10-11800" fmla="*/ 2020094 h 9826882"/>
                <a:gd name="connsiteX11-11801" fmla="*/ 214313 w 2285560"/>
                <a:gd name="connsiteY11-11802" fmla="*/ 2039140 h 9826882"/>
                <a:gd name="connsiteX12-11803" fmla="*/ 183356 w 2285560"/>
                <a:gd name="connsiteY12-11804" fmla="*/ 2139157 h 9826882"/>
                <a:gd name="connsiteX13-11805" fmla="*/ 176211 w 2285560"/>
                <a:gd name="connsiteY13-11806" fmla="*/ 4832349 h 9826882"/>
                <a:gd name="connsiteX14-11807" fmla="*/ 219073 w 2285560"/>
                <a:gd name="connsiteY14-11808" fmla="*/ 4941885 h 9826882"/>
                <a:gd name="connsiteX15-11809" fmla="*/ 333375 w 2285560"/>
                <a:gd name="connsiteY15-11810" fmla="*/ 5018087 h 9826882"/>
                <a:gd name="connsiteX16-11811" fmla="*/ 802481 w 2285560"/>
                <a:gd name="connsiteY16-11812" fmla="*/ 5018086 h 9826882"/>
                <a:gd name="connsiteX17-11813" fmla="*/ 1012030 w 2285560"/>
                <a:gd name="connsiteY17-11814" fmla="*/ 4884737 h 9826882"/>
                <a:gd name="connsiteX18-11815" fmla="*/ 1940719 w 2285560"/>
                <a:gd name="connsiteY18-11816" fmla="*/ 4884737 h 9826882"/>
                <a:gd name="connsiteX19-11817" fmla="*/ 2107406 w 2285560"/>
                <a:gd name="connsiteY19-11818" fmla="*/ 4687093 h 9826882"/>
                <a:gd name="connsiteX20-11819" fmla="*/ 2141198 w 2285560"/>
                <a:gd name="connsiteY20-11820" fmla="*/ 290738 h 9826882"/>
                <a:gd name="connsiteX21-11821" fmla="*/ 1996280 w 2285560"/>
                <a:gd name="connsiteY21-11822" fmla="*/ 192087 h 9826882"/>
                <a:gd name="connsiteX22-11823" fmla="*/ 1999454 w 2285560"/>
                <a:gd name="connsiteY22-11824" fmla="*/ 0 h 9826882"/>
                <a:gd name="connsiteX23-11825" fmla="*/ 2285545 w 2285560"/>
                <a:gd name="connsiteY23-11826" fmla="*/ 169975 h 9826882"/>
                <a:gd name="connsiteX24-11827" fmla="*/ 2266950 w 2285560"/>
                <a:gd name="connsiteY24-11828" fmla="*/ 4879975 h 9826882"/>
                <a:gd name="connsiteX25-11829" fmla="*/ 2124074 w 2285560"/>
                <a:gd name="connsiteY25-11830" fmla="*/ 5041900 h 9826882"/>
                <a:gd name="connsiteX26-11831" fmla="*/ 1881186 w 2285560"/>
                <a:gd name="connsiteY26-11832" fmla="*/ 5125243 h 9826882"/>
                <a:gd name="connsiteX27-11833" fmla="*/ 1874042 w 2285560"/>
                <a:gd name="connsiteY27-11834" fmla="*/ 5320504 h 9826882"/>
                <a:gd name="connsiteX28-11835" fmla="*/ 1874042 w 2285560"/>
                <a:gd name="connsiteY28-11836" fmla="*/ 9826882 h 9826882"/>
                <a:gd name="connsiteX29-11837" fmla="*/ 921542 w 2285560"/>
                <a:gd name="connsiteY29-11838" fmla="*/ 9826882 h 9826882"/>
                <a:gd name="connsiteX30-11839" fmla="*/ 921542 w 2285560"/>
                <a:gd name="connsiteY30-11840" fmla="*/ 5320504 h 9826882"/>
                <a:gd name="connsiteX0-11841" fmla="*/ 921542 w 2285560"/>
                <a:gd name="connsiteY0-11842" fmla="*/ 5320504 h 9826882"/>
                <a:gd name="connsiteX1-11843" fmla="*/ 795336 w 2285560"/>
                <a:gd name="connsiteY1-11844" fmla="*/ 5191917 h 9826882"/>
                <a:gd name="connsiteX2-11845" fmla="*/ 230979 w 2285560"/>
                <a:gd name="connsiteY2-11846" fmla="*/ 5194299 h 9826882"/>
                <a:gd name="connsiteX3-11847" fmla="*/ 57149 w 2285560"/>
                <a:gd name="connsiteY3-11848" fmla="*/ 5113335 h 9826882"/>
                <a:gd name="connsiteX4-11849" fmla="*/ 0 w 2285560"/>
                <a:gd name="connsiteY4-11850" fmla="*/ 4934742 h 9826882"/>
                <a:gd name="connsiteX5-11851" fmla="*/ 11906 w 2285560"/>
                <a:gd name="connsiteY5-11852" fmla="*/ 2048666 h 9826882"/>
                <a:gd name="connsiteX6-11853" fmla="*/ 64293 w 2285560"/>
                <a:gd name="connsiteY6-11854" fmla="*/ 1893885 h 9826882"/>
                <a:gd name="connsiteX7-11855" fmla="*/ 200025 w 2285560"/>
                <a:gd name="connsiteY7-11856" fmla="*/ 1843881 h 9826882"/>
                <a:gd name="connsiteX8-11857" fmla="*/ 1473994 w 2285560"/>
                <a:gd name="connsiteY8-11858" fmla="*/ 1841498 h 9826882"/>
                <a:gd name="connsiteX9-11859" fmla="*/ 1483518 w 2285560"/>
                <a:gd name="connsiteY9-11860" fmla="*/ 2008186 h 9826882"/>
                <a:gd name="connsiteX10-11861" fmla="*/ 328612 w 2285560"/>
                <a:gd name="connsiteY10-11862" fmla="*/ 2020094 h 9826882"/>
                <a:gd name="connsiteX11-11863" fmla="*/ 214313 w 2285560"/>
                <a:gd name="connsiteY11-11864" fmla="*/ 2039140 h 9826882"/>
                <a:gd name="connsiteX12-11865" fmla="*/ 183356 w 2285560"/>
                <a:gd name="connsiteY12-11866" fmla="*/ 2139157 h 9826882"/>
                <a:gd name="connsiteX13-11867" fmla="*/ 176211 w 2285560"/>
                <a:gd name="connsiteY13-11868" fmla="*/ 4832349 h 9826882"/>
                <a:gd name="connsiteX14-11869" fmla="*/ 219073 w 2285560"/>
                <a:gd name="connsiteY14-11870" fmla="*/ 4941885 h 9826882"/>
                <a:gd name="connsiteX15-11871" fmla="*/ 333375 w 2285560"/>
                <a:gd name="connsiteY15-11872" fmla="*/ 5018087 h 9826882"/>
                <a:gd name="connsiteX16-11873" fmla="*/ 802481 w 2285560"/>
                <a:gd name="connsiteY16-11874" fmla="*/ 5018086 h 9826882"/>
                <a:gd name="connsiteX17-11875" fmla="*/ 1012030 w 2285560"/>
                <a:gd name="connsiteY17-11876" fmla="*/ 4884737 h 9826882"/>
                <a:gd name="connsiteX18-11877" fmla="*/ 1940719 w 2285560"/>
                <a:gd name="connsiteY18-11878" fmla="*/ 4884737 h 9826882"/>
                <a:gd name="connsiteX19-11879" fmla="*/ 2107406 w 2285560"/>
                <a:gd name="connsiteY19-11880" fmla="*/ 4687093 h 9826882"/>
                <a:gd name="connsiteX20-11881" fmla="*/ 2141198 w 2285560"/>
                <a:gd name="connsiteY20-11882" fmla="*/ 290738 h 9826882"/>
                <a:gd name="connsiteX21-11883" fmla="*/ 2001042 w 2285560"/>
                <a:gd name="connsiteY21-11884" fmla="*/ 189706 h 9826882"/>
                <a:gd name="connsiteX22-11885" fmla="*/ 1999454 w 2285560"/>
                <a:gd name="connsiteY22-11886" fmla="*/ 0 h 9826882"/>
                <a:gd name="connsiteX23-11887" fmla="*/ 2285545 w 2285560"/>
                <a:gd name="connsiteY23-11888" fmla="*/ 169975 h 9826882"/>
                <a:gd name="connsiteX24-11889" fmla="*/ 2266950 w 2285560"/>
                <a:gd name="connsiteY24-11890" fmla="*/ 4879975 h 9826882"/>
                <a:gd name="connsiteX25-11891" fmla="*/ 2124074 w 2285560"/>
                <a:gd name="connsiteY25-11892" fmla="*/ 5041900 h 9826882"/>
                <a:gd name="connsiteX26-11893" fmla="*/ 1881186 w 2285560"/>
                <a:gd name="connsiteY26-11894" fmla="*/ 5125243 h 9826882"/>
                <a:gd name="connsiteX27-11895" fmla="*/ 1874042 w 2285560"/>
                <a:gd name="connsiteY27-11896" fmla="*/ 5320504 h 9826882"/>
                <a:gd name="connsiteX28-11897" fmla="*/ 1874042 w 2285560"/>
                <a:gd name="connsiteY28-11898" fmla="*/ 9826882 h 9826882"/>
                <a:gd name="connsiteX29-11899" fmla="*/ 921542 w 2285560"/>
                <a:gd name="connsiteY29-11900" fmla="*/ 9826882 h 9826882"/>
                <a:gd name="connsiteX30-11901" fmla="*/ 921542 w 2285560"/>
                <a:gd name="connsiteY30-11902" fmla="*/ 5320504 h 9826882"/>
                <a:gd name="connsiteX0-11903" fmla="*/ 921542 w 2285560"/>
                <a:gd name="connsiteY0-11904" fmla="*/ 5320504 h 9826882"/>
                <a:gd name="connsiteX1-11905" fmla="*/ 795336 w 2285560"/>
                <a:gd name="connsiteY1-11906" fmla="*/ 5191917 h 9826882"/>
                <a:gd name="connsiteX2-11907" fmla="*/ 230979 w 2285560"/>
                <a:gd name="connsiteY2-11908" fmla="*/ 5194299 h 9826882"/>
                <a:gd name="connsiteX3-11909" fmla="*/ 57149 w 2285560"/>
                <a:gd name="connsiteY3-11910" fmla="*/ 5113335 h 9826882"/>
                <a:gd name="connsiteX4-11911" fmla="*/ 0 w 2285560"/>
                <a:gd name="connsiteY4-11912" fmla="*/ 4934742 h 9826882"/>
                <a:gd name="connsiteX5-11913" fmla="*/ 11906 w 2285560"/>
                <a:gd name="connsiteY5-11914" fmla="*/ 2048666 h 9826882"/>
                <a:gd name="connsiteX6-11915" fmla="*/ 64293 w 2285560"/>
                <a:gd name="connsiteY6-11916" fmla="*/ 1893885 h 9826882"/>
                <a:gd name="connsiteX7-11917" fmla="*/ 200025 w 2285560"/>
                <a:gd name="connsiteY7-11918" fmla="*/ 1843881 h 9826882"/>
                <a:gd name="connsiteX8-11919" fmla="*/ 1473994 w 2285560"/>
                <a:gd name="connsiteY8-11920" fmla="*/ 1841498 h 9826882"/>
                <a:gd name="connsiteX9-11921" fmla="*/ 1483518 w 2285560"/>
                <a:gd name="connsiteY9-11922" fmla="*/ 2008186 h 9826882"/>
                <a:gd name="connsiteX10-11923" fmla="*/ 328612 w 2285560"/>
                <a:gd name="connsiteY10-11924" fmla="*/ 2020094 h 9826882"/>
                <a:gd name="connsiteX11-11925" fmla="*/ 214313 w 2285560"/>
                <a:gd name="connsiteY11-11926" fmla="*/ 2039140 h 9826882"/>
                <a:gd name="connsiteX12-11927" fmla="*/ 183356 w 2285560"/>
                <a:gd name="connsiteY12-11928" fmla="*/ 2139157 h 9826882"/>
                <a:gd name="connsiteX13-11929" fmla="*/ 176211 w 2285560"/>
                <a:gd name="connsiteY13-11930" fmla="*/ 4832349 h 9826882"/>
                <a:gd name="connsiteX14-11931" fmla="*/ 219073 w 2285560"/>
                <a:gd name="connsiteY14-11932" fmla="*/ 4941885 h 9826882"/>
                <a:gd name="connsiteX15-11933" fmla="*/ 333375 w 2285560"/>
                <a:gd name="connsiteY15-11934" fmla="*/ 5018087 h 9826882"/>
                <a:gd name="connsiteX16-11935" fmla="*/ 802481 w 2285560"/>
                <a:gd name="connsiteY16-11936" fmla="*/ 5018086 h 9826882"/>
                <a:gd name="connsiteX17-11937" fmla="*/ 1012030 w 2285560"/>
                <a:gd name="connsiteY17-11938" fmla="*/ 4884737 h 9826882"/>
                <a:gd name="connsiteX18-11939" fmla="*/ 1940719 w 2285560"/>
                <a:gd name="connsiteY18-11940" fmla="*/ 4884737 h 9826882"/>
                <a:gd name="connsiteX19-11941" fmla="*/ 2107406 w 2285560"/>
                <a:gd name="connsiteY19-11942" fmla="*/ 4687093 h 9826882"/>
                <a:gd name="connsiteX20-11943" fmla="*/ 2141198 w 2285560"/>
                <a:gd name="connsiteY20-11944" fmla="*/ 290738 h 9826882"/>
                <a:gd name="connsiteX21-11945" fmla="*/ 2001042 w 2285560"/>
                <a:gd name="connsiteY21-11946" fmla="*/ 189706 h 9826882"/>
                <a:gd name="connsiteX22-11947" fmla="*/ 1999454 w 2285560"/>
                <a:gd name="connsiteY22-11948" fmla="*/ 0 h 9826882"/>
                <a:gd name="connsiteX23-11949" fmla="*/ 2285545 w 2285560"/>
                <a:gd name="connsiteY23-11950" fmla="*/ 169975 h 9826882"/>
                <a:gd name="connsiteX24-11951" fmla="*/ 2266950 w 2285560"/>
                <a:gd name="connsiteY24-11952" fmla="*/ 4879975 h 9826882"/>
                <a:gd name="connsiteX25-11953" fmla="*/ 2124074 w 2285560"/>
                <a:gd name="connsiteY25-11954" fmla="*/ 5041900 h 9826882"/>
                <a:gd name="connsiteX26-11955" fmla="*/ 1881186 w 2285560"/>
                <a:gd name="connsiteY26-11956" fmla="*/ 5125243 h 9826882"/>
                <a:gd name="connsiteX27-11957" fmla="*/ 1874042 w 2285560"/>
                <a:gd name="connsiteY27-11958" fmla="*/ 5320504 h 9826882"/>
                <a:gd name="connsiteX28-11959" fmla="*/ 1874042 w 2285560"/>
                <a:gd name="connsiteY28-11960" fmla="*/ 9826882 h 9826882"/>
                <a:gd name="connsiteX29-11961" fmla="*/ 921542 w 2285560"/>
                <a:gd name="connsiteY29-11962" fmla="*/ 9826882 h 9826882"/>
                <a:gd name="connsiteX30-11963" fmla="*/ 921542 w 2285560"/>
                <a:gd name="connsiteY30-11964" fmla="*/ 5320504 h 9826882"/>
                <a:gd name="connsiteX0-11965" fmla="*/ 921542 w 2285560"/>
                <a:gd name="connsiteY0-11966" fmla="*/ 5320504 h 9826882"/>
                <a:gd name="connsiteX1-11967" fmla="*/ 795336 w 2285560"/>
                <a:gd name="connsiteY1-11968" fmla="*/ 5191917 h 9826882"/>
                <a:gd name="connsiteX2-11969" fmla="*/ 230979 w 2285560"/>
                <a:gd name="connsiteY2-11970" fmla="*/ 5194299 h 9826882"/>
                <a:gd name="connsiteX3-11971" fmla="*/ 57149 w 2285560"/>
                <a:gd name="connsiteY3-11972" fmla="*/ 5113335 h 9826882"/>
                <a:gd name="connsiteX4-11973" fmla="*/ 0 w 2285560"/>
                <a:gd name="connsiteY4-11974" fmla="*/ 4934742 h 9826882"/>
                <a:gd name="connsiteX5-11975" fmla="*/ 11906 w 2285560"/>
                <a:gd name="connsiteY5-11976" fmla="*/ 2048666 h 9826882"/>
                <a:gd name="connsiteX6-11977" fmla="*/ 64293 w 2285560"/>
                <a:gd name="connsiteY6-11978" fmla="*/ 1893885 h 9826882"/>
                <a:gd name="connsiteX7-11979" fmla="*/ 200025 w 2285560"/>
                <a:gd name="connsiteY7-11980" fmla="*/ 1843881 h 9826882"/>
                <a:gd name="connsiteX8-11981" fmla="*/ 1473994 w 2285560"/>
                <a:gd name="connsiteY8-11982" fmla="*/ 1841498 h 9826882"/>
                <a:gd name="connsiteX9-11983" fmla="*/ 1483518 w 2285560"/>
                <a:gd name="connsiteY9-11984" fmla="*/ 2008186 h 9826882"/>
                <a:gd name="connsiteX10-11985" fmla="*/ 328612 w 2285560"/>
                <a:gd name="connsiteY10-11986" fmla="*/ 2020094 h 9826882"/>
                <a:gd name="connsiteX11-11987" fmla="*/ 214313 w 2285560"/>
                <a:gd name="connsiteY11-11988" fmla="*/ 2039140 h 9826882"/>
                <a:gd name="connsiteX12-11989" fmla="*/ 183356 w 2285560"/>
                <a:gd name="connsiteY12-11990" fmla="*/ 2139157 h 9826882"/>
                <a:gd name="connsiteX13-11991" fmla="*/ 176211 w 2285560"/>
                <a:gd name="connsiteY13-11992" fmla="*/ 4832349 h 9826882"/>
                <a:gd name="connsiteX14-11993" fmla="*/ 219073 w 2285560"/>
                <a:gd name="connsiteY14-11994" fmla="*/ 4941885 h 9826882"/>
                <a:gd name="connsiteX15-11995" fmla="*/ 333375 w 2285560"/>
                <a:gd name="connsiteY15-11996" fmla="*/ 5018087 h 9826882"/>
                <a:gd name="connsiteX16-11997" fmla="*/ 802481 w 2285560"/>
                <a:gd name="connsiteY16-11998" fmla="*/ 5018086 h 9826882"/>
                <a:gd name="connsiteX17-11999" fmla="*/ 1012030 w 2285560"/>
                <a:gd name="connsiteY17-12000" fmla="*/ 4884737 h 9826882"/>
                <a:gd name="connsiteX18-12001" fmla="*/ 1940719 w 2285560"/>
                <a:gd name="connsiteY18-12002" fmla="*/ 4884737 h 9826882"/>
                <a:gd name="connsiteX19-12003" fmla="*/ 2107406 w 2285560"/>
                <a:gd name="connsiteY19-12004" fmla="*/ 4687093 h 9826882"/>
                <a:gd name="connsiteX20-12005" fmla="*/ 2141198 w 2285560"/>
                <a:gd name="connsiteY20-12006" fmla="*/ 290738 h 9826882"/>
                <a:gd name="connsiteX21-12007" fmla="*/ 2001042 w 2285560"/>
                <a:gd name="connsiteY21-12008" fmla="*/ 189706 h 9826882"/>
                <a:gd name="connsiteX22-12009" fmla="*/ 1999454 w 2285560"/>
                <a:gd name="connsiteY22-12010" fmla="*/ 0 h 9826882"/>
                <a:gd name="connsiteX23-12011" fmla="*/ 2285545 w 2285560"/>
                <a:gd name="connsiteY23-12012" fmla="*/ 169975 h 9826882"/>
                <a:gd name="connsiteX24-12013" fmla="*/ 2266950 w 2285560"/>
                <a:gd name="connsiteY24-12014" fmla="*/ 4879975 h 9826882"/>
                <a:gd name="connsiteX25-12015" fmla="*/ 2124074 w 2285560"/>
                <a:gd name="connsiteY25-12016" fmla="*/ 5041900 h 9826882"/>
                <a:gd name="connsiteX26-12017" fmla="*/ 1881186 w 2285560"/>
                <a:gd name="connsiteY26-12018" fmla="*/ 5125243 h 9826882"/>
                <a:gd name="connsiteX27-12019" fmla="*/ 1874042 w 2285560"/>
                <a:gd name="connsiteY27-12020" fmla="*/ 5320504 h 9826882"/>
                <a:gd name="connsiteX28-12021" fmla="*/ 1874042 w 2285560"/>
                <a:gd name="connsiteY28-12022" fmla="*/ 9826882 h 9826882"/>
                <a:gd name="connsiteX29-12023" fmla="*/ 921542 w 2285560"/>
                <a:gd name="connsiteY29-12024" fmla="*/ 9826882 h 9826882"/>
                <a:gd name="connsiteX30-12025" fmla="*/ 921542 w 2285560"/>
                <a:gd name="connsiteY30-12026" fmla="*/ 5320504 h 9826882"/>
                <a:gd name="connsiteX0-12027" fmla="*/ 921542 w 2285560"/>
                <a:gd name="connsiteY0-12028" fmla="*/ 5320504 h 9826882"/>
                <a:gd name="connsiteX1-12029" fmla="*/ 795336 w 2285560"/>
                <a:gd name="connsiteY1-12030" fmla="*/ 5191917 h 9826882"/>
                <a:gd name="connsiteX2-12031" fmla="*/ 230979 w 2285560"/>
                <a:gd name="connsiteY2-12032" fmla="*/ 5194299 h 9826882"/>
                <a:gd name="connsiteX3-12033" fmla="*/ 57149 w 2285560"/>
                <a:gd name="connsiteY3-12034" fmla="*/ 5113335 h 9826882"/>
                <a:gd name="connsiteX4-12035" fmla="*/ 0 w 2285560"/>
                <a:gd name="connsiteY4-12036" fmla="*/ 4934742 h 9826882"/>
                <a:gd name="connsiteX5-12037" fmla="*/ 11906 w 2285560"/>
                <a:gd name="connsiteY5-12038" fmla="*/ 2048666 h 9826882"/>
                <a:gd name="connsiteX6-12039" fmla="*/ 64293 w 2285560"/>
                <a:gd name="connsiteY6-12040" fmla="*/ 1893885 h 9826882"/>
                <a:gd name="connsiteX7-12041" fmla="*/ 200025 w 2285560"/>
                <a:gd name="connsiteY7-12042" fmla="*/ 1843881 h 9826882"/>
                <a:gd name="connsiteX8-12043" fmla="*/ 1473994 w 2285560"/>
                <a:gd name="connsiteY8-12044" fmla="*/ 1841498 h 9826882"/>
                <a:gd name="connsiteX9-12045" fmla="*/ 1483518 w 2285560"/>
                <a:gd name="connsiteY9-12046" fmla="*/ 2008186 h 9826882"/>
                <a:gd name="connsiteX10-12047" fmla="*/ 328612 w 2285560"/>
                <a:gd name="connsiteY10-12048" fmla="*/ 2020094 h 9826882"/>
                <a:gd name="connsiteX11-12049" fmla="*/ 214313 w 2285560"/>
                <a:gd name="connsiteY11-12050" fmla="*/ 2039140 h 9826882"/>
                <a:gd name="connsiteX12-12051" fmla="*/ 183356 w 2285560"/>
                <a:gd name="connsiteY12-12052" fmla="*/ 2139157 h 9826882"/>
                <a:gd name="connsiteX13-12053" fmla="*/ 176211 w 2285560"/>
                <a:gd name="connsiteY13-12054" fmla="*/ 4832349 h 9826882"/>
                <a:gd name="connsiteX14-12055" fmla="*/ 219073 w 2285560"/>
                <a:gd name="connsiteY14-12056" fmla="*/ 4941885 h 9826882"/>
                <a:gd name="connsiteX15-12057" fmla="*/ 333375 w 2285560"/>
                <a:gd name="connsiteY15-12058" fmla="*/ 5018087 h 9826882"/>
                <a:gd name="connsiteX16-12059" fmla="*/ 802481 w 2285560"/>
                <a:gd name="connsiteY16-12060" fmla="*/ 5018086 h 9826882"/>
                <a:gd name="connsiteX17-12061" fmla="*/ 1012030 w 2285560"/>
                <a:gd name="connsiteY17-12062" fmla="*/ 4884737 h 9826882"/>
                <a:gd name="connsiteX18-12063" fmla="*/ 1940719 w 2285560"/>
                <a:gd name="connsiteY18-12064" fmla="*/ 4884737 h 9826882"/>
                <a:gd name="connsiteX19-12065" fmla="*/ 2107406 w 2285560"/>
                <a:gd name="connsiteY19-12066" fmla="*/ 4687093 h 9826882"/>
                <a:gd name="connsiteX20-12067" fmla="*/ 2141198 w 2285560"/>
                <a:gd name="connsiteY20-12068" fmla="*/ 290738 h 9826882"/>
                <a:gd name="connsiteX21-12069" fmla="*/ 2001042 w 2285560"/>
                <a:gd name="connsiteY21-12070" fmla="*/ 189706 h 9826882"/>
                <a:gd name="connsiteX22-12071" fmla="*/ 1999454 w 2285560"/>
                <a:gd name="connsiteY22-12072" fmla="*/ 0 h 9826882"/>
                <a:gd name="connsiteX23-12073" fmla="*/ 2285545 w 2285560"/>
                <a:gd name="connsiteY23-12074" fmla="*/ 169975 h 9826882"/>
                <a:gd name="connsiteX24-12075" fmla="*/ 2266950 w 2285560"/>
                <a:gd name="connsiteY24-12076" fmla="*/ 4879975 h 9826882"/>
                <a:gd name="connsiteX25-12077" fmla="*/ 2124074 w 2285560"/>
                <a:gd name="connsiteY25-12078" fmla="*/ 5041900 h 9826882"/>
                <a:gd name="connsiteX26-12079" fmla="*/ 1881186 w 2285560"/>
                <a:gd name="connsiteY26-12080" fmla="*/ 5125243 h 9826882"/>
                <a:gd name="connsiteX27-12081" fmla="*/ 1874042 w 2285560"/>
                <a:gd name="connsiteY27-12082" fmla="*/ 5320504 h 9826882"/>
                <a:gd name="connsiteX28-12083" fmla="*/ 1874042 w 2285560"/>
                <a:gd name="connsiteY28-12084" fmla="*/ 9826882 h 9826882"/>
                <a:gd name="connsiteX29-12085" fmla="*/ 921542 w 2285560"/>
                <a:gd name="connsiteY29-12086" fmla="*/ 9826882 h 9826882"/>
                <a:gd name="connsiteX30-12087" fmla="*/ 921542 w 2285560"/>
                <a:gd name="connsiteY30-12088" fmla="*/ 5320504 h 9826882"/>
                <a:gd name="connsiteX0-12089" fmla="*/ 921542 w 2285560"/>
                <a:gd name="connsiteY0-12090" fmla="*/ 5320504 h 9826882"/>
                <a:gd name="connsiteX1-12091" fmla="*/ 795336 w 2285560"/>
                <a:gd name="connsiteY1-12092" fmla="*/ 5191917 h 9826882"/>
                <a:gd name="connsiteX2-12093" fmla="*/ 230979 w 2285560"/>
                <a:gd name="connsiteY2-12094" fmla="*/ 5194299 h 9826882"/>
                <a:gd name="connsiteX3-12095" fmla="*/ 57149 w 2285560"/>
                <a:gd name="connsiteY3-12096" fmla="*/ 5113335 h 9826882"/>
                <a:gd name="connsiteX4-12097" fmla="*/ 0 w 2285560"/>
                <a:gd name="connsiteY4-12098" fmla="*/ 4934742 h 9826882"/>
                <a:gd name="connsiteX5-12099" fmla="*/ 11906 w 2285560"/>
                <a:gd name="connsiteY5-12100" fmla="*/ 2048666 h 9826882"/>
                <a:gd name="connsiteX6-12101" fmla="*/ 64293 w 2285560"/>
                <a:gd name="connsiteY6-12102" fmla="*/ 1893885 h 9826882"/>
                <a:gd name="connsiteX7-12103" fmla="*/ 200025 w 2285560"/>
                <a:gd name="connsiteY7-12104" fmla="*/ 1843881 h 9826882"/>
                <a:gd name="connsiteX8-12105" fmla="*/ 1473994 w 2285560"/>
                <a:gd name="connsiteY8-12106" fmla="*/ 1841498 h 9826882"/>
                <a:gd name="connsiteX9-12107" fmla="*/ 1483518 w 2285560"/>
                <a:gd name="connsiteY9-12108" fmla="*/ 2008186 h 9826882"/>
                <a:gd name="connsiteX10-12109" fmla="*/ 328612 w 2285560"/>
                <a:gd name="connsiteY10-12110" fmla="*/ 2020094 h 9826882"/>
                <a:gd name="connsiteX11-12111" fmla="*/ 214313 w 2285560"/>
                <a:gd name="connsiteY11-12112" fmla="*/ 2039140 h 9826882"/>
                <a:gd name="connsiteX12-12113" fmla="*/ 183356 w 2285560"/>
                <a:gd name="connsiteY12-12114" fmla="*/ 2139157 h 9826882"/>
                <a:gd name="connsiteX13-12115" fmla="*/ 176211 w 2285560"/>
                <a:gd name="connsiteY13-12116" fmla="*/ 4832349 h 9826882"/>
                <a:gd name="connsiteX14-12117" fmla="*/ 219073 w 2285560"/>
                <a:gd name="connsiteY14-12118" fmla="*/ 4941885 h 9826882"/>
                <a:gd name="connsiteX15-12119" fmla="*/ 333375 w 2285560"/>
                <a:gd name="connsiteY15-12120" fmla="*/ 5018087 h 9826882"/>
                <a:gd name="connsiteX16-12121" fmla="*/ 802481 w 2285560"/>
                <a:gd name="connsiteY16-12122" fmla="*/ 5018086 h 9826882"/>
                <a:gd name="connsiteX17-12123" fmla="*/ 1012030 w 2285560"/>
                <a:gd name="connsiteY17-12124" fmla="*/ 4884737 h 9826882"/>
                <a:gd name="connsiteX18-12125" fmla="*/ 1940719 w 2285560"/>
                <a:gd name="connsiteY18-12126" fmla="*/ 4884737 h 9826882"/>
                <a:gd name="connsiteX19-12127" fmla="*/ 2107406 w 2285560"/>
                <a:gd name="connsiteY19-12128" fmla="*/ 4687093 h 9826882"/>
                <a:gd name="connsiteX20-12129" fmla="*/ 2141198 w 2285560"/>
                <a:gd name="connsiteY20-12130" fmla="*/ 290738 h 9826882"/>
                <a:gd name="connsiteX21-12131" fmla="*/ 2001042 w 2285560"/>
                <a:gd name="connsiteY21-12132" fmla="*/ 189706 h 9826882"/>
                <a:gd name="connsiteX22-12133" fmla="*/ 1999454 w 2285560"/>
                <a:gd name="connsiteY22-12134" fmla="*/ 0 h 9826882"/>
                <a:gd name="connsiteX23-12135" fmla="*/ 2285545 w 2285560"/>
                <a:gd name="connsiteY23-12136" fmla="*/ 169975 h 9826882"/>
                <a:gd name="connsiteX24-12137" fmla="*/ 2266950 w 2285560"/>
                <a:gd name="connsiteY24-12138" fmla="*/ 4879975 h 9826882"/>
                <a:gd name="connsiteX25-12139" fmla="*/ 2124074 w 2285560"/>
                <a:gd name="connsiteY25-12140" fmla="*/ 5041900 h 9826882"/>
                <a:gd name="connsiteX26-12141" fmla="*/ 1881186 w 2285560"/>
                <a:gd name="connsiteY26-12142" fmla="*/ 5125243 h 9826882"/>
                <a:gd name="connsiteX27-12143" fmla="*/ 1874042 w 2285560"/>
                <a:gd name="connsiteY27-12144" fmla="*/ 5320504 h 9826882"/>
                <a:gd name="connsiteX28-12145" fmla="*/ 1874042 w 2285560"/>
                <a:gd name="connsiteY28-12146" fmla="*/ 9826882 h 9826882"/>
                <a:gd name="connsiteX29-12147" fmla="*/ 921542 w 2285560"/>
                <a:gd name="connsiteY29-12148" fmla="*/ 9826882 h 9826882"/>
                <a:gd name="connsiteX30-12149" fmla="*/ 921542 w 2285560"/>
                <a:gd name="connsiteY30-12150" fmla="*/ 5320504 h 9826882"/>
                <a:gd name="connsiteX0-12151" fmla="*/ 921542 w 2285560"/>
                <a:gd name="connsiteY0-12152" fmla="*/ 5320504 h 9826882"/>
                <a:gd name="connsiteX1-12153" fmla="*/ 795336 w 2285560"/>
                <a:gd name="connsiteY1-12154" fmla="*/ 5191917 h 9826882"/>
                <a:gd name="connsiteX2-12155" fmla="*/ 230979 w 2285560"/>
                <a:gd name="connsiteY2-12156" fmla="*/ 5194299 h 9826882"/>
                <a:gd name="connsiteX3-12157" fmla="*/ 57149 w 2285560"/>
                <a:gd name="connsiteY3-12158" fmla="*/ 5113335 h 9826882"/>
                <a:gd name="connsiteX4-12159" fmla="*/ 0 w 2285560"/>
                <a:gd name="connsiteY4-12160" fmla="*/ 4934742 h 9826882"/>
                <a:gd name="connsiteX5-12161" fmla="*/ 11906 w 2285560"/>
                <a:gd name="connsiteY5-12162" fmla="*/ 2048666 h 9826882"/>
                <a:gd name="connsiteX6-12163" fmla="*/ 64293 w 2285560"/>
                <a:gd name="connsiteY6-12164" fmla="*/ 1893885 h 9826882"/>
                <a:gd name="connsiteX7-12165" fmla="*/ 200025 w 2285560"/>
                <a:gd name="connsiteY7-12166" fmla="*/ 1843881 h 9826882"/>
                <a:gd name="connsiteX8-12167" fmla="*/ 1473994 w 2285560"/>
                <a:gd name="connsiteY8-12168" fmla="*/ 1841498 h 9826882"/>
                <a:gd name="connsiteX9-12169" fmla="*/ 1483518 w 2285560"/>
                <a:gd name="connsiteY9-12170" fmla="*/ 2008186 h 9826882"/>
                <a:gd name="connsiteX10-12171" fmla="*/ 328612 w 2285560"/>
                <a:gd name="connsiteY10-12172" fmla="*/ 2020094 h 9826882"/>
                <a:gd name="connsiteX11-12173" fmla="*/ 214313 w 2285560"/>
                <a:gd name="connsiteY11-12174" fmla="*/ 2039140 h 9826882"/>
                <a:gd name="connsiteX12-12175" fmla="*/ 183356 w 2285560"/>
                <a:gd name="connsiteY12-12176" fmla="*/ 2139157 h 9826882"/>
                <a:gd name="connsiteX13-12177" fmla="*/ 176211 w 2285560"/>
                <a:gd name="connsiteY13-12178" fmla="*/ 4832349 h 9826882"/>
                <a:gd name="connsiteX14-12179" fmla="*/ 219073 w 2285560"/>
                <a:gd name="connsiteY14-12180" fmla="*/ 4941885 h 9826882"/>
                <a:gd name="connsiteX15-12181" fmla="*/ 333375 w 2285560"/>
                <a:gd name="connsiteY15-12182" fmla="*/ 5018087 h 9826882"/>
                <a:gd name="connsiteX16-12183" fmla="*/ 802481 w 2285560"/>
                <a:gd name="connsiteY16-12184" fmla="*/ 5018086 h 9826882"/>
                <a:gd name="connsiteX17-12185" fmla="*/ 1012030 w 2285560"/>
                <a:gd name="connsiteY17-12186" fmla="*/ 4884737 h 9826882"/>
                <a:gd name="connsiteX18-12187" fmla="*/ 1940719 w 2285560"/>
                <a:gd name="connsiteY18-12188" fmla="*/ 4884737 h 9826882"/>
                <a:gd name="connsiteX19-12189" fmla="*/ 2107406 w 2285560"/>
                <a:gd name="connsiteY19-12190" fmla="*/ 4687093 h 9826882"/>
                <a:gd name="connsiteX20-12191" fmla="*/ 2141198 w 2285560"/>
                <a:gd name="connsiteY20-12192" fmla="*/ 290738 h 9826882"/>
                <a:gd name="connsiteX21-12193" fmla="*/ 2010567 w 2285560"/>
                <a:gd name="connsiteY21-12194" fmla="*/ 199231 h 9826882"/>
                <a:gd name="connsiteX22-12195" fmla="*/ 1999454 w 2285560"/>
                <a:gd name="connsiteY22-12196" fmla="*/ 0 h 9826882"/>
                <a:gd name="connsiteX23-12197" fmla="*/ 2285545 w 2285560"/>
                <a:gd name="connsiteY23-12198" fmla="*/ 169975 h 9826882"/>
                <a:gd name="connsiteX24-12199" fmla="*/ 2266950 w 2285560"/>
                <a:gd name="connsiteY24-12200" fmla="*/ 4879975 h 9826882"/>
                <a:gd name="connsiteX25-12201" fmla="*/ 2124074 w 2285560"/>
                <a:gd name="connsiteY25-12202" fmla="*/ 5041900 h 9826882"/>
                <a:gd name="connsiteX26-12203" fmla="*/ 1881186 w 2285560"/>
                <a:gd name="connsiteY26-12204" fmla="*/ 5125243 h 9826882"/>
                <a:gd name="connsiteX27-12205" fmla="*/ 1874042 w 2285560"/>
                <a:gd name="connsiteY27-12206" fmla="*/ 5320504 h 9826882"/>
                <a:gd name="connsiteX28-12207" fmla="*/ 1874042 w 2285560"/>
                <a:gd name="connsiteY28-12208" fmla="*/ 9826882 h 9826882"/>
                <a:gd name="connsiteX29-12209" fmla="*/ 921542 w 2285560"/>
                <a:gd name="connsiteY29-12210" fmla="*/ 9826882 h 9826882"/>
                <a:gd name="connsiteX30-12211" fmla="*/ 921542 w 2285560"/>
                <a:gd name="connsiteY30-12212" fmla="*/ 5320504 h 9826882"/>
                <a:gd name="connsiteX0-12213" fmla="*/ 921542 w 2285560"/>
                <a:gd name="connsiteY0-12214" fmla="*/ 5320504 h 9826882"/>
                <a:gd name="connsiteX1-12215" fmla="*/ 795336 w 2285560"/>
                <a:gd name="connsiteY1-12216" fmla="*/ 5191917 h 9826882"/>
                <a:gd name="connsiteX2-12217" fmla="*/ 230979 w 2285560"/>
                <a:gd name="connsiteY2-12218" fmla="*/ 5194299 h 9826882"/>
                <a:gd name="connsiteX3-12219" fmla="*/ 57149 w 2285560"/>
                <a:gd name="connsiteY3-12220" fmla="*/ 5113335 h 9826882"/>
                <a:gd name="connsiteX4-12221" fmla="*/ 0 w 2285560"/>
                <a:gd name="connsiteY4-12222" fmla="*/ 4934742 h 9826882"/>
                <a:gd name="connsiteX5-12223" fmla="*/ 11906 w 2285560"/>
                <a:gd name="connsiteY5-12224" fmla="*/ 2048666 h 9826882"/>
                <a:gd name="connsiteX6-12225" fmla="*/ 64293 w 2285560"/>
                <a:gd name="connsiteY6-12226" fmla="*/ 1893885 h 9826882"/>
                <a:gd name="connsiteX7-12227" fmla="*/ 200025 w 2285560"/>
                <a:gd name="connsiteY7-12228" fmla="*/ 1843881 h 9826882"/>
                <a:gd name="connsiteX8-12229" fmla="*/ 1473994 w 2285560"/>
                <a:gd name="connsiteY8-12230" fmla="*/ 1841498 h 9826882"/>
                <a:gd name="connsiteX9-12231" fmla="*/ 1483518 w 2285560"/>
                <a:gd name="connsiteY9-12232" fmla="*/ 2008186 h 9826882"/>
                <a:gd name="connsiteX10-12233" fmla="*/ 328612 w 2285560"/>
                <a:gd name="connsiteY10-12234" fmla="*/ 2020094 h 9826882"/>
                <a:gd name="connsiteX11-12235" fmla="*/ 214313 w 2285560"/>
                <a:gd name="connsiteY11-12236" fmla="*/ 2039140 h 9826882"/>
                <a:gd name="connsiteX12-12237" fmla="*/ 183356 w 2285560"/>
                <a:gd name="connsiteY12-12238" fmla="*/ 2139157 h 9826882"/>
                <a:gd name="connsiteX13-12239" fmla="*/ 176211 w 2285560"/>
                <a:gd name="connsiteY13-12240" fmla="*/ 4832349 h 9826882"/>
                <a:gd name="connsiteX14-12241" fmla="*/ 219073 w 2285560"/>
                <a:gd name="connsiteY14-12242" fmla="*/ 4941885 h 9826882"/>
                <a:gd name="connsiteX15-12243" fmla="*/ 333375 w 2285560"/>
                <a:gd name="connsiteY15-12244" fmla="*/ 5018087 h 9826882"/>
                <a:gd name="connsiteX16-12245" fmla="*/ 802481 w 2285560"/>
                <a:gd name="connsiteY16-12246" fmla="*/ 5018086 h 9826882"/>
                <a:gd name="connsiteX17-12247" fmla="*/ 1012030 w 2285560"/>
                <a:gd name="connsiteY17-12248" fmla="*/ 4884737 h 9826882"/>
                <a:gd name="connsiteX18-12249" fmla="*/ 1940719 w 2285560"/>
                <a:gd name="connsiteY18-12250" fmla="*/ 4884737 h 9826882"/>
                <a:gd name="connsiteX19-12251" fmla="*/ 2107406 w 2285560"/>
                <a:gd name="connsiteY19-12252" fmla="*/ 4687093 h 9826882"/>
                <a:gd name="connsiteX20-12253" fmla="*/ 2141198 w 2285560"/>
                <a:gd name="connsiteY20-12254" fmla="*/ 290738 h 9826882"/>
                <a:gd name="connsiteX21-12255" fmla="*/ 2010567 w 2285560"/>
                <a:gd name="connsiteY21-12256" fmla="*/ 199231 h 9826882"/>
                <a:gd name="connsiteX22-12257" fmla="*/ 1999454 w 2285560"/>
                <a:gd name="connsiteY22-12258" fmla="*/ 0 h 9826882"/>
                <a:gd name="connsiteX23-12259" fmla="*/ 2285545 w 2285560"/>
                <a:gd name="connsiteY23-12260" fmla="*/ 169975 h 9826882"/>
                <a:gd name="connsiteX24-12261" fmla="*/ 2266950 w 2285560"/>
                <a:gd name="connsiteY24-12262" fmla="*/ 4879975 h 9826882"/>
                <a:gd name="connsiteX25-12263" fmla="*/ 2124074 w 2285560"/>
                <a:gd name="connsiteY25-12264" fmla="*/ 5041900 h 9826882"/>
                <a:gd name="connsiteX26-12265" fmla="*/ 1881186 w 2285560"/>
                <a:gd name="connsiteY26-12266" fmla="*/ 5125243 h 9826882"/>
                <a:gd name="connsiteX27-12267" fmla="*/ 1874042 w 2285560"/>
                <a:gd name="connsiteY27-12268" fmla="*/ 5320504 h 9826882"/>
                <a:gd name="connsiteX28-12269" fmla="*/ 1874042 w 2285560"/>
                <a:gd name="connsiteY28-12270" fmla="*/ 9826882 h 9826882"/>
                <a:gd name="connsiteX29-12271" fmla="*/ 921542 w 2285560"/>
                <a:gd name="connsiteY29-12272" fmla="*/ 9826882 h 9826882"/>
                <a:gd name="connsiteX30-12273" fmla="*/ 921542 w 2285560"/>
                <a:gd name="connsiteY30-12274" fmla="*/ 5320504 h 9826882"/>
                <a:gd name="connsiteX0-12275" fmla="*/ 921542 w 2285560"/>
                <a:gd name="connsiteY0-12276" fmla="*/ 5320504 h 9826882"/>
                <a:gd name="connsiteX1-12277" fmla="*/ 795336 w 2285560"/>
                <a:gd name="connsiteY1-12278" fmla="*/ 5191917 h 9826882"/>
                <a:gd name="connsiteX2-12279" fmla="*/ 230979 w 2285560"/>
                <a:gd name="connsiteY2-12280" fmla="*/ 5194299 h 9826882"/>
                <a:gd name="connsiteX3-12281" fmla="*/ 57149 w 2285560"/>
                <a:gd name="connsiteY3-12282" fmla="*/ 5113335 h 9826882"/>
                <a:gd name="connsiteX4-12283" fmla="*/ 0 w 2285560"/>
                <a:gd name="connsiteY4-12284" fmla="*/ 4934742 h 9826882"/>
                <a:gd name="connsiteX5-12285" fmla="*/ 11906 w 2285560"/>
                <a:gd name="connsiteY5-12286" fmla="*/ 2048666 h 9826882"/>
                <a:gd name="connsiteX6-12287" fmla="*/ 64293 w 2285560"/>
                <a:gd name="connsiteY6-12288" fmla="*/ 1893885 h 9826882"/>
                <a:gd name="connsiteX7-12289" fmla="*/ 200025 w 2285560"/>
                <a:gd name="connsiteY7-12290" fmla="*/ 1843881 h 9826882"/>
                <a:gd name="connsiteX8-12291" fmla="*/ 1473994 w 2285560"/>
                <a:gd name="connsiteY8-12292" fmla="*/ 1841498 h 9826882"/>
                <a:gd name="connsiteX9-12293" fmla="*/ 1483518 w 2285560"/>
                <a:gd name="connsiteY9-12294" fmla="*/ 2008186 h 9826882"/>
                <a:gd name="connsiteX10-12295" fmla="*/ 328612 w 2285560"/>
                <a:gd name="connsiteY10-12296" fmla="*/ 2020094 h 9826882"/>
                <a:gd name="connsiteX11-12297" fmla="*/ 214313 w 2285560"/>
                <a:gd name="connsiteY11-12298" fmla="*/ 2039140 h 9826882"/>
                <a:gd name="connsiteX12-12299" fmla="*/ 183356 w 2285560"/>
                <a:gd name="connsiteY12-12300" fmla="*/ 2139157 h 9826882"/>
                <a:gd name="connsiteX13-12301" fmla="*/ 176211 w 2285560"/>
                <a:gd name="connsiteY13-12302" fmla="*/ 4832349 h 9826882"/>
                <a:gd name="connsiteX14-12303" fmla="*/ 219073 w 2285560"/>
                <a:gd name="connsiteY14-12304" fmla="*/ 4941885 h 9826882"/>
                <a:gd name="connsiteX15-12305" fmla="*/ 333375 w 2285560"/>
                <a:gd name="connsiteY15-12306" fmla="*/ 5018087 h 9826882"/>
                <a:gd name="connsiteX16-12307" fmla="*/ 802481 w 2285560"/>
                <a:gd name="connsiteY16-12308" fmla="*/ 5018086 h 9826882"/>
                <a:gd name="connsiteX17-12309" fmla="*/ 1012030 w 2285560"/>
                <a:gd name="connsiteY17-12310" fmla="*/ 4884737 h 9826882"/>
                <a:gd name="connsiteX18-12311" fmla="*/ 1940719 w 2285560"/>
                <a:gd name="connsiteY18-12312" fmla="*/ 4884737 h 9826882"/>
                <a:gd name="connsiteX19-12313" fmla="*/ 2107406 w 2285560"/>
                <a:gd name="connsiteY19-12314" fmla="*/ 4687093 h 9826882"/>
                <a:gd name="connsiteX20-12315" fmla="*/ 2141198 w 2285560"/>
                <a:gd name="connsiteY20-12316" fmla="*/ 290738 h 9826882"/>
                <a:gd name="connsiteX21-12317" fmla="*/ 2010567 w 2285560"/>
                <a:gd name="connsiteY21-12318" fmla="*/ 199231 h 9826882"/>
                <a:gd name="connsiteX22-12319" fmla="*/ 1999454 w 2285560"/>
                <a:gd name="connsiteY22-12320" fmla="*/ 0 h 9826882"/>
                <a:gd name="connsiteX23-12321" fmla="*/ 2285545 w 2285560"/>
                <a:gd name="connsiteY23-12322" fmla="*/ 169975 h 9826882"/>
                <a:gd name="connsiteX24-12323" fmla="*/ 2266950 w 2285560"/>
                <a:gd name="connsiteY24-12324" fmla="*/ 4879975 h 9826882"/>
                <a:gd name="connsiteX25-12325" fmla="*/ 2124074 w 2285560"/>
                <a:gd name="connsiteY25-12326" fmla="*/ 5041900 h 9826882"/>
                <a:gd name="connsiteX26-12327" fmla="*/ 1881186 w 2285560"/>
                <a:gd name="connsiteY26-12328" fmla="*/ 5125243 h 9826882"/>
                <a:gd name="connsiteX27-12329" fmla="*/ 1874042 w 2285560"/>
                <a:gd name="connsiteY27-12330" fmla="*/ 5320504 h 9826882"/>
                <a:gd name="connsiteX28-12331" fmla="*/ 1874042 w 2285560"/>
                <a:gd name="connsiteY28-12332" fmla="*/ 9826882 h 9826882"/>
                <a:gd name="connsiteX29-12333" fmla="*/ 921542 w 2285560"/>
                <a:gd name="connsiteY29-12334" fmla="*/ 9826882 h 9826882"/>
                <a:gd name="connsiteX30-12335" fmla="*/ 921542 w 2285560"/>
                <a:gd name="connsiteY30-12336" fmla="*/ 5320504 h 9826882"/>
                <a:gd name="connsiteX0-12337" fmla="*/ 921542 w 2285560"/>
                <a:gd name="connsiteY0-12338" fmla="*/ 5320504 h 9826882"/>
                <a:gd name="connsiteX1-12339" fmla="*/ 795336 w 2285560"/>
                <a:gd name="connsiteY1-12340" fmla="*/ 5191917 h 9826882"/>
                <a:gd name="connsiteX2-12341" fmla="*/ 230979 w 2285560"/>
                <a:gd name="connsiteY2-12342" fmla="*/ 5194299 h 9826882"/>
                <a:gd name="connsiteX3-12343" fmla="*/ 57149 w 2285560"/>
                <a:gd name="connsiteY3-12344" fmla="*/ 5113335 h 9826882"/>
                <a:gd name="connsiteX4-12345" fmla="*/ 0 w 2285560"/>
                <a:gd name="connsiteY4-12346" fmla="*/ 4934742 h 9826882"/>
                <a:gd name="connsiteX5-12347" fmla="*/ 11906 w 2285560"/>
                <a:gd name="connsiteY5-12348" fmla="*/ 2048666 h 9826882"/>
                <a:gd name="connsiteX6-12349" fmla="*/ 64293 w 2285560"/>
                <a:gd name="connsiteY6-12350" fmla="*/ 1893885 h 9826882"/>
                <a:gd name="connsiteX7-12351" fmla="*/ 200025 w 2285560"/>
                <a:gd name="connsiteY7-12352" fmla="*/ 1843881 h 9826882"/>
                <a:gd name="connsiteX8-12353" fmla="*/ 1473994 w 2285560"/>
                <a:gd name="connsiteY8-12354" fmla="*/ 1841498 h 9826882"/>
                <a:gd name="connsiteX9-12355" fmla="*/ 1483518 w 2285560"/>
                <a:gd name="connsiteY9-12356" fmla="*/ 2008186 h 9826882"/>
                <a:gd name="connsiteX10-12357" fmla="*/ 328612 w 2285560"/>
                <a:gd name="connsiteY10-12358" fmla="*/ 2020094 h 9826882"/>
                <a:gd name="connsiteX11-12359" fmla="*/ 214313 w 2285560"/>
                <a:gd name="connsiteY11-12360" fmla="*/ 2039140 h 9826882"/>
                <a:gd name="connsiteX12-12361" fmla="*/ 183356 w 2285560"/>
                <a:gd name="connsiteY12-12362" fmla="*/ 2139157 h 9826882"/>
                <a:gd name="connsiteX13-12363" fmla="*/ 176211 w 2285560"/>
                <a:gd name="connsiteY13-12364" fmla="*/ 4832349 h 9826882"/>
                <a:gd name="connsiteX14-12365" fmla="*/ 219073 w 2285560"/>
                <a:gd name="connsiteY14-12366" fmla="*/ 4941885 h 9826882"/>
                <a:gd name="connsiteX15-12367" fmla="*/ 333375 w 2285560"/>
                <a:gd name="connsiteY15-12368" fmla="*/ 5018087 h 9826882"/>
                <a:gd name="connsiteX16-12369" fmla="*/ 802481 w 2285560"/>
                <a:gd name="connsiteY16-12370" fmla="*/ 5018086 h 9826882"/>
                <a:gd name="connsiteX17-12371" fmla="*/ 1012030 w 2285560"/>
                <a:gd name="connsiteY17-12372" fmla="*/ 4884737 h 9826882"/>
                <a:gd name="connsiteX18-12373" fmla="*/ 1940719 w 2285560"/>
                <a:gd name="connsiteY18-12374" fmla="*/ 4884737 h 9826882"/>
                <a:gd name="connsiteX19-12375" fmla="*/ 2107406 w 2285560"/>
                <a:gd name="connsiteY19-12376" fmla="*/ 4687093 h 9826882"/>
                <a:gd name="connsiteX20-12377" fmla="*/ 2141198 w 2285560"/>
                <a:gd name="connsiteY20-12378" fmla="*/ 290738 h 9826882"/>
                <a:gd name="connsiteX21-12379" fmla="*/ 2010567 w 2285560"/>
                <a:gd name="connsiteY21-12380" fmla="*/ 199231 h 9826882"/>
                <a:gd name="connsiteX22-12381" fmla="*/ 1999454 w 2285560"/>
                <a:gd name="connsiteY22-12382" fmla="*/ 0 h 9826882"/>
                <a:gd name="connsiteX23-12383" fmla="*/ 2285545 w 2285560"/>
                <a:gd name="connsiteY23-12384" fmla="*/ 169975 h 9826882"/>
                <a:gd name="connsiteX24-12385" fmla="*/ 2266950 w 2285560"/>
                <a:gd name="connsiteY24-12386" fmla="*/ 4879975 h 9826882"/>
                <a:gd name="connsiteX25-12387" fmla="*/ 2124074 w 2285560"/>
                <a:gd name="connsiteY25-12388" fmla="*/ 5041900 h 9826882"/>
                <a:gd name="connsiteX26-12389" fmla="*/ 1881186 w 2285560"/>
                <a:gd name="connsiteY26-12390" fmla="*/ 5125243 h 9826882"/>
                <a:gd name="connsiteX27-12391" fmla="*/ 1874042 w 2285560"/>
                <a:gd name="connsiteY27-12392" fmla="*/ 5320504 h 9826882"/>
                <a:gd name="connsiteX28-12393" fmla="*/ 1874042 w 2285560"/>
                <a:gd name="connsiteY28-12394" fmla="*/ 9826882 h 9826882"/>
                <a:gd name="connsiteX29-12395" fmla="*/ 921542 w 2285560"/>
                <a:gd name="connsiteY29-12396" fmla="*/ 9826882 h 9826882"/>
                <a:gd name="connsiteX30-12397" fmla="*/ 921542 w 2285560"/>
                <a:gd name="connsiteY30-12398" fmla="*/ 5320504 h 9826882"/>
                <a:gd name="connsiteX0-12399" fmla="*/ 921542 w 2285560"/>
                <a:gd name="connsiteY0-12400" fmla="*/ 5457272 h 9963650"/>
                <a:gd name="connsiteX1-12401" fmla="*/ 795336 w 2285560"/>
                <a:gd name="connsiteY1-12402" fmla="*/ 5328685 h 9963650"/>
                <a:gd name="connsiteX2-12403" fmla="*/ 230979 w 2285560"/>
                <a:gd name="connsiteY2-12404" fmla="*/ 5331067 h 9963650"/>
                <a:gd name="connsiteX3-12405" fmla="*/ 57149 w 2285560"/>
                <a:gd name="connsiteY3-12406" fmla="*/ 5250103 h 9963650"/>
                <a:gd name="connsiteX4-12407" fmla="*/ 0 w 2285560"/>
                <a:gd name="connsiteY4-12408" fmla="*/ 5071510 h 9963650"/>
                <a:gd name="connsiteX5-12409" fmla="*/ 11906 w 2285560"/>
                <a:gd name="connsiteY5-12410" fmla="*/ 2185434 h 9963650"/>
                <a:gd name="connsiteX6-12411" fmla="*/ 64293 w 2285560"/>
                <a:gd name="connsiteY6-12412" fmla="*/ 2030653 h 9963650"/>
                <a:gd name="connsiteX7-12413" fmla="*/ 200025 w 2285560"/>
                <a:gd name="connsiteY7-12414" fmla="*/ 1980649 h 9963650"/>
                <a:gd name="connsiteX8-12415" fmla="*/ 1473994 w 2285560"/>
                <a:gd name="connsiteY8-12416" fmla="*/ 1978266 h 9963650"/>
                <a:gd name="connsiteX9-12417" fmla="*/ 1483518 w 2285560"/>
                <a:gd name="connsiteY9-12418" fmla="*/ 2144954 h 9963650"/>
                <a:gd name="connsiteX10-12419" fmla="*/ 328612 w 2285560"/>
                <a:gd name="connsiteY10-12420" fmla="*/ 2156862 h 9963650"/>
                <a:gd name="connsiteX11-12421" fmla="*/ 214313 w 2285560"/>
                <a:gd name="connsiteY11-12422" fmla="*/ 2175908 h 9963650"/>
                <a:gd name="connsiteX12-12423" fmla="*/ 183356 w 2285560"/>
                <a:gd name="connsiteY12-12424" fmla="*/ 2275925 h 9963650"/>
                <a:gd name="connsiteX13-12425" fmla="*/ 176211 w 2285560"/>
                <a:gd name="connsiteY13-12426" fmla="*/ 4969117 h 9963650"/>
                <a:gd name="connsiteX14-12427" fmla="*/ 219073 w 2285560"/>
                <a:gd name="connsiteY14-12428" fmla="*/ 5078653 h 9963650"/>
                <a:gd name="connsiteX15-12429" fmla="*/ 333375 w 2285560"/>
                <a:gd name="connsiteY15-12430" fmla="*/ 5154855 h 9963650"/>
                <a:gd name="connsiteX16-12431" fmla="*/ 802481 w 2285560"/>
                <a:gd name="connsiteY16-12432" fmla="*/ 5154854 h 9963650"/>
                <a:gd name="connsiteX17-12433" fmla="*/ 1012030 w 2285560"/>
                <a:gd name="connsiteY17-12434" fmla="*/ 5021505 h 9963650"/>
                <a:gd name="connsiteX18-12435" fmla="*/ 1940719 w 2285560"/>
                <a:gd name="connsiteY18-12436" fmla="*/ 5021505 h 9963650"/>
                <a:gd name="connsiteX19-12437" fmla="*/ 2107406 w 2285560"/>
                <a:gd name="connsiteY19-12438" fmla="*/ 4823861 h 9963650"/>
                <a:gd name="connsiteX20-12439" fmla="*/ 2141198 w 2285560"/>
                <a:gd name="connsiteY20-12440" fmla="*/ 427506 h 9963650"/>
                <a:gd name="connsiteX21-12441" fmla="*/ 2010567 w 2285560"/>
                <a:gd name="connsiteY21-12442" fmla="*/ 335999 h 9963650"/>
                <a:gd name="connsiteX22-12443" fmla="*/ 1999454 w 2285560"/>
                <a:gd name="connsiteY22-12444" fmla="*/ 136768 h 9963650"/>
                <a:gd name="connsiteX23-12445" fmla="*/ 2285545 w 2285560"/>
                <a:gd name="connsiteY23-12446" fmla="*/ 306743 h 9963650"/>
                <a:gd name="connsiteX24-12447" fmla="*/ 2266950 w 2285560"/>
                <a:gd name="connsiteY24-12448" fmla="*/ 5016743 h 9963650"/>
                <a:gd name="connsiteX25-12449" fmla="*/ 2124074 w 2285560"/>
                <a:gd name="connsiteY25-12450" fmla="*/ 5178668 h 9963650"/>
                <a:gd name="connsiteX26-12451" fmla="*/ 1881186 w 2285560"/>
                <a:gd name="connsiteY26-12452" fmla="*/ 5262011 h 9963650"/>
                <a:gd name="connsiteX27-12453" fmla="*/ 1874042 w 2285560"/>
                <a:gd name="connsiteY27-12454" fmla="*/ 5457272 h 9963650"/>
                <a:gd name="connsiteX28-12455" fmla="*/ 1874042 w 2285560"/>
                <a:gd name="connsiteY28-12456" fmla="*/ 9963650 h 9963650"/>
                <a:gd name="connsiteX29-12457" fmla="*/ 921542 w 2285560"/>
                <a:gd name="connsiteY29-12458" fmla="*/ 9963650 h 9963650"/>
                <a:gd name="connsiteX30-12459" fmla="*/ 921542 w 2285560"/>
                <a:gd name="connsiteY30-12460" fmla="*/ 5457272 h 9963650"/>
                <a:gd name="connsiteX0-12461" fmla="*/ 921542 w 2285560"/>
                <a:gd name="connsiteY0-12462" fmla="*/ 5457272 h 9963650"/>
                <a:gd name="connsiteX1-12463" fmla="*/ 795336 w 2285560"/>
                <a:gd name="connsiteY1-12464" fmla="*/ 5328685 h 9963650"/>
                <a:gd name="connsiteX2-12465" fmla="*/ 230979 w 2285560"/>
                <a:gd name="connsiteY2-12466" fmla="*/ 5331067 h 9963650"/>
                <a:gd name="connsiteX3-12467" fmla="*/ 57149 w 2285560"/>
                <a:gd name="connsiteY3-12468" fmla="*/ 5250103 h 9963650"/>
                <a:gd name="connsiteX4-12469" fmla="*/ 0 w 2285560"/>
                <a:gd name="connsiteY4-12470" fmla="*/ 5071510 h 9963650"/>
                <a:gd name="connsiteX5-12471" fmla="*/ 11906 w 2285560"/>
                <a:gd name="connsiteY5-12472" fmla="*/ 2185434 h 9963650"/>
                <a:gd name="connsiteX6-12473" fmla="*/ 64293 w 2285560"/>
                <a:gd name="connsiteY6-12474" fmla="*/ 2030653 h 9963650"/>
                <a:gd name="connsiteX7-12475" fmla="*/ 200025 w 2285560"/>
                <a:gd name="connsiteY7-12476" fmla="*/ 1980649 h 9963650"/>
                <a:gd name="connsiteX8-12477" fmla="*/ 1473994 w 2285560"/>
                <a:gd name="connsiteY8-12478" fmla="*/ 1978266 h 9963650"/>
                <a:gd name="connsiteX9-12479" fmla="*/ 1483518 w 2285560"/>
                <a:gd name="connsiteY9-12480" fmla="*/ 2144954 h 9963650"/>
                <a:gd name="connsiteX10-12481" fmla="*/ 328612 w 2285560"/>
                <a:gd name="connsiteY10-12482" fmla="*/ 2156862 h 9963650"/>
                <a:gd name="connsiteX11-12483" fmla="*/ 214313 w 2285560"/>
                <a:gd name="connsiteY11-12484" fmla="*/ 2175908 h 9963650"/>
                <a:gd name="connsiteX12-12485" fmla="*/ 183356 w 2285560"/>
                <a:gd name="connsiteY12-12486" fmla="*/ 2275925 h 9963650"/>
                <a:gd name="connsiteX13-12487" fmla="*/ 176211 w 2285560"/>
                <a:gd name="connsiteY13-12488" fmla="*/ 4969117 h 9963650"/>
                <a:gd name="connsiteX14-12489" fmla="*/ 219073 w 2285560"/>
                <a:gd name="connsiteY14-12490" fmla="*/ 5078653 h 9963650"/>
                <a:gd name="connsiteX15-12491" fmla="*/ 333375 w 2285560"/>
                <a:gd name="connsiteY15-12492" fmla="*/ 5154855 h 9963650"/>
                <a:gd name="connsiteX16-12493" fmla="*/ 802481 w 2285560"/>
                <a:gd name="connsiteY16-12494" fmla="*/ 5154854 h 9963650"/>
                <a:gd name="connsiteX17-12495" fmla="*/ 1012030 w 2285560"/>
                <a:gd name="connsiteY17-12496" fmla="*/ 5021505 h 9963650"/>
                <a:gd name="connsiteX18-12497" fmla="*/ 1940719 w 2285560"/>
                <a:gd name="connsiteY18-12498" fmla="*/ 5021505 h 9963650"/>
                <a:gd name="connsiteX19-12499" fmla="*/ 2107406 w 2285560"/>
                <a:gd name="connsiteY19-12500" fmla="*/ 4823861 h 9963650"/>
                <a:gd name="connsiteX20-12501" fmla="*/ 2141198 w 2285560"/>
                <a:gd name="connsiteY20-12502" fmla="*/ 427506 h 9963650"/>
                <a:gd name="connsiteX21-12503" fmla="*/ 2010567 w 2285560"/>
                <a:gd name="connsiteY21-12504" fmla="*/ 335999 h 9963650"/>
                <a:gd name="connsiteX22-12505" fmla="*/ 1999454 w 2285560"/>
                <a:gd name="connsiteY22-12506" fmla="*/ 136768 h 9963650"/>
                <a:gd name="connsiteX23-12507" fmla="*/ 2285545 w 2285560"/>
                <a:gd name="connsiteY23-12508" fmla="*/ 306743 h 9963650"/>
                <a:gd name="connsiteX24-12509" fmla="*/ 2266950 w 2285560"/>
                <a:gd name="connsiteY24-12510" fmla="*/ 5016743 h 9963650"/>
                <a:gd name="connsiteX25-12511" fmla="*/ 2124074 w 2285560"/>
                <a:gd name="connsiteY25-12512" fmla="*/ 5178668 h 9963650"/>
                <a:gd name="connsiteX26-12513" fmla="*/ 1881186 w 2285560"/>
                <a:gd name="connsiteY26-12514" fmla="*/ 5262011 h 9963650"/>
                <a:gd name="connsiteX27-12515" fmla="*/ 1874042 w 2285560"/>
                <a:gd name="connsiteY27-12516" fmla="*/ 5457272 h 9963650"/>
                <a:gd name="connsiteX28-12517" fmla="*/ 1874042 w 2285560"/>
                <a:gd name="connsiteY28-12518" fmla="*/ 9963650 h 9963650"/>
                <a:gd name="connsiteX29-12519" fmla="*/ 921542 w 2285560"/>
                <a:gd name="connsiteY29-12520" fmla="*/ 9963650 h 9963650"/>
                <a:gd name="connsiteX30-12521" fmla="*/ 921542 w 2285560"/>
                <a:gd name="connsiteY30-12522" fmla="*/ 5457272 h 9963650"/>
                <a:gd name="connsiteX0-12523" fmla="*/ 921542 w 2285560"/>
                <a:gd name="connsiteY0-12524" fmla="*/ 5339423 h 9845801"/>
                <a:gd name="connsiteX1-12525" fmla="*/ 795336 w 2285560"/>
                <a:gd name="connsiteY1-12526" fmla="*/ 5210836 h 9845801"/>
                <a:gd name="connsiteX2-12527" fmla="*/ 230979 w 2285560"/>
                <a:gd name="connsiteY2-12528" fmla="*/ 5213218 h 9845801"/>
                <a:gd name="connsiteX3-12529" fmla="*/ 57149 w 2285560"/>
                <a:gd name="connsiteY3-12530" fmla="*/ 5132254 h 9845801"/>
                <a:gd name="connsiteX4-12531" fmla="*/ 0 w 2285560"/>
                <a:gd name="connsiteY4-12532" fmla="*/ 4953661 h 9845801"/>
                <a:gd name="connsiteX5-12533" fmla="*/ 11906 w 2285560"/>
                <a:gd name="connsiteY5-12534" fmla="*/ 2067585 h 9845801"/>
                <a:gd name="connsiteX6-12535" fmla="*/ 64293 w 2285560"/>
                <a:gd name="connsiteY6-12536" fmla="*/ 1912804 h 9845801"/>
                <a:gd name="connsiteX7-12537" fmla="*/ 200025 w 2285560"/>
                <a:gd name="connsiteY7-12538" fmla="*/ 1862800 h 9845801"/>
                <a:gd name="connsiteX8-12539" fmla="*/ 1473994 w 2285560"/>
                <a:gd name="connsiteY8-12540" fmla="*/ 1860417 h 9845801"/>
                <a:gd name="connsiteX9-12541" fmla="*/ 1483518 w 2285560"/>
                <a:gd name="connsiteY9-12542" fmla="*/ 2027105 h 9845801"/>
                <a:gd name="connsiteX10-12543" fmla="*/ 328612 w 2285560"/>
                <a:gd name="connsiteY10-12544" fmla="*/ 2039013 h 9845801"/>
                <a:gd name="connsiteX11-12545" fmla="*/ 214313 w 2285560"/>
                <a:gd name="connsiteY11-12546" fmla="*/ 2058059 h 9845801"/>
                <a:gd name="connsiteX12-12547" fmla="*/ 183356 w 2285560"/>
                <a:gd name="connsiteY12-12548" fmla="*/ 2158076 h 9845801"/>
                <a:gd name="connsiteX13-12549" fmla="*/ 176211 w 2285560"/>
                <a:gd name="connsiteY13-12550" fmla="*/ 4851268 h 9845801"/>
                <a:gd name="connsiteX14-12551" fmla="*/ 219073 w 2285560"/>
                <a:gd name="connsiteY14-12552" fmla="*/ 4960804 h 9845801"/>
                <a:gd name="connsiteX15-12553" fmla="*/ 333375 w 2285560"/>
                <a:gd name="connsiteY15-12554" fmla="*/ 5037006 h 9845801"/>
                <a:gd name="connsiteX16-12555" fmla="*/ 802481 w 2285560"/>
                <a:gd name="connsiteY16-12556" fmla="*/ 5037005 h 9845801"/>
                <a:gd name="connsiteX17-12557" fmla="*/ 1012030 w 2285560"/>
                <a:gd name="connsiteY17-12558" fmla="*/ 4903656 h 9845801"/>
                <a:gd name="connsiteX18-12559" fmla="*/ 1940719 w 2285560"/>
                <a:gd name="connsiteY18-12560" fmla="*/ 4903656 h 9845801"/>
                <a:gd name="connsiteX19-12561" fmla="*/ 2107406 w 2285560"/>
                <a:gd name="connsiteY19-12562" fmla="*/ 4706012 h 9845801"/>
                <a:gd name="connsiteX20-12563" fmla="*/ 2141198 w 2285560"/>
                <a:gd name="connsiteY20-12564" fmla="*/ 309657 h 9845801"/>
                <a:gd name="connsiteX21-12565" fmla="*/ 2010567 w 2285560"/>
                <a:gd name="connsiteY21-12566" fmla="*/ 218150 h 9845801"/>
                <a:gd name="connsiteX22-12567" fmla="*/ 1999454 w 2285560"/>
                <a:gd name="connsiteY22-12568" fmla="*/ 18919 h 9845801"/>
                <a:gd name="connsiteX23-12569" fmla="*/ 2285545 w 2285560"/>
                <a:gd name="connsiteY23-12570" fmla="*/ 188894 h 9845801"/>
                <a:gd name="connsiteX24-12571" fmla="*/ 2266950 w 2285560"/>
                <a:gd name="connsiteY24-12572" fmla="*/ 4898894 h 9845801"/>
                <a:gd name="connsiteX25-12573" fmla="*/ 2124074 w 2285560"/>
                <a:gd name="connsiteY25-12574" fmla="*/ 5060819 h 9845801"/>
                <a:gd name="connsiteX26-12575" fmla="*/ 1881186 w 2285560"/>
                <a:gd name="connsiteY26-12576" fmla="*/ 5144162 h 9845801"/>
                <a:gd name="connsiteX27-12577" fmla="*/ 1874042 w 2285560"/>
                <a:gd name="connsiteY27-12578" fmla="*/ 5339423 h 9845801"/>
                <a:gd name="connsiteX28-12579" fmla="*/ 1874042 w 2285560"/>
                <a:gd name="connsiteY28-12580" fmla="*/ 9845801 h 9845801"/>
                <a:gd name="connsiteX29-12581" fmla="*/ 921542 w 2285560"/>
                <a:gd name="connsiteY29-12582" fmla="*/ 9845801 h 9845801"/>
                <a:gd name="connsiteX30-12583" fmla="*/ 921542 w 2285560"/>
                <a:gd name="connsiteY30-12584" fmla="*/ 5339423 h 9845801"/>
                <a:gd name="connsiteX0-12585" fmla="*/ 921542 w 2285560"/>
                <a:gd name="connsiteY0-12586" fmla="*/ 5434583 h 9940961"/>
                <a:gd name="connsiteX1-12587" fmla="*/ 795336 w 2285560"/>
                <a:gd name="connsiteY1-12588" fmla="*/ 5305996 h 9940961"/>
                <a:gd name="connsiteX2-12589" fmla="*/ 230979 w 2285560"/>
                <a:gd name="connsiteY2-12590" fmla="*/ 5308378 h 9940961"/>
                <a:gd name="connsiteX3-12591" fmla="*/ 57149 w 2285560"/>
                <a:gd name="connsiteY3-12592" fmla="*/ 5227414 h 9940961"/>
                <a:gd name="connsiteX4-12593" fmla="*/ 0 w 2285560"/>
                <a:gd name="connsiteY4-12594" fmla="*/ 5048821 h 9940961"/>
                <a:gd name="connsiteX5-12595" fmla="*/ 11906 w 2285560"/>
                <a:gd name="connsiteY5-12596" fmla="*/ 2162745 h 9940961"/>
                <a:gd name="connsiteX6-12597" fmla="*/ 64293 w 2285560"/>
                <a:gd name="connsiteY6-12598" fmla="*/ 2007964 h 9940961"/>
                <a:gd name="connsiteX7-12599" fmla="*/ 200025 w 2285560"/>
                <a:gd name="connsiteY7-12600" fmla="*/ 1957960 h 9940961"/>
                <a:gd name="connsiteX8-12601" fmla="*/ 1473994 w 2285560"/>
                <a:gd name="connsiteY8-12602" fmla="*/ 1955577 h 9940961"/>
                <a:gd name="connsiteX9-12603" fmla="*/ 1483518 w 2285560"/>
                <a:gd name="connsiteY9-12604" fmla="*/ 2122265 h 9940961"/>
                <a:gd name="connsiteX10-12605" fmla="*/ 328612 w 2285560"/>
                <a:gd name="connsiteY10-12606" fmla="*/ 2134173 h 9940961"/>
                <a:gd name="connsiteX11-12607" fmla="*/ 214313 w 2285560"/>
                <a:gd name="connsiteY11-12608" fmla="*/ 2153219 h 9940961"/>
                <a:gd name="connsiteX12-12609" fmla="*/ 183356 w 2285560"/>
                <a:gd name="connsiteY12-12610" fmla="*/ 2253236 h 9940961"/>
                <a:gd name="connsiteX13-12611" fmla="*/ 176211 w 2285560"/>
                <a:gd name="connsiteY13-12612" fmla="*/ 4946428 h 9940961"/>
                <a:gd name="connsiteX14-12613" fmla="*/ 219073 w 2285560"/>
                <a:gd name="connsiteY14-12614" fmla="*/ 5055964 h 9940961"/>
                <a:gd name="connsiteX15-12615" fmla="*/ 333375 w 2285560"/>
                <a:gd name="connsiteY15-12616" fmla="*/ 5132166 h 9940961"/>
                <a:gd name="connsiteX16-12617" fmla="*/ 802481 w 2285560"/>
                <a:gd name="connsiteY16-12618" fmla="*/ 5132165 h 9940961"/>
                <a:gd name="connsiteX17-12619" fmla="*/ 1012030 w 2285560"/>
                <a:gd name="connsiteY17-12620" fmla="*/ 4998816 h 9940961"/>
                <a:gd name="connsiteX18-12621" fmla="*/ 1940719 w 2285560"/>
                <a:gd name="connsiteY18-12622" fmla="*/ 4998816 h 9940961"/>
                <a:gd name="connsiteX19-12623" fmla="*/ 2107406 w 2285560"/>
                <a:gd name="connsiteY19-12624" fmla="*/ 4801172 h 9940961"/>
                <a:gd name="connsiteX20-12625" fmla="*/ 2141198 w 2285560"/>
                <a:gd name="connsiteY20-12626" fmla="*/ 404817 h 9940961"/>
                <a:gd name="connsiteX21-12627" fmla="*/ 2010567 w 2285560"/>
                <a:gd name="connsiteY21-12628" fmla="*/ 313310 h 9940961"/>
                <a:gd name="connsiteX22-12629" fmla="*/ 1999454 w 2285560"/>
                <a:gd name="connsiteY22-12630" fmla="*/ 114079 h 9940961"/>
                <a:gd name="connsiteX23-12631" fmla="*/ 2285545 w 2285560"/>
                <a:gd name="connsiteY23-12632" fmla="*/ 284054 h 9940961"/>
                <a:gd name="connsiteX24-12633" fmla="*/ 2266950 w 2285560"/>
                <a:gd name="connsiteY24-12634" fmla="*/ 4994054 h 9940961"/>
                <a:gd name="connsiteX25-12635" fmla="*/ 2124074 w 2285560"/>
                <a:gd name="connsiteY25-12636" fmla="*/ 5155979 h 9940961"/>
                <a:gd name="connsiteX26-12637" fmla="*/ 1881186 w 2285560"/>
                <a:gd name="connsiteY26-12638" fmla="*/ 5239322 h 9940961"/>
                <a:gd name="connsiteX27-12639" fmla="*/ 1874042 w 2285560"/>
                <a:gd name="connsiteY27-12640" fmla="*/ 5434583 h 9940961"/>
                <a:gd name="connsiteX28-12641" fmla="*/ 1874042 w 2285560"/>
                <a:gd name="connsiteY28-12642" fmla="*/ 9940961 h 9940961"/>
                <a:gd name="connsiteX29-12643" fmla="*/ 921542 w 2285560"/>
                <a:gd name="connsiteY29-12644" fmla="*/ 9940961 h 9940961"/>
                <a:gd name="connsiteX30-12645" fmla="*/ 921542 w 2285560"/>
                <a:gd name="connsiteY30-12646" fmla="*/ 5434583 h 9940961"/>
                <a:gd name="connsiteX0-12647" fmla="*/ 921542 w 2285560"/>
                <a:gd name="connsiteY0-12648" fmla="*/ 5434583 h 9940961"/>
                <a:gd name="connsiteX1-12649" fmla="*/ 795336 w 2285560"/>
                <a:gd name="connsiteY1-12650" fmla="*/ 5305996 h 9940961"/>
                <a:gd name="connsiteX2-12651" fmla="*/ 230979 w 2285560"/>
                <a:gd name="connsiteY2-12652" fmla="*/ 5308378 h 9940961"/>
                <a:gd name="connsiteX3-12653" fmla="*/ 57149 w 2285560"/>
                <a:gd name="connsiteY3-12654" fmla="*/ 5227414 h 9940961"/>
                <a:gd name="connsiteX4-12655" fmla="*/ 0 w 2285560"/>
                <a:gd name="connsiteY4-12656" fmla="*/ 5048821 h 9940961"/>
                <a:gd name="connsiteX5-12657" fmla="*/ 11906 w 2285560"/>
                <a:gd name="connsiteY5-12658" fmla="*/ 2162745 h 9940961"/>
                <a:gd name="connsiteX6-12659" fmla="*/ 64293 w 2285560"/>
                <a:gd name="connsiteY6-12660" fmla="*/ 2007964 h 9940961"/>
                <a:gd name="connsiteX7-12661" fmla="*/ 200025 w 2285560"/>
                <a:gd name="connsiteY7-12662" fmla="*/ 1957960 h 9940961"/>
                <a:gd name="connsiteX8-12663" fmla="*/ 1473994 w 2285560"/>
                <a:gd name="connsiteY8-12664" fmla="*/ 1955577 h 9940961"/>
                <a:gd name="connsiteX9-12665" fmla="*/ 1483518 w 2285560"/>
                <a:gd name="connsiteY9-12666" fmla="*/ 2122265 h 9940961"/>
                <a:gd name="connsiteX10-12667" fmla="*/ 328612 w 2285560"/>
                <a:gd name="connsiteY10-12668" fmla="*/ 2134173 h 9940961"/>
                <a:gd name="connsiteX11-12669" fmla="*/ 214313 w 2285560"/>
                <a:gd name="connsiteY11-12670" fmla="*/ 2153219 h 9940961"/>
                <a:gd name="connsiteX12-12671" fmla="*/ 183356 w 2285560"/>
                <a:gd name="connsiteY12-12672" fmla="*/ 2253236 h 9940961"/>
                <a:gd name="connsiteX13-12673" fmla="*/ 176211 w 2285560"/>
                <a:gd name="connsiteY13-12674" fmla="*/ 4946428 h 9940961"/>
                <a:gd name="connsiteX14-12675" fmla="*/ 219073 w 2285560"/>
                <a:gd name="connsiteY14-12676" fmla="*/ 5055964 h 9940961"/>
                <a:gd name="connsiteX15-12677" fmla="*/ 333375 w 2285560"/>
                <a:gd name="connsiteY15-12678" fmla="*/ 5132166 h 9940961"/>
                <a:gd name="connsiteX16-12679" fmla="*/ 802481 w 2285560"/>
                <a:gd name="connsiteY16-12680" fmla="*/ 5132165 h 9940961"/>
                <a:gd name="connsiteX17-12681" fmla="*/ 1012030 w 2285560"/>
                <a:gd name="connsiteY17-12682" fmla="*/ 4998816 h 9940961"/>
                <a:gd name="connsiteX18-12683" fmla="*/ 1940719 w 2285560"/>
                <a:gd name="connsiteY18-12684" fmla="*/ 4998816 h 9940961"/>
                <a:gd name="connsiteX19-12685" fmla="*/ 2107406 w 2285560"/>
                <a:gd name="connsiteY19-12686" fmla="*/ 4801172 h 9940961"/>
                <a:gd name="connsiteX20-12687" fmla="*/ 2141198 w 2285560"/>
                <a:gd name="connsiteY20-12688" fmla="*/ 404817 h 9940961"/>
                <a:gd name="connsiteX21-12689" fmla="*/ 2010567 w 2285560"/>
                <a:gd name="connsiteY21-12690" fmla="*/ 313310 h 9940961"/>
                <a:gd name="connsiteX22-12691" fmla="*/ 1999454 w 2285560"/>
                <a:gd name="connsiteY22-12692" fmla="*/ 114079 h 9940961"/>
                <a:gd name="connsiteX23-12693" fmla="*/ 2285545 w 2285560"/>
                <a:gd name="connsiteY23-12694" fmla="*/ 284054 h 9940961"/>
                <a:gd name="connsiteX24-12695" fmla="*/ 2266950 w 2285560"/>
                <a:gd name="connsiteY24-12696" fmla="*/ 4994054 h 9940961"/>
                <a:gd name="connsiteX25-12697" fmla="*/ 2124074 w 2285560"/>
                <a:gd name="connsiteY25-12698" fmla="*/ 5155979 h 9940961"/>
                <a:gd name="connsiteX26-12699" fmla="*/ 1881186 w 2285560"/>
                <a:gd name="connsiteY26-12700" fmla="*/ 5239322 h 9940961"/>
                <a:gd name="connsiteX27-12701" fmla="*/ 1874042 w 2285560"/>
                <a:gd name="connsiteY27-12702" fmla="*/ 5434583 h 9940961"/>
                <a:gd name="connsiteX28-12703" fmla="*/ 1874042 w 2285560"/>
                <a:gd name="connsiteY28-12704" fmla="*/ 9940961 h 9940961"/>
                <a:gd name="connsiteX29-12705" fmla="*/ 921542 w 2285560"/>
                <a:gd name="connsiteY29-12706" fmla="*/ 9940961 h 9940961"/>
                <a:gd name="connsiteX30-12707" fmla="*/ 921542 w 2285560"/>
                <a:gd name="connsiteY30-12708" fmla="*/ 5434583 h 9940961"/>
                <a:gd name="connsiteX0-12709" fmla="*/ 921542 w 2285560"/>
                <a:gd name="connsiteY0-12710" fmla="*/ 5434583 h 9940961"/>
                <a:gd name="connsiteX1-12711" fmla="*/ 795336 w 2285560"/>
                <a:gd name="connsiteY1-12712" fmla="*/ 5305996 h 9940961"/>
                <a:gd name="connsiteX2-12713" fmla="*/ 230979 w 2285560"/>
                <a:gd name="connsiteY2-12714" fmla="*/ 5308378 h 9940961"/>
                <a:gd name="connsiteX3-12715" fmla="*/ 57149 w 2285560"/>
                <a:gd name="connsiteY3-12716" fmla="*/ 5227414 h 9940961"/>
                <a:gd name="connsiteX4-12717" fmla="*/ 0 w 2285560"/>
                <a:gd name="connsiteY4-12718" fmla="*/ 5048821 h 9940961"/>
                <a:gd name="connsiteX5-12719" fmla="*/ 11906 w 2285560"/>
                <a:gd name="connsiteY5-12720" fmla="*/ 2162745 h 9940961"/>
                <a:gd name="connsiteX6-12721" fmla="*/ 64293 w 2285560"/>
                <a:gd name="connsiteY6-12722" fmla="*/ 2007964 h 9940961"/>
                <a:gd name="connsiteX7-12723" fmla="*/ 200025 w 2285560"/>
                <a:gd name="connsiteY7-12724" fmla="*/ 1957960 h 9940961"/>
                <a:gd name="connsiteX8-12725" fmla="*/ 1473994 w 2285560"/>
                <a:gd name="connsiteY8-12726" fmla="*/ 1955577 h 9940961"/>
                <a:gd name="connsiteX9-12727" fmla="*/ 1483518 w 2285560"/>
                <a:gd name="connsiteY9-12728" fmla="*/ 2122265 h 9940961"/>
                <a:gd name="connsiteX10-12729" fmla="*/ 328612 w 2285560"/>
                <a:gd name="connsiteY10-12730" fmla="*/ 2134173 h 9940961"/>
                <a:gd name="connsiteX11-12731" fmla="*/ 214313 w 2285560"/>
                <a:gd name="connsiteY11-12732" fmla="*/ 2153219 h 9940961"/>
                <a:gd name="connsiteX12-12733" fmla="*/ 183356 w 2285560"/>
                <a:gd name="connsiteY12-12734" fmla="*/ 2253236 h 9940961"/>
                <a:gd name="connsiteX13-12735" fmla="*/ 176211 w 2285560"/>
                <a:gd name="connsiteY13-12736" fmla="*/ 4946428 h 9940961"/>
                <a:gd name="connsiteX14-12737" fmla="*/ 219073 w 2285560"/>
                <a:gd name="connsiteY14-12738" fmla="*/ 5055964 h 9940961"/>
                <a:gd name="connsiteX15-12739" fmla="*/ 333375 w 2285560"/>
                <a:gd name="connsiteY15-12740" fmla="*/ 5132166 h 9940961"/>
                <a:gd name="connsiteX16-12741" fmla="*/ 802481 w 2285560"/>
                <a:gd name="connsiteY16-12742" fmla="*/ 5132165 h 9940961"/>
                <a:gd name="connsiteX17-12743" fmla="*/ 1012030 w 2285560"/>
                <a:gd name="connsiteY17-12744" fmla="*/ 4998816 h 9940961"/>
                <a:gd name="connsiteX18-12745" fmla="*/ 1940719 w 2285560"/>
                <a:gd name="connsiteY18-12746" fmla="*/ 4998816 h 9940961"/>
                <a:gd name="connsiteX19-12747" fmla="*/ 2107406 w 2285560"/>
                <a:gd name="connsiteY19-12748" fmla="*/ 4801172 h 9940961"/>
                <a:gd name="connsiteX20-12749" fmla="*/ 2141198 w 2285560"/>
                <a:gd name="connsiteY20-12750" fmla="*/ 404817 h 9940961"/>
                <a:gd name="connsiteX21-12751" fmla="*/ 2010567 w 2285560"/>
                <a:gd name="connsiteY21-12752" fmla="*/ 313310 h 9940961"/>
                <a:gd name="connsiteX22-12753" fmla="*/ 1999454 w 2285560"/>
                <a:gd name="connsiteY22-12754" fmla="*/ 114079 h 9940961"/>
                <a:gd name="connsiteX23-12755" fmla="*/ 2285545 w 2285560"/>
                <a:gd name="connsiteY23-12756" fmla="*/ 284054 h 9940961"/>
                <a:gd name="connsiteX24-12757" fmla="*/ 2266950 w 2285560"/>
                <a:gd name="connsiteY24-12758" fmla="*/ 4994054 h 9940961"/>
                <a:gd name="connsiteX25-12759" fmla="*/ 2124074 w 2285560"/>
                <a:gd name="connsiteY25-12760" fmla="*/ 5155979 h 9940961"/>
                <a:gd name="connsiteX26-12761" fmla="*/ 1881186 w 2285560"/>
                <a:gd name="connsiteY26-12762" fmla="*/ 5239322 h 9940961"/>
                <a:gd name="connsiteX27-12763" fmla="*/ 1874042 w 2285560"/>
                <a:gd name="connsiteY27-12764" fmla="*/ 5434583 h 9940961"/>
                <a:gd name="connsiteX28-12765" fmla="*/ 1874042 w 2285560"/>
                <a:gd name="connsiteY28-12766" fmla="*/ 9940961 h 9940961"/>
                <a:gd name="connsiteX29-12767" fmla="*/ 921542 w 2285560"/>
                <a:gd name="connsiteY29-12768" fmla="*/ 9940961 h 9940961"/>
                <a:gd name="connsiteX30-12769" fmla="*/ 921542 w 2285560"/>
                <a:gd name="connsiteY30-12770" fmla="*/ 5434583 h 9940961"/>
                <a:gd name="connsiteX0-12771" fmla="*/ 921542 w 2285560"/>
                <a:gd name="connsiteY0-12772" fmla="*/ 5434583 h 9940961"/>
                <a:gd name="connsiteX1-12773" fmla="*/ 795336 w 2285560"/>
                <a:gd name="connsiteY1-12774" fmla="*/ 5305996 h 9940961"/>
                <a:gd name="connsiteX2-12775" fmla="*/ 230979 w 2285560"/>
                <a:gd name="connsiteY2-12776" fmla="*/ 5308378 h 9940961"/>
                <a:gd name="connsiteX3-12777" fmla="*/ 57149 w 2285560"/>
                <a:gd name="connsiteY3-12778" fmla="*/ 5227414 h 9940961"/>
                <a:gd name="connsiteX4-12779" fmla="*/ 0 w 2285560"/>
                <a:gd name="connsiteY4-12780" fmla="*/ 5048821 h 9940961"/>
                <a:gd name="connsiteX5-12781" fmla="*/ 11906 w 2285560"/>
                <a:gd name="connsiteY5-12782" fmla="*/ 2162745 h 9940961"/>
                <a:gd name="connsiteX6-12783" fmla="*/ 64293 w 2285560"/>
                <a:gd name="connsiteY6-12784" fmla="*/ 2007964 h 9940961"/>
                <a:gd name="connsiteX7-12785" fmla="*/ 200025 w 2285560"/>
                <a:gd name="connsiteY7-12786" fmla="*/ 1957960 h 9940961"/>
                <a:gd name="connsiteX8-12787" fmla="*/ 1473994 w 2285560"/>
                <a:gd name="connsiteY8-12788" fmla="*/ 1955577 h 9940961"/>
                <a:gd name="connsiteX9-12789" fmla="*/ 1483518 w 2285560"/>
                <a:gd name="connsiteY9-12790" fmla="*/ 2122265 h 9940961"/>
                <a:gd name="connsiteX10-12791" fmla="*/ 328612 w 2285560"/>
                <a:gd name="connsiteY10-12792" fmla="*/ 2134173 h 9940961"/>
                <a:gd name="connsiteX11-12793" fmla="*/ 214313 w 2285560"/>
                <a:gd name="connsiteY11-12794" fmla="*/ 2153219 h 9940961"/>
                <a:gd name="connsiteX12-12795" fmla="*/ 183356 w 2285560"/>
                <a:gd name="connsiteY12-12796" fmla="*/ 2253236 h 9940961"/>
                <a:gd name="connsiteX13-12797" fmla="*/ 176211 w 2285560"/>
                <a:gd name="connsiteY13-12798" fmla="*/ 4946428 h 9940961"/>
                <a:gd name="connsiteX14-12799" fmla="*/ 219073 w 2285560"/>
                <a:gd name="connsiteY14-12800" fmla="*/ 5055964 h 9940961"/>
                <a:gd name="connsiteX15-12801" fmla="*/ 333375 w 2285560"/>
                <a:gd name="connsiteY15-12802" fmla="*/ 5132166 h 9940961"/>
                <a:gd name="connsiteX16-12803" fmla="*/ 802481 w 2285560"/>
                <a:gd name="connsiteY16-12804" fmla="*/ 5132165 h 9940961"/>
                <a:gd name="connsiteX17-12805" fmla="*/ 1012030 w 2285560"/>
                <a:gd name="connsiteY17-12806" fmla="*/ 4998816 h 9940961"/>
                <a:gd name="connsiteX18-12807" fmla="*/ 1940719 w 2285560"/>
                <a:gd name="connsiteY18-12808" fmla="*/ 4998816 h 9940961"/>
                <a:gd name="connsiteX19-12809" fmla="*/ 2107406 w 2285560"/>
                <a:gd name="connsiteY19-12810" fmla="*/ 4801172 h 9940961"/>
                <a:gd name="connsiteX20-12811" fmla="*/ 2141198 w 2285560"/>
                <a:gd name="connsiteY20-12812" fmla="*/ 404817 h 9940961"/>
                <a:gd name="connsiteX21-12813" fmla="*/ 2010567 w 2285560"/>
                <a:gd name="connsiteY21-12814" fmla="*/ 313310 h 9940961"/>
                <a:gd name="connsiteX22-12815" fmla="*/ 1999454 w 2285560"/>
                <a:gd name="connsiteY22-12816" fmla="*/ 114079 h 9940961"/>
                <a:gd name="connsiteX23-12817" fmla="*/ 2285545 w 2285560"/>
                <a:gd name="connsiteY23-12818" fmla="*/ 284054 h 9940961"/>
                <a:gd name="connsiteX24-12819" fmla="*/ 2266950 w 2285560"/>
                <a:gd name="connsiteY24-12820" fmla="*/ 4994054 h 9940961"/>
                <a:gd name="connsiteX25-12821" fmla="*/ 2124074 w 2285560"/>
                <a:gd name="connsiteY25-12822" fmla="*/ 5155979 h 9940961"/>
                <a:gd name="connsiteX26-12823" fmla="*/ 1881186 w 2285560"/>
                <a:gd name="connsiteY26-12824" fmla="*/ 5239322 h 9940961"/>
                <a:gd name="connsiteX27-12825" fmla="*/ 1874042 w 2285560"/>
                <a:gd name="connsiteY27-12826" fmla="*/ 5434583 h 9940961"/>
                <a:gd name="connsiteX28-12827" fmla="*/ 1874042 w 2285560"/>
                <a:gd name="connsiteY28-12828" fmla="*/ 9940961 h 9940961"/>
                <a:gd name="connsiteX29-12829" fmla="*/ 921542 w 2285560"/>
                <a:gd name="connsiteY29-12830" fmla="*/ 9940961 h 9940961"/>
                <a:gd name="connsiteX30-12831" fmla="*/ 921542 w 2285560"/>
                <a:gd name="connsiteY30-12832" fmla="*/ 5434583 h 9940961"/>
                <a:gd name="connsiteX0-12833" fmla="*/ 921542 w 2285560"/>
                <a:gd name="connsiteY0-12834" fmla="*/ 5434583 h 9940961"/>
                <a:gd name="connsiteX1-12835" fmla="*/ 795336 w 2285560"/>
                <a:gd name="connsiteY1-12836" fmla="*/ 5305996 h 9940961"/>
                <a:gd name="connsiteX2-12837" fmla="*/ 230979 w 2285560"/>
                <a:gd name="connsiteY2-12838" fmla="*/ 5308378 h 9940961"/>
                <a:gd name="connsiteX3-12839" fmla="*/ 57149 w 2285560"/>
                <a:gd name="connsiteY3-12840" fmla="*/ 5227414 h 9940961"/>
                <a:gd name="connsiteX4-12841" fmla="*/ 0 w 2285560"/>
                <a:gd name="connsiteY4-12842" fmla="*/ 5048821 h 9940961"/>
                <a:gd name="connsiteX5-12843" fmla="*/ 11906 w 2285560"/>
                <a:gd name="connsiteY5-12844" fmla="*/ 2162745 h 9940961"/>
                <a:gd name="connsiteX6-12845" fmla="*/ 64293 w 2285560"/>
                <a:gd name="connsiteY6-12846" fmla="*/ 2007964 h 9940961"/>
                <a:gd name="connsiteX7-12847" fmla="*/ 200025 w 2285560"/>
                <a:gd name="connsiteY7-12848" fmla="*/ 1957960 h 9940961"/>
                <a:gd name="connsiteX8-12849" fmla="*/ 1473994 w 2285560"/>
                <a:gd name="connsiteY8-12850" fmla="*/ 1955577 h 9940961"/>
                <a:gd name="connsiteX9-12851" fmla="*/ 1483518 w 2285560"/>
                <a:gd name="connsiteY9-12852" fmla="*/ 2122265 h 9940961"/>
                <a:gd name="connsiteX10-12853" fmla="*/ 328612 w 2285560"/>
                <a:gd name="connsiteY10-12854" fmla="*/ 2134173 h 9940961"/>
                <a:gd name="connsiteX11-12855" fmla="*/ 214313 w 2285560"/>
                <a:gd name="connsiteY11-12856" fmla="*/ 2153219 h 9940961"/>
                <a:gd name="connsiteX12-12857" fmla="*/ 183356 w 2285560"/>
                <a:gd name="connsiteY12-12858" fmla="*/ 2253236 h 9940961"/>
                <a:gd name="connsiteX13-12859" fmla="*/ 176211 w 2285560"/>
                <a:gd name="connsiteY13-12860" fmla="*/ 4946428 h 9940961"/>
                <a:gd name="connsiteX14-12861" fmla="*/ 219073 w 2285560"/>
                <a:gd name="connsiteY14-12862" fmla="*/ 5055964 h 9940961"/>
                <a:gd name="connsiteX15-12863" fmla="*/ 333375 w 2285560"/>
                <a:gd name="connsiteY15-12864" fmla="*/ 5132166 h 9940961"/>
                <a:gd name="connsiteX16-12865" fmla="*/ 802481 w 2285560"/>
                <a:gd name="connsiteY16-12866" fmla="*/ 5132165 h 9940961"/>
                <a:gd name="connsiteX17-12867" fmla="*/ 1012030 w 2285560"/>
                <a:gd name="connsiteY17-12868" fmla="*/ 4998816 h 9940961"/>
                <a:gd name="connsiteX18-12869" fmla="*/ 1940719 w 2285560"/>
                <a:gd name="connsiteY18-12870" fmla="*/ 4998816 h 9940961"/>
                <a:gd name="connsiteX19-12871" fmla="*/ 2107406 w 2285560"/>
                <a:gd name="connsiteY19-12872" fmla="*/ 4801172 h 9940961"/>
                <a:gd name="connsiteX20-12873" fmla="*/ 2141198 w 2285560"/>
                <a:gd name="connsiteY20-12874" fmla="*/ 404817 h 9940961"/>
                <a:gd name="connsiteX21-12875" fmla="*/ 2010567 w 2285560"/>
                <a:gd name="connsiteY21-12876" fmla="*/ 313310 h 9940961"/>
                <a:gd name="connsiteX22-12877" fmla="*/ 2020885 w 2285560"/>
                <a:gd name="connsiteY22-12878" fmla="*/ 114079 h 9940961"/>
                <a:gd name="connsiteX23-12879" fmla="*/ 2285545 w 2285560"/>
                <a:gd name="connsiteY23-12880" fmla="*/ 284054 h 9940961"/>
                <a:gd name="connsiteX24-12881" fmla="*/ 2266950 w 2285560"/>
                <a:gd name="connsiteY24-12882" fmla="*/ 4994054 h 9940961"/>
                <a:gd name="connsiteX25-12883" fmla="*/ 2124074 w 2285560"/>
                <a:gd name="connsiteY25-12884" fmla="*/ 5155979 h 9940961"/>
                <a:gd name="connsiteX26-12885" fmla="*/ 1881186 w 2285560"/>
                <a:gd name="connsiteY26-12886" fmla="*/ 5239322 h 9940961"/>
                <a:gd name="connsiteX27-12887" fmla="*/ 1874042 w 2285560"/>
                <a:gd name="connsiteY27-12888" fmla="*/ 5434583 h 9940961"/>
                <a:gd name="connsiteX28-12889" fmla="*/ 1874042 w 2285560"/>
                <a:gd name="connsiteY28-12890" fmla="*/ 9940961 h 9940961"/>
                <a:gd name="connsiteX29-12891" fmla="*/ 921542 w 2285560"/>
                <a:gd name="connsiteY29-12892" fmla="*/ 9940961 h 9940961"/>
                <a:gd name="connsiteX30-12893" fmla="*/ 921542 w 2285560"/>
                <a:gd name="connsiteY30-12894" fmla="*/ 5434583 h 9940961"/>
                <a:gd name="connsiteX0-12895" fmla="*/ 921542 w 2285560"/>
                <a:gd name="connsiteY0-12896" fmla="*/ 5434583 h 9940961"/>
                <a:gd name="connsiteX1-12897" fmla="*/ 795336 w 2285560"/>
                <a:gd name="connsiteY1-12898" fmla="*/ 5305996 h 9940961"/>
                <a:gd name="connsiteX2-12899" fmla="*/ 230979 w 2285560"/>
                <a:gd name="connsiteY2-12900" fmla="*/ 5308378 h 9940961"/>
                <a:gd name="connsiteX3-12901" fmla="*/ 57149 w 2285560"/>
                <a:gd name="connsiteY3-12902" fmla="*/ 5227414 h 9940961"/>
                <a:gd name="connsiteX4-12903" fmla="*/ 0 w 2285560"/>
                <a:gd name="connsiteY4-12904" fmla="*/ 5048821 h 9940961"/>
                <a:gd name="connsiteX5-12905" fmla="*/ 11906 w 2285560"/>
                <a:gd name="connsiteY5-12906" fmla="*/ 2162745 h 9940961"/>
                <a:gd name="connsiteX6-12907" fmla="*/ 64293 w 2285560"/>
                <a:gd name="connsiteY6-12908" fmla="*/ 2007964 h 9940961"/>
                <a:gd name="connsiteX7-12909" fmla="*/ 200025 w 2285560"/>
                <a:gd name="connsiteY7-12910" fmla="*/ 1957960 h 9940961"/>
                <a:gd name="connsiteX8-12911" fmla="*/ 1473994 w 2285560"/>
                <a:gd name="connsiteY8-12912" fmla="*/ 1955577 h 9940961"/>
                <a:gd name="connsiteX9-12913" fmla="*/ 1483518 w 2285560"/>
                <a:gd name="connsiteY9-12914" fmla="*/ 2122265 h 9940961"/>
                <a:gd name="connsiteX10-12915" fmla="*/ 328612 w 2285560"/>
                <a:gd name="connsiteY10-12916" fmla="*/ 2134173 h 9940961"/>
                <a:gd name="connsiteX11-12917" fmla="*/ 214313 w 2285560"/>
                <a:gd name="connsiteY11-12918" fmla="*/ 2153219 h 9940961"/>
                <a:gd name="connsiteX12-12919" fmla="*/ 183356 w 2285560"/>
                <a:gd name="connsiteY12-12920" fmla="*/ 2253236 h 9940961"/>
                <a:gd name="connsiteX13-12921" fmla="*/ 176211 w 2285560"/>
                <a:gd name="connsiteY13-12922" fmla="*/ 4946428 h 9940961"/>
                <a:gd name="connsiteX14-12923" fmla="*/ 219073 w 2285560"/>
                <a:gd name="connsiteY14-12924" fmla="*/ 5055964 h 9940961"/>
                <a:gd name="connsiteX15-12925" fmla="*/ 333375 w 2285560"/>
                <a:gd name="connsiteY15-12926" fmla="*/ 5132166 h 9940961"/>
                <a:gd name="connsiteX16-12927" fmla="*/ 802481 w 2285560"/>
                <a:gd name="connsiteY16-12928" fmla="*/ 5132165 h 9940961"/>
                <a:gd name="connsiteX17-12929" fmla="*/ 1012030 w 2285560"/>
                <a:gd name="connsiteY17-12930" fmla="*/ 4998816 h 9940961"/>
                <a:gd name="connsiteX18-12931" fmla="*/ 1940719 w 2285560"/>
                <a:gd name="connsiteY18-12932" fmla="*/ 4998816 h 9940961"/>
                <a:gd name="connsiteX19-12933" fmla="*/ 2107406 w 2285560"/>
                <a:gd name="connsiteY19-12934" fmla="*/ 4801172 h 9940961"/>
                <a:gd name="connsiteX20-12935" fmla="*/ 2141198 w 2285560"/>
                <a:gd name="connsiteY20-12936" fmla="*/ 404817 h 9940961"/>
                <a:gd name="connsiteX21-12937" fmla="*/ 2010567 w 2285560"/>
                <a:gd name="connsiteY21-12938" fmla="*/ 313310 h 9940961"/>
                <a:gd name="connsiteX22-12939" fmla="*/ 2008978 w 2285560"/>
                <a:gd name="connsiteY22-12940" fmla="*/ 114079 h 9940961"/>
                <a:gd name="connsiteX23-12941" fmla="*/ 2285545 w 2285560"/>
                <a:gd name="connsiteY23-12942" fmla="*/ 284054 h 9940961"/>
                <a:gd name="connsiteX24-12943" fmla="*/ 2266950 w 2285560"/>
                <a:gd name="connsiteY24-12944" fmla="*/ 4994054 h 9940961"/>
                <a:gd name="connsiteX25-12945" fmla="*/ 2124074 w 2285560"/>
                <a:gd name="connsiteY25-12946" fmla="*/ 5155979 h 9940961"/>
                <a:gd name="connsiteX26-12947" fmla="*/ 1881186 w 2285560"/>
                <a:gd name="connsiteY26-12948" fmla="*/ 5239322 h 9940961"/>
                <a:gd name="connsiteX27-12949" fmla="*/ 1874042 w 2285560"/>
                <a:gd name="connsiteY27-12950" fmla="*/ 5434583 h 9940961"/>
                <a:gd name="connsiteX28-12951" fmla="*/ 1874042 w 2285560"/>
                <a:gd name="connsiteY28-12952" fmla="*/ 9940961 h 9940961"/>
                <a:gd name="connsiteX29-12953" fmla="*/ 921542 w 2285560"/>
                <a:gd name="connsiteY29-12954" fmla="*/ 9940961 h 9940961"/>
                <a:gd name="connsiteX30-12955" fmla="*/ 921542 w 2285560"/>
                <a:gd name="connsiteY30-12956" fmla="*/ 5434583 h 9940961"/>
                <a:gd name="connsiteX0-12957" fmla="*/ 921542 w 2285560"/>
                <a:gd name="connsiteY0-12958" fmla="*/ 5434583 h 9940961"/>
                <a:gd name="connsiteX1-12959" fmla="*/ 795336 w 2285560"/>
                <a:gd name="connsiteY1-12960" fmla="*/ 5305996 h 9940961"/>
                <a:gd name="connsiteX2-12961" fmla="*/ 230979 w 2285560"/>
                <a:gd name="connsiteY2-12962" fmla="*/ 5308378 h 9940961"/>
                <a:gd name="connsiteX3-12963" fmla="*/ 57149 w 2285560"/>
                <a:gd name="connsiteY3-12964" fmla="*/ 5227414 h 9940961"/>
                <a:gd name="connsiteX4-12965" fmla="*/ 0 w 2285560"/>
                <a:gd name="connsiteY4-12966" fmla="*/ 5048821 h 9940961"/>
                <a:gd name="connsiteX5-12967" fmla="*/ 11906 w 2285560"/>
                <a:gd name="connsiteY5-12968" fmla="*/ 2162745 h 9940961"/>
                <a:gd name="connsiteX6-12969" fmla="*/ 64293 w 2285560"/>
                <a:gd name="connsiteY6-12970" fmla="*/ 2007964 h 9940961"/>
                <a:gd name="connsiteX7-12971" fmla="*/ 200025 w 2285560"/>
                <a:gd name="connsiteY7-12972" fmla="*/ 1957960 h 9940961"/>
                <a:gd name="connsiteX8-12973" fmla="*/ 1473994 w 2285560"/>
                <a:gd name="connsiteY8-12974" fmla="*/ 1955577 h 9940961"/>
                <a:gd name="connsiteX9-12975" fmla="*/ 1483518 w 2285560"/>
                <a:gd name="connsiteY9-12976" fmla="*/ 2122265 h 9940961"/>
                <a:gd name="connsiteX10-12977" fmla="*/ 328612 w 2285560"/>
                <a:gd name="connsiteY10-12978" fmla="*/ 2134173 h 9940961"/>
                <a:gd name="connsiteX11-12979" fmla="*/ 214313 w 2285560"/>
                <a:gd name="connsiteY11-12980" fmla="*/ 2153219 h 9940961"/>
                <a:gd name="connsiteX12-12981" fmla="*/ 183356 w 2285560"/>
                <a:gd name="connsiteY12-12982" fmla="*/ 2253236 h 9940961"/>
                <a:gd name="connsiteX13-12983" fmla="*/ 176211 w 2285560"/>
                <a:gd name="connsiteY13-12984" fmla="*/ 4946428 h 9940961"/>
                <a:gd name="connsiteX14-12985" fmla="*/ 219073 w 2285560"/>
                <a:gd name="connsiteY14-12986" fmla="*/ 5055964 h 9940961"/>
                <a:gd name="connsiteX15-12987" fmla="*/ 333375 w 2285560"/>
                <a:gd name="connsiteY15-12988" fmla="*/ 5132166 h 9940961"/>
                <a:gd name="connsiteX16-12989" fmla="*/ 802481 w 2285560"/>
                <a:gd name="connsiteY16-12990" fmla="*/ 5132165 h 9940961"/>
                <a:gd name="connsiteX17-12991" fmla="*/ 1012030 w 2285560"/>
                <a:gd name="connsiteY17-12992" fmla="*/ 4998816 h 9940961"/>
                <a:gd name="connsiteX18-12993" fmla="*/ 1940719 w 2285560"/>
                <a:gd name="connsiteY18-12994" fmla="*/ 4998816 h 9940961"/>
                <a:gd name="connsiteX19-12995" fmla="*/ 2107406 w 2285560"/>
                <a:gd name="connsiteY19-12996" fmla="*/ 4801172 h 9940961"/>
                <a:gd name="connsiteX20-12997" fmla="*/ 2141198 w 2285560"/>
                <a:gd name="connsiteY20-12998" fmla="*/ 404817 h 9940961"/>
                <a:gd name="connsiteX21-12999" fmla="*/ 2010567 w 2285560"/>
                <a:gd name="connsiteY21-13000" fmla="*/ 313310 h 9940961"/>
                <a:gd name="connsiteX22-13001" fmla="*/ 2011360 w 2285560"/>
                <a:gd name="connsiteY22-13002" fmla="*/ 114079 h 9940961"/>
                <a:gd name="connsiteX23-13003" fmla="*/ 2285545 w 2285560"/>
                <a:gd name="connsiteY23-13004" fmla="*/ 284054 h 9940961"/>
                <a:gd name="connsiteX24-13005" fmla="*/ 2266950 w 2285560"/>
                <a:gd name="connsiteY24-13006" fmla="*/ 4994054 h 9940961"/>
                <a:gd name="connsiteX25-13007" fmla="*/ 2124074 w 2285560"/>
                <a:gd name="connsiteY25-13008" fmla="*/ 5155979 h 9940961"/>
                <a:gd name="connsiteX26-13009" fmla="*/ 1881186 w 2285560"/>
                <a:gd name="connsiteY26-13010" fmla="*/ 5239322 h 9940961"/>
                <a:gd name="connsiteX27-13011" fmla="*/ 1874042 w 2285560"/>
                <a:gd name="connsiteY27-13012" fmla="*/ 5434583 h 9940961"/>
                <a:gd name="connsiteX28-13013" fmla="*/ 1874042 w 2285560"/>
                <a:gd name="connsiteY28-13014" fmla="*/ 9940961 h 9940961"/>
                <a:gd name="connsiteX29-13015" fmla="*/ 921542 w 2285560"/>
                <a:gd name="connsiteY29-13016" fmla="*/ 9940961 h 9940961"/>
                <a:gd name="connsiteX30-13017" fmla="*/ 921542 w 2285560"/>
                <a:gd name="connsiteY30-13018" fmla="*/ 5434583 h 9940961"/>
                <a:gd name="connsiteX0-13019" fmla="*/ 921542 w 2285560"/>
                <a:gd name="connsiteY0-13020" fmla="*/ 5434583 h 9940961"/>
                <a:gd name="connsiteX1-13021" fmla="*/ 795336 w 2285560"/>
                <a:gd name="connsiteY1-13022" fmla="*/ 5305996 h 9940961"/>
                <a:gd name="connsiteX2-13023" fmla="*/ 230979 w 2285560"/>
                <a:gd name="connsiteY2-13024" fmla="*/ 5308378 h 9940961"/>
                <a:gd name="connsiteX3-13025" fmla="*/ 57149 w 2285560"/>
                <a:gd name="connsiteY3-13026" fmla="*/ 5227414 h 9940961"/>
                <a:gd name="connsiteX4-13027" fmla="*/ 0 w 2285560"/>
                <a:gd name="connsiteY4-13028" fmla="*/ 5048821 h 9940961"/>
                <a:gd name="connsiteX5-13029" fmla="*/ 11906 w 2285560"/>
                <a:gd name="connsiteY5-13030" fmla="*/ 2162745 h 9940961"/>
                <a:gd name="connsiteX6-13031" fmla="*/ 64293 w 2285560"/>
                <a:gd name="connsiteY6-13032" fmla="*/ 2007964 h 9940961"/>
                <a:gd name="connsiteX7-13033" fmla="*/ 200025 w 2285560"/>
                <a:gd name="connsiteY7-13034" fmla="*/ 1957960 h 9940961"/>
                <a:gd name="connsiteX8-13035" fmla="*/ 1473994 w 2285560"/>
                <a:gd name="connsiteY8-13036" fmla="*/ 1955577 h 9940961"/>
                <a:gd name="connsiteX9-13037" fmla="*/ 1483518 w 2285560"/>
                <a:gd name="connsiteY9-13038" fmla="*/ 2122265 h 9940961"/>
                <a:gd name="connsiteX10-13039" fmla="*/ 328612 w 2285560"/>
                <a:gd name="connsiteY10-13040" fmla="*/ 2134173 h 9940961"/>
                <a:gd name="connsiteX11-13041" fmla="*/ 214313 w 2285560"/>
                <a:gd name="connsiteY11-13042" fmla="*/ 2153219 h 9940961"/>
                <a:gd name="connsiteX12-13043" fmla="*/ 183356 w 2285560"/>
                <a:gd name="connsiteY12-13044" fmla="*/ 2253236 h 9940961"/>
                <a:gd name="connsiteX13-13045" fmla="*/ 176211 w 2285560"/>
                <a:gd name="connsiteY13-13046" fmla="*/ 4946428 h 9940961"/>
                <a:gd name="connsiteX14-13047" fmla="*/ 219073 w 2285560"/>
                <a:gd name="connsiteY14-13048" fmla="*/ 5055964 h 9940961"/>
                <a:gd name="connsiteX15-13049" fmla="*/ 333375 w 2285560"/>
                <a:gd name="connsiteY15-13050" fmla="*/ 5132166 h 9940961"/>
                <a:gd name="connsiteX16-13051" fmla="*/ 802481 w 2285560"/>
                <a:gd name="connsiteY16-13052" fmla="*/ 5132165 h 9940961"/>
                <a:gd name="connsiteX17-13053" fmla="*/ 1012030 w 2285560"/>
                <a:gd name="connsiteY17-13054" fmla="*/ 4998816 h 9940961"/>
                <a:gd name="connsiteX18-13055" fmla="*/ 1940719 w 2285560"/>
                <a:gd name="connsiteY18-13056" fmla="*/ 4998816 h 9940961"/>
                <a:gd name="connsiteX19-13057" fmla="*/ 2107406 w 2285560"/>
                <a:gd name="connsiteY19-13058" fmla="*/ 4801172 h 9940961"/>
                <a:gd name="connsiteX20-13059" fmla="*/ 2141198 w 2285560"/>
                <a:gd name="connsiteY20-13060" fmla="*/ 404817 h 9940961"/>
                <a:gd name="connsiteX21-13061" fmla="*/ 2010567 w 2285560"/>
                <a:gd name="connsiteY21-13062" fmla="*/ 313310 h 9940961"/>
                <a:gd name="connsiteX22-13063" fmla="*/ 2011360 w 2285560"/>
                <a:gd name="connsiteY22-13064" fmla="*/ 114079 h 9940961"/>
                <a:gd name="connsiteX23-13065" fmla="*/ 2285545 w 2285560"/>
                <a:gd name="connsiteY23-13066" fmla="*/ 284054 h 9940961"/>
                <a:gd name="connsiteX24-13067" fmla="*/ 2266950 w 2285560"/>
                <a:gd name="connsiteY24-13068" fmla="*/ 4994054 h 9940961"/>
                <a:gd name="connsiteX25-13069" fmla="*/ 2124074 w 2285560"/>
                <a:gd name="connsiteY25-13070" fmla="*/ 5155979 h 9940961"/>
                <a:gd name="connsiteX26-13071" fmla="*/ 1881186 w 2285560"/>
                <a:gd name="connsiteY26-13072" fmla="*/ 5239322 h 9940961"/>
                <a:gd name="connsiteX27-13073" fmla="*/ 1874042 w 2285560"/>
                <a:gd name="connsiteY27-13074" fmla="*/ 5434583 h 9940961"/>
                <a:gd name="connsiteX28-13075" fmla="*/ 1874042 w 2285560"/>
                <a:gd name="connsiteY28-13076" fmla="*/ 9940961 h 9940961"/>
                <a:gd name="connsiteX29-13077" fmla="*/ 921542 w 2285560"/>
                <a:gd name="connsiteY29-13078" fmla="*/ 9940961 h 9940961"/>
                <a:gd name="connsiteX30-13079" fmla="*/ 921542 w 2285560"/>
                <a:gd name="connsiteY30-13080" fmla="*/ 5434583 h 9940961"/>
                <a:gd name="connsiteX0-13081" fmla="*/ 921542 w 2285560"/>
                <a:gd name="connsiteY0-13082" fmla="*/ 5434583 h 9940961"/>
                <a:gd name="connsiteX1-13083" fmla="*/ 795336 w 2285560"/>
                <a:gd name="connsiteY1-13084" fmla="*/ 5305996 h 9940961"/>
                <a:gd name="connsiteX2-13085" fmla="*/ 230979 w 2285560"/>
                <a:gd name="connsiteY2-13086" fmla="*/ 5308378 h 9940961"/>
                <a:gd name="connsiteX3-13087" fmla="*/ 57149 w 2285560"/>
                <a:gd name="connsiteY3-13088" fmla="*/ 5227414 h 9940961"/>
                <a:gd name="connsiteX4-13089" fmla="*/ 0 w 2285560"/>
                <a:gd name="connsiteY4-13090" fmla="*/ 5048821 h 9940961"/>
                <a:gd name="connsiteX5-13091" fmla="*/ 11906 w 2285560"/>
                <a:gd name="connsiteY5-13092" fmla="*/ 2162745 h 9940961"/>
                <a:gd name="connsiteX6-13093" fmla="*/ 64293 w 2285560"/>
                <a:gd name="connsiteY6-13094" fmla="*/ 2007964 h 9940961"/>
                <a:gd name="connsiteX7-13095" fmla="*/ 200025 w 2285560"/>
                <a:gd name="connsiteY7-13096" fmla="*/ 1957960 h 9940961"/>
                <a:gd name="connsiteX8-13097" fmla="*/ 1473994 w 2285560"/>
                <a:gd name="connsiteY8-13098" fmla="*/ 1955577 h 9940961"/>
                <a:gd name="connsiteX9-13099" fmla="*/ 1483518 w 2285560"/>
                <a:gd name="connsiteY9-13100" fmla="*/ 2122265 h 9940961"/>
                <a:gd name="connsiteX10-13101" fmla="*/ 328612 w 2285560"/>
                <a:gd name="connsiteY10-13102" fmla="*/ 2134173 h 9940961"/>
                <a:gd name="connsiteX11-13103" fmla="*/ 214313 w 2285560"/>
                <a:gd name="connsiteY11-13104" fmla="*/ 2153219 h 9940961"/>
                <a:gd name="connsiteX12-13105" fmla="*/ 183356 w 2285560"/>
                <a:gd name="connsiteY12-13106" fmla="*/ 2253236 h 9940961"/>
                <a:gd name="connsiteX13-13107" fmla="*/ 176211 w 2285560"/>
                <a:gd name="connsiteY13-13108" fmla="*/ 4946428 h 9940961"/>
                <a:gd name="connsiteX14-13109" fmla="*/ 219073 w 2285560"/>
                <a:gd name="connsiteY14-13110" fmla="*/ 5055964 h 9940961"/>
                <a:gd name="connsiteX15-13111" fmla="*/ 333375 w 2285560"/>
                <a:gd name="connsiteY15-13112" fmla="*/ 5132166 h 9940961"/>
                <a:gd name="connsiteX16-13113" fmla="*/ 802481 w 2285560"/>
                <a:gd name="connsiteY16-13114" fmla="*/ 5132165 h 9940961"/>
                <a:gd name="connsiteX17-13115" fmla="*/ 1012030 w 2285560"/>
                <a:gd name="connsiteY17-13116" fmla="*/ 4998816 h 9940961"/>
                <a:gd name="connsiteX18-13117" fmla="*/ 1940719 w 2285560"/>
                <a:gd name="connsiteY18-13118" fmla="*/ 4998816 h 9940961"/>
                <a:gd name="connsiteX19-13119" fmla="*/ 2107406 w 2285560"/>
                <a:gd name="connsiteY19-13120" fmla="*/ 4801172 h 9940961"/>
                <a:gd name="connsiteX20-13121" fmla="*/ 2141198 w 2285560"/>
                <a:gd name="connsiteY20-13122" fmla="*/ 404817 h 9940961"/>
                <a:gd name="connsiteX21-13123" fmla="*/ 2017710 w 2285560"/>
                <a:gd name="connsiteY21-13124" fmla="*/ 282354 h 9940961"/>
                <a:gd name="connsiteX22-13125" fmla="*/ 2011360 w 2285560"/>
                <a:gd name="connsiteY22-13126" fmla="*/ 114079 h 9940961"/>
                <a:gd name="connsiteX23-13127" fmla="*/ 2285545 w 2285560"/>
                <a:gd name="connsiteY23-13128" fmla="*/ 284054 h 9940961"/>
                <a:gd name="connsiteX24-13129" fmla="*/ 2266950 w 2285560"/>
                <a:gd name="connsiteY24-13130" fmla="*/ 4994054 h 9940961"/>
                <a:gd name="connsiteX25-13131" fmla="*/ 2124074 w 2285560"/>
                <a:gd name="connsiteY25-13132" fmla="*/ 5155979 h 9940961"/>
                <a:gd name="connsiteX26-13133" fmla="*/ 1881186 w 2285560"/>
                <a:gd name="connsiteY26-13134" fmla="*/ 5239322 h 9940961"/>
                <a:gd name="connsiteX27-13135" fmla="*/ 1874042 w 2285560"/>
                <a:gd name="connsiteY27-13136" fmla="*/ 5434583 h 9940961"/>
                <a:gd name="connsiteX28-13137" fmla="*/ 1874042 w 2285560"/>
                <a:gd name="connsiteY28-13138" fmla="*/ 9940961 h 9940961"/>
                <a:gd name="connsiteX29-13139" fmla="*/ 921542 w 2285560"/>
                <a:gd name="connsiteY29-13140" fmla="*/ 9940961 h 9940961"/>
                <a:gd name="connsiteX30-13141" fmla="*/ 921542 w 2285560"/>
                <a:gd name="connsiteY30-13142" fmla="*/ 5434583 h 9940961"/>
                <a:gd name="connsiteX0-13143" fmla="*/ 921542 w 2285560"/>
                <a:gd name="connsiteY0-13144" fmla="*/ 5434583 h 9940961"/>
                <a:gd name="connsiteX1-13145" fmla="*/ 795336 w 2285560"/>
                <a:gd name="connsiteY1-13146" fmla="*/ 5305996 h 9940961"/>
                <a:gd name="connsiteX2-13147" fmla="*/ 230979 w 2285560"/>
                <a:gd name="connsiteY2-13148" fmla="*/ 5308378 h 9940961"/>
                <a:gd name="connsiteX3-13149" fmla="*/ 57149 w 2285560"/>
                <a:gd name="connsiteY3-13150" fmla="*/ 5227414 h 9940961"/>
                <a:gd name="connsiteX4-13151" fmla="*/ 0 w 2285560"/>
                <a:gd name="connsiteY4-13152" fmla="*/ 5048821 h 9940961"/>
                <a:gd name="connsiteX5-13153" fmla="*/ 11906 w 2285560"/>
                <a:gd name="connsiteY5-13154" fmla="*/ 2162745 h 9940961"/>
                <a:gd name="connsiteX6-13155" fmla="*/ 64293 w 2285560"/>
                <a:gd name="connsiteY6-13156" fmla="*/ 2007964 h 9940961"/>
                <a:gd name="connsiteX7-13157" fmla="*/ 200025 w 2285560"/>
                <a:gd name="connsiteY7-13158" fmla="*/ 1957960 h 9940961"/>
                <a:gd name="connsiteX8-13159" fmla="*/ 1473994 w 2285560"/>
                <a:gd name="connsiteY8-13160" fmla="*/ 1955577 h 9940961"/>
                <a:gd name="connsiteX9-13161" fmla="*/ 1483518 w 2285560"/>
                <a:gd name="connsiteY9-13162" fmla="*/ 2122265 h 9940961"/>
                <a:gd name="connsiteX10-13163" fmla="*/ 328612 w 2285560"/>
                <a:gd name="connsiteY10-13164" fmla="*/ 2134173 h 9940961"/>
                <a:gd name="connsiteX11-13165" fmla="*/ 214313 w 2285560"/>
                <a:gd name="connsiteY11-13166" fmla="*/ 2153219 h 9940961"/>
                <a:gd name="connsiteX12-13167" fmla="*/ 183356 w 2285560"/>
                <a:gd name="connsiteY12-13168" fmla="*/ 2253236 h 9940961"/>
                <a:gd name="connsiteX13-13169" fmla="*/ 176211 w 2285560"/>
                <a:gd name="connsiteY13-13170" fmla="*/ 4946428 h 9940961"/>
                <a:gd name="connsiteX14-13171" fmla="*/ 219073 w 2285560"/>
                <a:gd name="connsiteY14-13172" fmla="*/ 5055964 h 9940961"/>
                <a:gd name="connsiteX15-13173" fmla="*/ 333375 w 2285560"/>
                <a:gd name="connsiteY15-13174" fmla="*/ 5132166 h 9940961"/>
                <a:gd name="connsiteX16-13175" fmla="*/ 802481 w 2285560"/>
                <a:gd name="connsiteY16-13176" fmla="*/ 5132165 h 9940961"/>
                <a:gd name="connsiteX17-13177" fmla="*/ 1012030 w 2285560"/>
                <a:gd name="connsiteY17-13178" fmla="*/ 4998816 h 9940961"/>
                <a:gd name="connsiteX18-13179" fmla="*/ 1940719 w 2285560"/>
                <a:gd name="connsiteY18-13180" fmla="*/ 4998816 h 9940961"/>
                <a:gd name="connsiteX19-13181" fmla="*/ 2107406 w 2285560"/>
                <a:gd name="connsiteY19-13182" fmla="*/ 4801172 h 9940961"/>
                <a:gd name="connsiteX20-13183" fmla="*/ 2141198 w 2285560"/>
                <a:gd name="connsiteY20-13184" fmla="*/ 404817 h 9940961"/>
                <a:gd name="connsiteX21-13185" fmla="*/ 2017710 w 2285560"/>
                <a:gd name="connsiteY21-13186" fmla="*/ 282354 h 9940961"/>
                <a:gd name="connsiteX22-13187" fmla="*/ 2011360 w 2285560"/>
                <a:gd name="connsiteY22-13188" fmla="*/ 114079 h 9940961"/>
                <a:gd name="connsiteX23-13189" fmla="*/ 2285545 w 2285560"/>
                <a:gd name="connsiteY23-13190" fmla="*/ 284054 h 9940961"/>
                <a:gd name="connsiteX24-13191" fmla="*/ 2266950 w 2285560"/>
                <a:gd name="connsiteY24-13192" fmla="*/ 4994054 h 9940961"/>
                <a:gd name="connsiteX25-13193" fmla="*/ 2124074 w 2285560"/>
                <a:gd name="connsiteY25-13194" fmla="*/ 5155979 h 9940961"/>
                <a:gd name="connsiteX26-13195" fmla="*/ 1881186 w 2285560"/>
                <a:gd name="connsiteY26-13196" fmla="*/ 5239322 h 9940961"/>
                <a:gd name="connsiteX27-13197" fmla="*/ 1874042 w 2285560"/>
                <a:gd name="connsiteY27-13198" fmla="*/ 5434583 h 9940961"/>
                <a:gd name="connsiteX28-13199" fmla="*/ 1874042 w 2285560"/>
                <a:gd name="connsiteY28-13200" fmla="*/ 9940961 h 9940961"/>
                <a:gd name="connsiteX29-13201" fmla="*/ 921542 w 2285560"/>
                <a:gd name="connsiteY29-13202" fmla="*/ 9940961 h 9940961"/>
                <a:gd name="connsiteX30-13203" fmla="*/ 921542 w 2285560"/>
                <a:gd name="connsiteY30-13204" fmla="*/ 5434583 h 9940961"/>
                <a:gd name="connsiteX0-13205" fmla="*/ 921542 w 2285560"/>
                <a:gd name="connsiteY0-13206" fmla="*/ 5320504 h 9826882"/>
                <a:gd name="connsiteX1-13207" fmla="*/ 795336 w 2285560"/>
                <a:gd name="connsiteY1-13208" fmla="*/ 5191917 h 9826882"/>
                <a:gd name="connsiteX2-13209" fmla="*/ 230979 w 2285560"/>
                <a:gd name="connsiteY2-13210" fmla="*/ 5194299 h 9826882"/>
                <a:gd name="connsiteX3-13211" fmla="*/ 57149 w 2285560"/>
                <a:gd name="connsiteY3-13212" fmla="*/ 5113335 h 9826882"/>
                <a:gd name="connsiteX4-13213" fmla="*/ 0 w 2285560"/>
                <a:gd name="connsiteY4-13214" fmla="*/ 4934742 h 9826882"/>
                <a:gd name="connsiteX5-13215" fmla="*/ 11906 w 2285560"/>
                <a:gd name="connsiteY5-13216" fmla="*/ 2048666 h 9826882"/>
                <a:gd name="connsiteX6-13217" fmla="*/ 64293 w 2285560"/>
                <a:gd name="connsiteY6-13218" fmla="*/ 1893885 h 9826882"/>
                <a:gd name="connsiteX7-13219" fmla="*/ 200025 w 2285560"/>
                <a:gd name="connsiteY7-13220" fmla="*/ 1843881 h 9826882"/>
                <a:gd name="connsiteX8-13221" fmla="*/ 1473994 w 2285560"/>
                <a:gd name="connsiteY8-13222" fmla="*/ 1841498 h 9826882"/>
                <a:gd name="connsiteX9-13223" fmla="*/ 1483518 w 2285560"/>
                <a:gd name="connsiteY9-13224" fmla="*/ 2008186 h 9826882"/>
                <a:gd name="connsiteX10-13225" fmla="*/ 328612 w 2285560"/>
                <a:gd name="connsiteY10-13226" fmla="*/ 2020094 h 9826882"/>
                <a:gd name="connsiteX11-13227" fmla="*/ 214313 w 2285560"/>
                <a:gd name="connsiteY11-13228" fmla="*/ 2039140 h 9826882"/>
                <a:gd name="connsiteX12-13229" fmla="*/ 183356 w 2285560"/>
                <a:gd name="connsiteY12-13230" fmla="*/ 2139157 h 9826882"/>
                <a:gd name="connsiteX13-13231" fmla="*/ 176211 w 2285560"/>
                <a:gd name="connsiteY13-13232" fmla="*/ 4832349 h 9826882"/>
                <a:gd name="connsiteX14-13233" fmla="*/ 219073 w 2285560"/>
                <a:gd name="connsiteY14-13234" fmla="*/ 4941885 h 9826882"/>
                <a:gd name="connsiteX15-13235" fmla="*/ 333375 w 2285560"/>
                <a:gd name="connsiteY15-13236" fmla="*/ 5018087 h 9826882"/>
                <a:gd name="connsiteX16-13237" fmla="*/ 802481 w 2285560"/>
                <a:gd name="connsiteY16-13238" fmla="*/ 5018086 h 9826882"/>
                <a:gd name="connsiteX17-13239" fmla="*/ 1012030 w 2285560"/>
                <a:gd name="connsiteY17-13240" fmla="*/ 4884737 h 9826882"/>
                <a:gd name="connsiteX18-13241" fmla="*/ 1940719 w 2285560"/>
                <a:gd name="connsiteY18-13242" fmla="*/ 4884737 h 9826882"/>
                <a:gd name="connsiteX19-13243" fmla="*/ 2107406 w 2285560"/>
                <a:gd name="connsiteY19-13244" fmla="*/ 4687093 h 9826882"/>
                <a:gd name="connsiteX20-13245" fmla="*/ 2141198 w 2285560"/>
                <a:gd name="connsiteY20-13246" fmla="*/ 290738 h 9826882"/>
                <a:gd name="connsiteX21-13247" fmla="*/ 2017710 w 2285560"/>
                <a:gd name="connsiteY21-13248" fmla="*/ 168275 h 9826882"/>
                <a:gd name="connsiteX22-13249" fmla="*/ 2011360 w 2285560"/>
                <a:gd name="connsiteY22-13250" fmla="*/ 0 h 9826882"/>
                <a:gd name="connsiteX23-13251" fmla="*/ 2285545 w 2285560"/>
                <a:gd name="connsiteY23-13252" fmla="*/ 169975 h 9826882"/>
                <a:gd name="connsiteX24-13253" fmla="*/ 2266950 w 2285560"/>
                <a:gd name="connsiteY24-13254" fmla="*/ 4879975 h 9826882"/>
                <a:gd name="connsiteX25-13255" fmla="*/ 2124074 w 2285560"/>
                <a:gd name="connsiteY25-13256" fmla="*/ 5041900 h 9826882"/>
                <a:gd name="connsiteX26-13257" fmla="*/ 1881186 w 2285560"/>
                <a:gd name="connsiteY26-13258" fmla="*/ 5125243 h 9826882"/>
                <a:gd name="connsiteX27-13259" fmla="*/ 1874042 w 2285560"/>
                <a:gd name="connsiteY27-13260" fmla="*/ 5320504 h 9826882"/>
                <a:gd name="connsiteX28-13261" fmla="*/ 1874042 w 2285560"/>
                <a:gd name="connsiteY28-13262" fmla="*/ 9826882 h 9826882"/>
                <a:gd name="connsiteX29-13263" fmla="*/ 921542 w 2285560"/>
                <a:gd name="connsiteY29-13264" fmla="*/ 9826882 h 9826882"/>
                <a:gd name="connsiteX30-13265" fmla="*/ 921542 w 2285560"/>
                <a:gd name="connsiteY30-13266" fmla="*/ 5320504 h 9826882"/>
                <a:gd name="connsiteX0-13267" fmla="*/ 921542 w 2285560"/>
                <a:gd name="connsiteY0-13268" fmla="*/ 5320504 h 9826882"/>
                <a:gd name="connsiteX1-13269" fmla="*/ 795336 w 2285560"/>
                <a:gd name="connsiteY1-13270" fmla="*/ 5191917 h 9826882"/>
                <a:gd name="connsiteX2-13271" fmla="*/ 230979 w 2285560"/>
                <a:gd name="connsiteY2-13272" fmla="*/ 5194299 h 9826882"/>
                <a:gd name="connsiteX3-13273" fmla="*/ 57149 w 2285560"/>
                <a:gd name="connsiteY3-13274" fmla="*/ 5113335 h 9826882"/>
                <a:gd name="connsiteX4-13275" fmla="*/ 0 w 2285560"/>
                <a:gd name="connsiteY4-13276" fmla="*/ 4934742 h 9826882"/>
                <a:gd name="connsiteX5-13277" fmla="*/ 11906 w 2285560"/>
                <a:gd name="connsiteY5-13278" fmla="*/ 2048666 h 9826882"/>
                <a:gd name="connsiteX6-13279" fmla="*/ 64293 w 2285560"/>
                <a:gd name="connsiteY6-13280" fmla="*/ 1893885 h 9826882"/>
                <a:gd name="connsiteX7-13281" fmla="*/ 200025 w 2285560"/>
                <a:gd name="connsiteY7-13282" fmla="*/ 1843881 h 9826882"/>
                <a:gd name="connsiteX8-13283" fmla="*/ 1473994 w 2285560"/>
                <a:gd name="connsiteY8-13284" fmla="*/ 1841498 h 9826882"/>
                <a:gd name="connsiteX9-13285" fmla="*/ 1483518 w 2285560"/>
                <a:gd name="connsiteY9-13286" fmla="*/ 2008186 h 9826882"/>
                <a:gd name="connsiteX10-13287" fmla="*/ 328612 w 2285560"/>
                <a:gd name="connsiteY10-13288" fmla="*/ 2020094 h 9826882"/>
                <a:gd name="connsiteX11-13289" fmla="*/ 214313 w 2285560"/>
                <a:gd name="connsiteY11-13290" fmla="*/ 2039140 h 9826882"/>
                <a:gd name="connsiteX12-13291" fmla="*/ 183356 w 2285560"/>
                <a:gd name="connsiteY12-13292" fmla="*/ 2139157 h 9826882"/>
                <a:gd name="connsiteX13-13293" fmla="*/ 176211 w 2285560"/>
                <a:gd name="connsiteY13-13294" fmla="*/ 4832349 h 9826882"/>
                <a:gd name="connsiteX14-13295" fmla="*/ 219073 w 2285560"/>
                <a:gd name="connsiteY14-13296" fmla="*/ 4941885 h 9826882"/>
                <a:gd name="connsiteX15-13297" fmla="*/ 333375 w 2285560"/>
                <a:gd name="connsiteY15-13298" fmla="*/ 5018087 h 9826882"/>
                <a:gd name="connsiteX16-13299" fmla="*/ 802481 w 2285560"/>
                <a:gd name="connsiteY16-13300" fmla="*/ 5018086 h 9826882"/>
                <a:gd name="connsiteX17-13301" fmla="*/ 1012030 w 2285560"/>
                <a:gd name="connsiteY17-13302" fmla="*/ 4884737 h 9826882"/>
                <a:gd name="connsiteX18-13303" fmla="*/ 1940719 w 2285560"/>
                <a:gd name="connsiteY18-13304" fmla="*/ 4884737 h 9826882"/>
                <a:gd name="connsiteX19-13305" fmla="*/ 2107406 w 2285560"/>
                <a:gd name="connsiteY19-13306" fmla="*/ 4687093 h 9826882"/>
                <a:gd name="connsiteX20-13307" fmla="*/ 2141198 w 2285560"/>
                <a:gd name="connsiteY20-13308" fmla="*/ 290738 h 9826882"/>
                <a:gd name="connsiteX21-13309" fmla="*/ 2017710 w 2285560"/>
                <a:gd name="connsiteY21-13310" fmla="*/ 168275 h 9826882"/>
                <a:gd name="connsiteX22-13311" fmla="*/ 2011360 w 2285560"/>
                <a:gd name="connsiteY22-13312" fmla="*/ 0 h 9826882"/>
                <a:gd name="connsiteX23-13313" fmla="*/ 2285545 w 2285560"/>
                <a:gd name="connsiteY23-13314" fmla="*/ 169975 h 9826882"/>
                <a:gd name="connsiteX24-13315" fmla="*/ 2266950 w 2285560"/>
                <a:gd name="connsiteY24-13316" fmla="*/ 4879975 h 9826882"/>
                <a:gd name="connsiteX25-13317" fmla="*/ 2124074 w 2285560"/>
                <a:gd name="connsiteY25-13318" fmla="*/ 5041900 h 9826882"/>
                <a:gd name="connsiteX26-13319" fmla="*/ 1881186 w 2285560"/>
                <a:gd name="connsiteY26-13320" fmla="*/ 5125243 h 9826882"/>
                <a:gd name="connsiteX27-13321" fmla="*/ 1874042 w 2285560"/>
                <a:gd name="connsiteY27-13322" fmla="*/ 5320504 h 9826882"/>
                <a:gd name="connsiteX28-13323" fmla="*/ 1874042 w 2285560"/>
                <a:gd name="connsiteY28-13324" fmla="*/ 9826882 h 9826882"/>
                <a:gd name="connsiteX29-13325" fmla="*/ 921542 w 2285560"/>
                <a:gd name="connsiteY29-13326" fmla="*/ 9826882 h 9826882"/>
                <a:gd name="connsiteX30-13327" fmla="*/ 921542 w 2285560"/>
                <a:gd name="connsiteY30-13328" fmla="*/ 5320504 h 9826882"/>
                <a:gd name="connsiteX0-13329" fmla="*/ 921542 w 2285560"/>
                <a:gd name="connsiteY0-13330" fmla="*/ 5322885 h 9829263"/>
                <a:gd name="connsiteX1-13331" fmla="*/ 795336 w 2285560"/>
                <a:gd name="connsiteY1-13332" fmla="*/ 5194298 h 9829263"/>
                <a:gd name="connsiteX2-13333" fmla="*/ 230979 w 2285560"/>
                <a:gd name="connsiteY2-13334" fmla="*/ 5196680 h 9829263"/>
                <a:gd name="connsiteX3-13335" fmla="*/ 57149 w 2285560"/>
                <a:gd name="connsiteY3-13336" fmla="*/ 5115716 h 9829263"/>
                <a:gd name="connsiteX4-13337" fmla="*/ 0 w 2285560"/>
                <a:gd name="connsiteY4-13338" fmla="*/ 4937123 h 9829263"/>
                <a:gd name="connsiteX5-13339" fmla="*/ 11906 w 2285560"/>
                <a:gd name="connsiteY5-13340" fmla="*/ 2051047 h 9829263"/>
                <a:gd name="connsiteX6-13341" fmla="*/ 64293 w 2285560"/>
                <a:gd name="connsiteY6-13342" fmla="*/ 1896266 h 9829263"/>
                <a:gd name="connsiteX7-13343" fmla="*/ 200025 w 2285560"/>
                <a:gd name="connsiteY7-13344" fmla="*/ 1846262 h 9829263"/>
                <a:gd name="connsiteX8-13345" fmla="*/ 1473994 w 2285560"/>
                <a:gd name="connsiteY8-13346" fmla="*/ 1843879 h 9829263"/>
                <a:gd name="connsiteX9-13347" fmla="*/ 1483518 w 2285560"/>
                <a:gd name="connsiteY9-13348" fmla="*/ 2010567 h 9829263"/>
                <a:gd name="connsiteX10-13349" fmla="*/ 328612 w 2285560"/>
                <a:gd name="connsiteY10-13350" fmla="*/ 2022475 h 9829263"/>
                <a:gd name="connsiteX11-13351" fmla="*/ 214313 w 2285560"/>
                <a:gd name="connsiteY11-13352" fmla="*/ 2041521 h 9829263"/>
                <a:gd name="connsiteX12-13353" fmla="*/ 183356 w 2285560"/>
                <a:gd name="connsiteY12-13354" fmla="*/ 2141538 h 9829263"/>
                <a:gd name="connsiteX13-13355" fmla="*/ 176211 w 2285560"/>
                <a:gd name="connsiteY13-13356" fmla="*/ 4834730 h 9829263"/>
                <a:gd name="connsiteX14-13357" fmla="*/ 219073 w 2285560"/>
                <a:gd name="connsiteY14-13358" fmla="*/ 4944266 h 9829263"/>
                <a:gd name="connsiteX15-13359" fmla="*/ 333375 w 2285560"/>
                <a:gd name="connsiteY15-13360" fmla="*/ 5020468 h 9829263"/>
                <a:gd name="connsiteX16-13361" fmla="*/ 802481 w 2285560"/>
                <a:gd name="connsiteY16-13362" fmla="*/ 5020467 h 9829263"/>
                <a:gd name="connsiteX17-13363" fmla="*/ 1012030 w 2285560"/>
                <a:gd name="connsiteY17-13364" fmla="*/ 4887118 h 9829263"/>
                <a:gd name="connsiteX18-13365" fmla="*/ 1940719 w 2285560"/>
                <a:gd name="connsiteY18-13366" fmla="*/ 4887118 h 9829263"/>
                <a:gd name="connsiteX19-13367" fmla="*/ 2107406 w 2285560"/>
                <a:gd name="connsiteY19-13368" fmla="*/ 4689474 h 9829263"/>
                <a:gd name="connsiteX20-13369" fmla="*/ 2141198 w 2285560"/>
                <a:gd name="connsiteY20-13370" fmla="*/ 293119 h 9829263"/>
                <a:gd name="connsiteX21-13371" fmla="*/ 2017710 w 2285560"/>
                <a:gd name="connsiteY21-13372" fmla="*/ 170656 h 9829263"/>
                <a:gd name="connsiteX22-13373" fmla="*/ 2020885 w 2285560"/>
                <a:gd name="connsiteY22-13374" fmla="*/ 0 h 9829263"/>
                <a:gd name="connsiteX23-13375" fmla="*/ 2285545 w 2285560"/>
                <a:gd name="connsiteY23-13376" fmla="*/ 172356 h 9829263"/>
                <a:gd name="connsiteX24-13377" fmla="*/ 2266950 w 2285560"/>
                <a:gd name="connsiteY24-13378" fmla="*/ 4882356 h 9829263"/>
                <a:gd name="connsiteX25-13379" fmla="*/ 2124074 w 2285560"/>
                <a:gd name="connsiteY25-13380" fmla="*/ 5044281 h 9829263"/>
                <a:gd name="connsiteX26-13381" fmla="*/ 1881186 w 2285560"/>
                <a:gd name="connsiteY26-13382" fmla="*/ 5127624 h 9829263"/>
                <a:gd name="connsiteX27-13383" fmla="*/ 1874042 w 2285560"/>
                <a:gd name="connsiteY27-13384" fmla="*/ 5322885 h 9829263"/>
                <a:gd name="connsiteX28-13385" fmla="*/ 1874042 w 2285560"/>
                <a:gd name="connsiteY28-13386" fmla="*/ 9829263 h 9829263"/>
                <a:gd name="connsiteX29-13387" fmla="*/ 921542 w 2285560"/>
                <a:gd name="connsiteY29-13388" fmla="*/ 9829263 h 9829263"/>
                <a:gd name="connsiteX30-13389" fmla="*/ 921542 w 2285560"/>
                <a:gd name="connsiteY30-13390" fmla="*/ 5322885 h 9829263"/>
                <a:gd name="connsiteX0-13391" fmla="*/ 921542 w 2285560"/>
                <a:gd name="connsiteY0-13392" fmla="*/ 5322885 h 9829263"/>
                <a:gd name="connsiteX1-13393" fmla="*/ 795336 w 2285560"/>
                <a:gd name="connsiteY1-13394" fmla="*/ 5194298 h 9829263"/>
                <a:gd name="connsiteX2-13395" fmla="*/ 230979 w 2285560"/>
                <a:gd name="connsiteY2-13396" fmla="*/ 5196680 h 9829263"/>
                <a:gd name="connsiteX3-13397" fmla="*/ 57149 w 2285560"/>
                <a:gd name="connsiteY3-13398" fmla="*/ 5115716 h 9829263"/>
                <a:gd name="connsiteX4-13399" fmla="*/ 0 w 2285560"/>
                <a:gd name="connsiteY4-13400" fmla="*/ 4937123 h 9829263"/>
                <a:gd name="connsiteX5-13401" fmla="*/ 11906 w 2285560"/>
                <a:gd name="connsiteY5-13402" fmla="*/ 2051047 h 9829263"/>
                <a:gd name="connsiteX6-13403" fmla="*/ 64293 w 2285560"/>
                <a:gd name="connsiteY6-13404" fmla="*/ 1896266 h 9829263"/>
                <a:gd name="connsiteX7-13405" fmla="*/ 200025 w 2285560"/>
                <a:gd name="connsiteY7-13406" fmla="*/ 1846262 h 9829263"/>
                <a:gd name="connsiteX8-13407" fmla="*/ 1473994 w 2285560"/>
                <a:gd name="connsiteY8-13408" fmla="*/ 1843879 h 9829263"/>
                <a:gd name="connsiteX9-13409" fmla="*/ 1483518 w 2285560"/>
                <a:gd name="connsiteY9-13410" fmla="*/ 2010567 h 9829263"/>
                <a:gd name="connsiteX10-13411" fmla="*/ 328612 w 2285560"/>
                <a:gd name="connsiteY10-13412" fmla="*/ 2022475 h 9829263"/>
                <a:gd name="connsiteX11-13413" fmla="*/ 214313 w 2285560"/>
                <a:gd name="connsiteY11-13414" fmla="*/ 2041521 h 9829263"/>
                <a:gd name="connsiteX12-13415" fmla="*/ 183356 w 2285560"/>
                <a:gd name="connsiteY12-13416" fmla="*/ 2141538 h 9829263"/>
                <a:gd name="connsiteX13-13417" fmla="*/ 176211 w 2285560"/>
                <a:gd name="connsiteY13-13418" fmla="*/ 4834730 h 9829263"/>
                <a:gd name="connsiteX14-13419" fmla="*/ 219073 w 2285560"/>
                <a:gd name="connsiteY14-13420" fmla="*/ 4944266 h 9829263"/>
                <a:gd name="connsiteX15-13421" fmla="*/ 333375 w 2285560"/>
                <a:gd name="connsiteY15-13422" fmla="*/ 5020468 h 9829263"/>
                <a:gd name="connsiteX16-13423" fmla="*/ 802481 w 2285560"/>
                <a:gd name="connsiteY16-13424" fmla="*/ 5020467 h 9829263"/>
                <a:gd name="connsiteX17-13425" fmla="*/ 1012030 w 2285560"/>
                <a:gd name="connsiteY17-13426" fmla="*/ 4887118 h 9829263"/>
                <a:gd name="connsiteX18-13427" fmla="*/ 1940719 w 2285560"/>
                <a:gd name="connsiteY18-13428" fmla="*/ 4887118 h 9829263"/>
                <a:gd name="connsiteX19-13429" fmla="*/ 2107406 w 2285560"/>
                <a:gd name="connsiteY19-13430" fmla="*/ 4689474 h 9829263"/>
                <a:gd name="connsiteX20-13431" fmla="*/ 2141198 w 2285560"/>
                <a:gd name="connsiteY20-13432" fmla="*/ 293119 h 9829263"/>
                <a:gd name="connsiteX21-13433" fmla="*/ 2017710 w 2285560"/>
                <a:gd name="connsiteY21-13434" fmla="*/ 170656 h 9829263"/>
                <a:gd name="connsiteX22-13435" fmla="*/ 2020885 w 2285560"/>
                <a:gd name="connsiteY22-13436" fmla="*/ 0 h 9829263"/>
                <a:gd name="connsiteX23-13437" fmla="*/ 2285545 w 2285560"/>
                <a:gd name="connsiteY23-13438" fmla="*/ 172356 h 9829263"/>
                <a:gd name="connsiteX24-13439" fmla="*/ 2266950 w 2285560"/>
                <a:gd name="connsiteY24-13440" fmla="*/ 4882356 h 9829263"/>
                <a:gd name="connsiteX25-13441" fmla="*/ 2124074 w 2285560"/>
                <a:gd name="connsiteY25-13442" fmla="*/ 5044281 h 9829263"/>
                <a:gd name="connsiteX26-13443" fmla="*/ 1881186 w 2285560"/>
                <a:gd name="connsiteY26-13444" fmla="*/ 5127624 h 9829263"/>
                <a:gd name="connsiteX27-13445" fmla="*/ 1874042 w 2285560"/>
                <a:gd name="connsiteY27-13446" fmla="*/ 5322885 h 9829263"/>
                <a:gd name="connsiteX28-13447" fmla="*/ 1874042 w 2285560"/>
                <a:gd name="connsiteY28-13448" fmla="*/ 9829263 h 9829263"/>
                <a:gd name="connsiteX29-13449" fmla="*/ 921542 w 2285560"/>
                <a:gd name="connsiteY29-13450" fmla="*/ 9829263 h 9829263"/>
                <a:gd name="connsiteX30-13451" fmla="*/ 921542 w 2285560"/>
                <a:gd name="connsiteY30-13452" fmla="*/ 5322885 h 9829263"/>
                <a:gd name="connsiteX0-13453" fmla="*/ 921542 w 2285560"/>
                <a:gd name="connsiteY0-13454" fmla="*/ 5322885 h 9829263"/>
                <a:gd name="connsiteX1-13455" fmla="*/ 795336 w 2285560"/>
                <a:gd name="connsiteY1-13456" fmla="*/ 5194298 h 9829263"/>
                <a:gd name="connsiteX2-13457" fmla="*/ 230979 w 2285560"/>
                <a:gd name="connsiteY2-13458" fmla="*/ 5196680 h 9829263"/>
                <a:gd name="connsiteX3-13459" fmla="*/ 57149 w 2285560"/>
                <a:gd name="connsiteY3-13460" fmla="*/ 5115716 h 9829263"/>
                <a:gd name="connsiteX4-13461" fmla="*/ 0 w 2285560"/>
                <a:gd name="connsiteY4-13462" fmla="*/ 4937123 h 9829263"/>
                <a:gd name="connsiteX5-13463" fmla="*/ 11906 w 2285560"/>
                <a:gd name="connsiteY5-13464" fmla="*/ 2051047 h 9829263"/>
                <a:gd name="connsiteX6-13465" fmla="*/ 64293 w 2285560"/>
                <a:gd name="connsiteY6-13466" fmla="*/ 1896266 h 9829263"/>
                <a:gd name="connsiteX7-13467" fmla="*/ 200025 w 2285560"/>
                <a:gd name="connsiteY7-13468" fmla="*/ 1846262 h 9829263"/>
                <a:gd name="connsiteX8-13469" fmla="*/ 1473994 w 2285560"/>
                <a:gd name="connsiteY8-13470" fmla="*/ 1843879 h 9829263"/>
                <a:gd name="connsiteX9-13471" fmla="*/ 1483518 w 2285560"/>
                <a:gd name="connsiteY9-13472" fmla="*/ 2010567 h 9829263"/>
                <a:gd name="connsiteX10-13473" fmla="*/ 328612 w 2285560"/>
                <a:gd name="connsiteY10-13474" fmla="*/ 2022475 h 9829263"/>
                <a:gd name="connsiteX11-13475" fmla="*/ 214313 w 2285560"/>
                <a:gd name="connsiteY11-13476" fmla="*/ 2041521 h 9829263"/>
                <a:gd name="connsiteX12-13477" fmla="*/ 183356 w 2285560"/>
                <a:gd name="connsiteY12-13478" fmla="*/ 2141538 h 9829263"/>
                <a:gd name="connsiteX13-13479" fmla="*/ 176211 w 2285560"/>
                <a:gd name="connsiteY13-13480" fmla="*/ 4834730 h 9829263"/>
                <a:gd name="connsiteX14-13481" fmla="*/ 219073 w 2285560"/>
                <a:gd name="connsiteY14-13482" fmla="*/ 4944266 h 9829263"/>
                <a:gd name="connsiteX15-13483" fmla="*/ 333375 w 2285560"/>
                <a:gd name="connsiteY15-13484" fmla="*/ 5020468 h 9829263"/>
                <a:gd name="connsiteX16-13485" fmla="*/ 802481 w 2285560"/>
                <a:gd name="connsiteY16-13486" fmla="*/ 5020467 h 9829263"/>
                <a:gd name="connsiteX17-13487" fmla="*/ 1012030 w 2285560"/>
                <a:gd name="connsiteY17-13488" fmla="*/ 4887118 h 9829263"/>
                <a:gd name="connsiteX18-13489" fmla="*/ 1940719 w 2285560"/>
                <a:gd name="connsiteY18-13490" fmla="*/ 4887118 h 9829263"/>
                <a:gd name="connsiteX19-13491" fmla="*/ 2107406 w 2285560"/>
                <a:gd name="connsiteY19-13492" fmla="*/ 4689474 h 9829263"/>
                <a:gd name="connsiteX20-13493" fmla="*/ 2141198 w 2285560"/>
                <a:gd name="connsiteY20-13494" fmla="*/ 293119 h 9829263"/>
                <a:gd name="connsiteX21-13495" fmla="*/ 2017710 w 2285560"/>
                <a:gd name="connsiteY21-13496" fmla="*/ 170656 h 9829263"/>
                <a:gd name="connsiteX22-13497" fmla="*/ 2020885 w 2285560"/>
                <a:gd name="connsiteY22-13498" fmla="*/ 0 h 9829263"/>
                <a:gd name="connsiteX23-13499" fmla="*/ 2285545 w 2285560"/>
                <a:gd name="connsiteY23-13500" fmla="*/ 172356 h 9829263"/>
                <a:gd name="connsiteX24-13501" fmla="*/ 2266950 w 2285560"/>
                <a:gd name="connsiteY24-13502" fmla="*/ 4882356 h 9829263"/>
                <a:gd name="connsiteX25-13503" fmla="*/ 2124074 w 2285560"/>
                <a:gd name="connsiteY25-13504" fmla="*/ 5044281 h 9829263"/>
                <a:gd name="connsiteX26-13505" fmla="*/ 1881186 w 2285560"/>
                <a:gd name="connsiteY26-13506" fmla="*/ 5127624 h 9829263"/>
                <a:gd name="connsiteX27-13507" fmla="*/ 1874042 w 2285560"/>
                <a:gd name="connsiteY27-13508" fmla="*/ 5322885 h 9829263"/>
                <a:gd name="connsiteX28-13509" fmla="*/ 1874042 w 2285560"/>
                <a:gd name="connsiteY28-13510" fmla="*/ 9829263 h 9829263"/>
                <a:gd name="connsiteX29-13511" fmla="*/ 921542 w 2285560"/>
                <a:gd name="connsiteY29-13512" fmla="*/ 9829263 h 9829263"/>
                <a:gd name="connsiteX30-13513" fmla="*/ 921542 w 2285560"/>
                <a:gd name="connsiteY30-13514" fmla="*/ 5322885 h 9829263"/>
                <a:gd name="connsiteX0-13515" fmla="*/ 921542 w 2285560"/>
                <a:gd name="connsiteY0-13516" fmla="*/ 5322885 h 9829263"/>
                <a:gd name="connsiteX1-13517" fmla="*/ 795336 w 2285560"/>
                <a:gd name="connsiteY1-13518" fmla="*/ 5194298 h 9829263"/>
                <a:gd name="connsiteX2-13519" fmla="*/ 230979 w 2285560"/>
                <a:gd name="connsiteY2-13520" fmla="*/ 5196680 h 9829263"/>
                <a:gd name="connsiteX3-13521" fmla="*/ 57149 w 2285560"/>
                <a:gd name="connsiteY3-13522" fmla="*/ 5115716 h 9829263"/>
                <a:gd name="connsiteX4-13523" fmla="*/ 0 w 2285560"/>
                <a:gd name="connsiteY4-13524" fmla="*/ 4937123 h 9829263"/>
                <a:gd name="connsiteX5-13525" fmla="*/ 11906 w 2285560"/>
                <a:gd name="connsiteY5-13526" fmla="*/ 2051047 h 9829263"/>
                <a:gd name="connsiteX6-13527" fmla="*/ 64293 w 2285560"/>
                <a:gd name="connsiteY6-13528" fmla="*/ 1896266 h 9829263"/>
                <a:gd name="connsiteX7-13529" fmla="*/ 200025 w 2285560"/>
                <a:gd name="connsiteY7-13530" fmla="*/ 1846262 h 9829263"/>
                <a:gd name="connsiteX8-13531" fmla="*/ 1473994 w 2285560"/>
                <a:gd name="connsiteY8-13532" fmla="*/ 1843879 h 9829263"/>
                <a:gd name="connsiteX9-13533" fmla="*/ 1483518 w 2285560"/>
                <a:gd name="connsiteY9-13534" fmla="*/ 2010567 h 9829263"/>
                <a:gd name="connsiteX10-13535" fmla="*/ 328612 w 2285560"/>
                <a:gd name="connsiteY10-13536" fmla="*/ 2022475 h 9829263"/>
                <a:gd name="connsiteX11-13537" fmla="*/ 214313 w 2285560"/>
                <a:gd name="connsiteY11-13538" fmla="*/ 2041521 h 9829263"/>
                <a:gd name="connsiteX12-13539" fmla="*/ 183356 w 2285560"/>
                <a:gd name="connsiteY12-13540" fmla="*/ 2141538 h 9829263"/>
                <a:gd name="connsiteX13-13541" fmla="*/ 176211 w 2285560"/>
                <a:gd name="connsiteY13-13542" fmla="*/ 4834730 h 9829263"/>
                <a:gd name="connsiteX14-13543" fmla="*/ 219073 w 2285560"/>
                <a:gd name="connsiteY14-13544" fmla="*/ 4944266 h 9829263"/>
                <a:gd name="connsiteX15-13545" fmla="*/ 333375 w 2285560"/>
                <a:gd name="connsiteY15-13546" fmla="*/ 5020468 h 9829263"/>
                <a:gd name="connsiteX16-13547" fmla="*/ 802481 w 2285560"/>
                <a:gd name="connsiteY16-13548" fmla="*/ 5020467 h 9829263"/>
                <a:gd name="connsiteX17-13549" fmla="*/ 1012030 w 2285560"/>
                <a:gd name="connsiteY17-13550" fmla="*/ 4887118 h 9829263"/>
                <a:gd name="connsiteX18-13551" fmla="*/ 1940719 w 2285560"/>
                <a:gd name="connsiteY18-13552" fmla="*/ 4887118 h 9829263"/>
                <a:gd name="connsiteX19-13553" fmla="*/ 2107406 w 2285560"/>
                <a:gd name="connsiteY19-13554" fmla="*/ 4689474 h 9829263"/>
                <a:gd name="connsiteX20-13555" fmla="*/ 2141198 w 2285560"/>
                <a:gd name="connsiteY20-13556" fmla="*/ 293119 h 9829263"/>
                <a:gd name="connsiteX21-13557" fmla="*/ 2017710 w 2285560"/>
                <a:gd name="connsiteY21-13558" fmla="*/ 170656 h 9829263"/>
                <a:gd name="connsiteX22-13559" fmla="*/ 2020885 w 2285560"/>
                <a:gd name="connsiteY22-13560" fmla="*/ 0 h 9829263"/>
                <a:gd name="connsiteX23-13561" fmla="*/ 2285545 w 2285560"/>
                <a:gd name="connsiteY23-13562" fmla="*/ 172356 h 9829263"/>
                <a:gd name="connsiteX24-13563" fmla="*/ 2266950 w 2285560"/>
                <a:gd name="connsiteY24-13564" fmla="*/ 4882356 h 9829263"/>
                <a:gd name="connsiteX25-13565" fmla="*/ 2124074 w 2285560"/>
                <a:gd name="connsiteY25-13566" fmla="*/ 5044281 h 9829263"/>
                <a:gd name="connsiteX26-13567" fmla="*/ 1881186 w 2285560"/>
                <a:gd name="connsiteY26-13568" fmla="*/ 5127624 h 9829263"/>
                <a:gd name="connsiteX27-13569" fmla="*/ 1874042 w 2285560"/>
                <a:gd name="connsiteY27-13570" fmla="*/ 5322885 h 9829263"/>
                <a:gd name="connsiteX28-13571" fmla="*/ 1874042 w 2285560"/>
                <a:gd name="connsiteY28-13572" fmla="*/ 9829263 h 9829263"/>
                <a:gd name="connsiteX29-13573" fmla="*/ 921542 w 2285560"/>
                <a:gd name="connsiteY29-13574" fmla="*/ 9829263 h 9829263"/>
                <a:gd name="connsiteX30-13575" fmla="*/ 921542 w 2285560"/>
                <a:gd name="connsiteY30-13576" fmla="*/ 5322885 h 9829263"/>
                <a:gd name="connsiteX0-13577" fmla="*/ 921542 w 2285560"/>
                <a:gd name="connsiteY0-13578" fmla="*/ 5322885 h 9829263"/>
                <a:gd name="connsiteX1-13579" fmla="*/ 795336 w 2285560"/>
                <a:gd name="connsiteY1-13580" fmla="*/ 5194298 h 9829263"/>
                <a:gd name="connsiteX2-13581" fmla="*/ 230979 w 2285560"/>
                <a:gd name="connsiteY2-13582" fmla="*/ 5196680 h 9829263"/>
                <a:gd name="connsiteX3-13583" fmla="*/ 57149 w 2285560"/>
                <a:gd name="connsiteY3-13584" fmla="*/ 5115716 h 9829263"/>
                <a:gd name="connsiteX4-13585" fmla="*/ 0 w 2285560"/>
                <a:gd name="connsiteY4-13586" fmla="*/ 4937123 h 9829263"/>
                <a:gd name="connsiteX5-13587" fmla="*/ 11906 w 2285560"/>
                <a:gd name="connsiteY5-13588" fmla="*/ 2051047 h 9829263"/>
                <a:gd name="connsiteX6-13589" fmla="*/ 64293 w 2285560"/>
                <a:gd name="connsiteY6-13590" fmla="*/ 1896266 h 9829263"/>
                <a:gd name="connsiteX7-13591" fmla="*/ 200025 w 2285560"/>
                <a:gd name="connsiteY7-13592" fmla="*/ 1846262 h 9829263"/>
                <a:gd name="connsiteX8-13593" fmla="*/ 1473994 w 2285560"/>
                <a:gd name="connsiteY8-13594" fmla="*/ 1843879 h 9829263"/>
                <a:gd name="connsiteX9-13595" fmla="*/ 1483518 w 2285560"/>
                <a:gd name="connsiteY9-13596" fmla="*/ 2010567 h 9829263"/>
                <a:gd name="connsiteX10-13597" fmla="*/ 328612 w 2285560"/>
                <a:gd name="connsiteY10-13598" fmla="*/ 2022475 h 9829263"/>
                <a:gd name="connsiteX11-13599" fmla="*/ 214313 w 2285560"/>
                <a:gd name="connsiteY11-13600" fmla="*/ 2041521 h 9829263"/>
                <a:gd name="connsiteX12-13601" fmla="*/ 183356 w 2285560"/>
                <a:gd name="connsiteY12-13602" fmla="*/ 2141538 h 9829263"/>
                <a:gd name="connsiteX13-13603" fmla="*/ 176211 w 2285560"/>
                <a:gd name="connsiteY13-13604" fmla="*/ 4834730 h 9829263"/>
                <a:gd name="connsiteX14-13605" fmla="*/ 219073 w 2285560"/>
                <a:gd name="connsiteY14-13606" fmla="*/ 4944266 h 9829263"/>
                <a:gd name="connsiteX15-13607" fmla="*/ 333375 w 2285560"/>
                <a:gd name="connsiteY15-13608" fmla="*/ 5020468 h 9829263"/>
                <a:gd name="connsiteX16-13609" fmla="*/ 802481 w 2285560"/>
                <a:gd name="connsiteY16-13610" fmla="*/ 5020467 h 9829263"/>
                <a:gd name="connsiteX17-13611" fmla="*/ 1012030 w 2285560"/>
                <a:gd name="connsiteY17-13612" fmla="*/ 4887118 h 9829263"/>
                <a:gd name="connsiteX18-13613" fmla="*/ 1940719 w 2285560"/>
                <a:gd name="connsiteY18-13614" fmla="*/ 4887118 h 9829263"/>
                <a:gd name="connsiteX19-13615" fmla="*/ 2107406 w 2285560"/>
                <a:gd name="connsiteY19-13616" fmla="*/ 4689474 h 9829263"/>
                <a:gd name="connsiteX20-13617" fmla="*/ 2141198 w 2285560"/>
                <a:gd name="connsiteY20-13618" fmla="*/ 293119 h 9829263"/>
                <a:gd name="connsiteX21-13619" fmla="*/ 2017710 w 2285560"/>
                <a:gd name="connsiteY21-13620" fmla="*/ 170656 h 9829263"/>
                <a:gd name="connsiteX22-13621" fmla="*/ 2020885 w 2285560"/>
                <a:gd name="connsiteY22-13622" fmla="*/ 0 h 9829263"/>
                <a:gd name="connsiteX23-13623" fmla="*/ 2285545 w 2285560"/>
                <a:gd name="connsiteY23-13624" fmla="*/ 172356 h 9829263"/>
                <a:gd name="connsiteX24-13625" fmla="*/ 2266950 w 2285560"/>
                <a:gd name="connsiteY24-13626" fmla="*/ 4882356 h 9829263"/>
                <a:gd name="connsiteX25-13627" fmla="*/ 2124074 w 2285560"/>
                <a:gd name="connsiteY25-13628" fmla="*/ 5044281 h 9829263"/>
                <a:gd name="connsiteX26-13629" fmla="*/ 1881186 w 2285560"/>
                <a:gd name="connsiteY26-13630" fmla="*/ 5127624 h 9829263"/>
                <a:gd name="connsiteX27-13631" fmla="*/ 1874042 w 2285560"/>
                <a:gd name="connsiteY27-13632" fmla="*/ 5322885 h 9829263"/>
                <a:gd name="connsiteX28-13633" fmla="*/ 1874042 w 2285560"/>
                <a:gd name="connsiteY28-13634" fmla="*/ 9829263 h 9829263"/>
                <a:gd name="connsiteX29-13635" fmla="*/ 921542 w 2285560"/>
                <a:gd name="connsiteY29-13636" fmla="*/ 9829263 h 9829263"/>
                <a:gd name="connsiteX30-13637" fmla="*/ 921542 w 2285560"/>
                <a:gd name="connsiteY30-13638" fmla="*/ 5322885 h 9829263"/>
                <a:gd name="connsiteX0-13639" fmla="*/ 921542 w 2285560"/>
                <a:gd name="connsiteY0-13640" fmla="*/ 5322885 h 9829263"/>
                <a:gd name="connsiteX1-13641" fmla="*/ 795336 w 2285560"/>
                <a:gd name="connsiteY1-13642" fmla="*/ 5194298 h 9829263"/>
                <a:gd name="connsiteX2-13643" fmla="*/ 230979 w 2285560"/>
                <a:gd name="connsiteY2-13644" fmla="*/ 5196680 h 9829263"/>
                <a:gd name="connsiteX3-13645" fmla="*/ 57149 w 2285560"/>
                <a:gd name="connsiteY3-13646" fmla="*/ 5115716 h 9829263"/>
                <a:gd name="connsiteX4-13647" fmla="*/ 0 w 2285560"/>
                <a:gd name="connsiteY4-13648" fmla="*/ 4937123 h 9829263"/>
                <a:gd name="connsiteX5-13649" fmla="*/ 11906 w 2285560"/>
                <a:gd name="connsiteY5-13650" fmla="*/ 2051047 h 9829263"/>
                <a:gd name="connsiteX6-13651" fmla="*/ 64293 w 2285560"/>
                <a:gd name="connsiteY6-13652" fmla="*/ 1896266 h 9829263"/>
                <a:gd name="connsiteX7-13653" fmla="*/ 200025 w 2285560"/>
                <a:gd name="connsiteY7-13654" fmla="*/ 1846262 h 9829263"/>
                <a:gd name="connsiteX8-13655" fmla="*/ 1473994 w 2285560"/>
                <a:gd name="connsiteY8-13656" fmla="*/ 1843879 h 9829263"/>
                <a:gd name="connsiteX9-13657" fmla="*/ 1483518 w 2285560"/>
                <a:gd name="connsiteY9-13658" fmla="*/ 2010567 h 9829263"/>
                <a:gd name="connsiteX10-13659" fmla="*/ 328612 w 2285560"/>
                <a:gd name="connsiteY10-13660" fmla="*/ 2022475 h 9829263"/>
                <a:gd name="connsiteX11-13661" fmla="*/ 214313 w 2285560"/>
                <a:gd name="connsiteY11-13662" fmla="*/ 2041521 h 9829263"/>
                <a:gd name="connsiteX12-13663" fmla="*/ 183356 w 2285560"/>
                <a:gd name="connsiteY12-13664" fmla="*/ 2141538 h 9829263"/>
                <a:gd name="connsiteX13-13665" fmla="*/ 176211 w 2285560"/>
                <a:gd name="connsiteY13-13666" fmla="*/ 4834730 h 9829263"/>
                <a:gd name="connsiteX14-13667" fmla="*/ 219073 w 2285560"/>
                <a:gd name="connsiteY14-13668" fmla="*/ 4944266 h 9829263"/>
                <a:gd name="connsiteX15-13669" fmla="*/ 333375 w 2285560"/>
                <a:gd name="connsiteY15-13670" fmla="*/ 5020468 h 9829263"/>
                <a:gd name="connsiteX16-13671" fmla="*/ 802481 w 2285560"/>
                <a:gd name="connsiteY16-13672" fmla="*/ 5020467 h 9829263"/>
                <a:gd name="connsiteX17-13673" fmla="*/ 1012030 w 2285560"/>
                <a:gd name="connsiteY17-13674" fmla="*/ 4887118 h 9829263"/>
                <a:gd name="connsiteX18-13675" fmla="*/ 1940719 w 2285560"/>
                <a:gd name="connsiteY18-13676" fmla="*/ 4887118 h 9829263"/>
                <a:gd name="connsiteX19-13677" fmla="*/ 2107406 w 2285560"/>
                <a:gd name="connsiteY19-13678" fmla="*/ 4689474 h 9829263"/>
                <a:gd name="connsiteX20-13679" fmla="*/ 2141198 w 2285560"/>
                <a:gd name="connsiteY20-13680" fmla="*/ 293119 h 9829263"/>
                <a:gd name="connsiteX21-13681" fmla="*/ 2017710 w 2285560"/>
                <a:gd name="connsiteY21-13682" fmla="*/ 170656 h 9829263"/>
                <a:gd name="connsiteX22-13683" fmla="*/ 2020885 w 2285560"/>
                <a:gd name="connsiteY22-13684" fmla="*/ 0 h 9829263"/>
                <a:gd name="connsiteX23-13685" fmla="*/ 2285545 w 2285560"/>
                <a:gd name="connsiteY23-13686" fmla="*/ 172356 h 9829263"/>
                <a:gd name="connsiteX24-13687" fmla="*/ 2266950 w 2285560"/>
                <a:gd name="connsiteY24-13688" fmla="*/ 4882356 h 9829263"/>
                <a:gd name="connsiteX25-13689" fmla="*/ 2124074 w 2285560"/>
                <a:gd name="connsiteY25-13690" fmla="*/ 5044281 h 9829263"/>
                <a:gd name="connsiteX26-13691" fmla="*/ 1881186 w 2285560"/>
                <a:gd name="connsiteY26-13692" fmla="*/ 5127624 h 9829263"/>
                <a:gd name="connsiteX27-13693" fmla="*/ 1874042 w 2285560"/>
                <a:gd name="connsiteY27-13694" fmla="*/ 5322885 h 9829263"/>
                <a:gd name="connsiteX28-13695" fmla="*/ 1874042 w 2285560"/>
                <a:gd name="connsiteY28-13696" fmla="*/ 9829263 h 9829263"/>
                <a:gd name="connsiteX29-13697" fmla="*/ 921542 w 2285560"/>
                <a:gd name="connsiteY29-13698" fmla="*/ 9829263 h 9829263"/>
                <a:gd name="connsiteX30-13699" fmla="*/ 921542 w 2285560"/>
                <a:gd name="connsiteY30-13700" fmla="*/ 5322885 h 9829263"/>
                <a:gd name="connsiteX0-13701" fmla="*/ 921542 w 2285560"/>
                <a:gd name="connsiteY0-13702" fmla="*/ 5539136 h 10045514"/>
                <a:gd name="connsiteX1-13703" fmla="*/ 795336 w 2285560"/>
                <a:gd name="connsiteY1-13704" fmla="*/ 5410549 h 10045514"/>
                <a:gd name="connsiteX2-13705" fmla="*/ 230979 w 2285560"/>
                <a:gd name="connsiteY2-13706" fmla="*/ 5412931 h 10045514"/>
                <a:gd name="connsiteX3-13707" fmla="*/ 57149 w 2285560"/>
                <a:gd name="connsiteY3-13708" fmla="*/ 5331967 h 10045514"/>
                <a:gd name="connsiteX4-13709" fmla="*/ 0 w 2285560"/>
                <a:gd name="connsiteY4-13710" fmla="*/ 5153374 h 10045514"/>
                <a:gd name="connsiteX5-13711" fmla="*/ 11906 w 2285560"/>
                <a:gd name="connsiteY5-13712" fmla="*/ 2267298 h 10045514"/>
                <a:gd name="connsiteX6-13713" fmla="*/ 64293 w 2285560"/>
                <a:gd name="connsiteY6-13714" fmla="*/ 2112517 h 10045514"/>
                <a:gd name="connsiteX7-13715" fmla="*/ 200025 w 2285560"/>
                <a:gd name="connsiteY7-13716" fmla="*/ 2062513 h 10045514"/>
                <a:gd name="connsiteX8-13717" fmla="*/ 1473994 w 2285560"/>
                <a:gd name="connsiteY8-13718" fmla="*/ 2060130 h 10045514"/>
                <a:gd name="connsiteX9-13719" fmla="*/ 1483518 w 2285560"/>
                <a:gd name="connsiteY9-13720" fmla="*/ 2226818 h 10045514"/>
                <a:gd name="connsiteX10-13721" fmla="*/ 328612 w 2285560"/>
                <a:gd name="connsiteY10-13722" fmla="*/ 2238726 h 10045514"/>
                <a:gd name="connsiteX11-13723" fmla="*/ 214313 w 2285560"/>
                <a:gd name="connsiteY11-13724" fmla="*/ 2257772 h 10045514"/>
                <a:gd name="connsiteX12-13725" fmla="*/ 183356 w 2285560"/>
                <a:gd name="connsiteY12-13726" fmla="*/ 2357789 h 10045514"/>
                <a:gd name="connsiteX13-13727" fmla="*/ 176211 w 2285560"/>
                <a:gd name="connsiteY13-13728" fmla="*/ 5050981 h 10045514"/>
                <a:gd name="connsiteX14-13729" fmla="*/ 219073 w 2285560"/>
                <a:gd name="connsiteY14-13730" fmla="*/ 5160517 h 10045514"/>
                <a:gd name="connsiteX15-13731" fmla="*/ 333375 w 2285560"/>
                <a:gd name="connsiteY15-13732" fmla="*/ 5236719 h 10045514"/>
                <a:gd name="connsiteX16-13733" fmla="*/ 802481 w 2285560"/>
                <a:gd name="connsiteY16-13734" fmla="*/ 5236718 h 10045514"/>
                <a:gd name="connsiteX17-13735" fmla="*/ 1012030 w 2285560"/>
                <a:gd name="connsiteY17-13736" fmla="*/ 5103369 h 10045514"/>
                <a:gd name="connsiteX18-13737" fmla="*/ 1940719 w 2285560"/>
                <a:gd name="connsiteY18-13738" fmla="*/ 5103369 h 10045514"/>
                <a:gd name="connsiteX19-13739" fmla="*/ 2107406 w 2285560"/>
                <a:gd name="connsiteY19-13740" fmla="*/ 4905725 h 10045514"/>
                <a:gd name="connsiteX20-13741" fmla="*/ 2141198 w 2285560"/>
                <a:gd name="connsiteY20-13742" fmla="*/ 509370 h 10045514"/>
                <a:gd name="connsiteX21-13743" fmla="*/ 2017710 w 2285560"/>
                <a:gd name="connsiteY21-13744" fmla="*/ 386907 h 10045514"/>
                <a:gd name="connsiteX22-13745" fmla="*/ 2020885 w 2285560"/>
                <a:gd name="connsiteY22-13746" fmla="*/ 216251 h 10045514"/>
                <a:gd name="connsiteX23-13747" fmla="*/ 2226467 w 2285560"/>
                <a:gd name="connsiteY23-13748" fmla="*/ 257523 h 10045514"/>
                <a:gd name="connsiteX24-13749" fmla="*/ 2285545 w 2285560"/>
                <a:gd name="connsiteY24-13750" fmla="*/ 388607 h 10045514"/>
                <a:gd name="connsiteX25-13751" fmla="*/ 2266950 w 2285560"/>
                <a:gd name="connsiteY25-13752" fmla="*/ 5098607 h 10045514"/>
                <a:gd name="connsiteX26-13753" fmla="*/ 2124074 w 2285560"/>
                <a:gd name="connsiteY26-13754" fmla="*/ 5260532 h 10045514"/>
                <a:gd name="connsiteX27-13755" fmla="*/ 1881186 w 2285560"/>
                <a:gd name="connsiteY27-13756" fmla="*/ 5343875 h 10045514"/>
                <a:gd name="connsiteX28-13757" fmla="*/ 1874042 w 2285560"/>
                <a:gd name="connsiteY28-13758" fmla="*/ 5539136 h 10045514"/>
                <a:gd name="connsiteX29-13759" fmla="*/ 1874042 w 2285560"/>
                <a:gd name="connsiteY29-13760" fmla="*/ 10045514 h 10045514"/>
                <a:gd name="connsiteX30-13761" fmla="*/ 921542 w 2285560"/>
                <a:gd name="connsiteY30-13762" fmla="*/ 10045514 h 10045514"/>
                <a:gd name="connsiteX31" fmla="*/ 921542 w 2285560"/>
                <a:gd name="connsiteY31" fmla="*/ 5539136 h 10045514"/>
                <a:gd name="connsiteX0-13763" fmla="*/ 921542 w 2285560"/>
                <a:gd name="connsiteY0-13764" fmla="*/ 5329684 h 9836062"/>
                <a:gd name="connsiteX1-13765" fmla="*/ 795336 w 2285560"/>
                <a:gd name="connsiteY1-13766" fmla="*/ 5201097 h 9836062"/>
                <a:gd name="connsiteX2-13767" fmla="*/ 230979 w 2285560"/>
                <a:gd name="connsiteY2-13768" fmla="*/ 5203479 h 9836062"/>
                <a:gd name="connsiteX3-13769" fmla="*/ 57149 w 2285560"/>
                <a:gd name="connsiteY3-13770" fmla="*/ 5122515 h 9836062"/>
                <a:gd name="connsiteX4-13771" fmla="*/ 0 w 2285560"/>
                <a:gd name="connsiteY4-13772" fmla="*/ 4943922 h 9836062"/>
                <a:gd name="connsiteX5-13773" fmla="*/ 11906 w 2285560"/>
                <a:gd name="connsiteY5-13774" fmla="*/ 2057846 h 9836062"/>
                <a:gd name="connsiteX6-13775" fmla="*/ 64293 w 2285560"/>
                <a:gd name="connsiteY6-13776" fmla="*/ 1903065 h 9836062"/>
                <a:gd name="connsiteX7-13777" fmla="*/ 200025 w 2285560"/>
                <a:gd name="connsiteY7-13778" fmla="*/ 1853061 h 9836062"/>
                <a:gd name="connsiteX8-13779" fmla="*/ 1473994 w 2285560"/>
                <a:gd name="connsiteY8-13780" fmla="*/ 1850678 h 9836062"/>
                <a:gd name="connsiteX9-13781" fmla="*/ 1483518 w 2285560"/>
                <a:gd name="connsiteY9-13782" fmla="*/ 2017366 h 9836062"/>
                <a:gd name="connsiteX10-13783" fmla="*/ 328612 w 2285560"/>
                <a:gd name="connsiteY10-13784" fmla="*/ 2029274 h 9836062"/>
                <a:gd name="connsiteX11-13785" fmla="*/ 214313 w 2285560"/>
                <a:gd name="connsiteY11-13786" fmla="*/ 2048320 h 9836062"/>
                <a:gd name="connsiteX12-13787" fmla="*/ 183356 w 2285560"/>
                <a:gd name="connsiteY12-13788" fmla="*/ 2148337 h 9836062"/>
                <a:gd name="connsiteX13-13789" fmla="*/ 176211 w 2285560"/>
                <a:gd name="connsiteY13-13790" fmla="*/ 4841529 h 9836062"/>
                <a:gd name="connsiteX14-13791" fmla="*/ 219073 w 2285560"/>
                <a:gd name="connsiteY14-13792" fmla="*/ 4951065 h 9836062"/>
                <a:gd name="connsiteX15-13793" fmla="*/ 333375 w 2285560"/>
                <a:gd name="connsiteY15-13794" fmla="*/ 5027267 h 9836062"/>
                <a:gd name="connsiteX16-13795" fmla="*/ 802481 w 2285560"/>
                <a:gd name="connsiteY16-13796" fmla="*/ 5027266 h 9836062"/>
                <a:gd name="connsiteX17-13797" fmla="*/ 1012030 w 2285560"/>
                <a:gd name="connsiteY17-13798" fmla="*/ 4893917 h 9836062"/>
                <a:gd name="connsiteX18-13799" fmla="*/ 1940719 w 2285560"/>
                <a:gd name="connsiteY18-13800" fmla="*/ 4893917 h 9836062"/>
                <a:gd name="connsiteX19-13801" fmla="*/ 2107406 w 2285560"/>
                <a:gd name="connsiteY19-13802" fmla="*/ 4696273 h 9836062"/>
                <a:gd name="connsiteX20-13803" fmla="*/ 2141198 w 2285560"/>
                <a:gd name="connsiteY20-13804" fmla="*/ 299918 h 9836062"/>
                <a:gd name="connsiteX21-13805" fmla="*/ 2017710 w 2285560"/>
                <a:gd name="connsiteY21-13806" fmla="*/ 177455 h 9836062"/>
                <a:gd name="connsiteX22-13807" fmla="*/ 2020885 w 2285560"/>
                <a:gd name="connsiteY22-13808" fmla="*/ 6799 h 9836062"/>
                <a:gd name="connsiteX23-13809" fmla="*/ 2226467 w 2285560"/>
                <a:gd name="connsiteY23-13810" fmla="*/ 48071 h 9836062"/>
                <a:gd name="connsiteX24-13811" fmla="*/ 2285545 w 2285560"/>
                <a:gd name="connsiteY24-13812" fmla="*/ 179155 h 9836062"/>
                <a:gd name="connsiteX25-13813" fmla="*/ 2266950 w 2285560"/>
                <a:gd name="connsiteY25-13814" fmla="*/ 4889155 h 9836062"/>
                <a:gd name="connsiteX26-13815" fmla="*/ 2124074 w 2285560"/>
                <a:gd name="connsiteY26-13816" fmla="*/ 5051080 h 9836062"/>
                <a:gd name="connsiteX27-13817" fmla="*/ 1881186 w 2285560"/>
                <a:gd name="connsiteY27-13818" fmla="*/ 5134423 h 9836062"/>
                <a:gd name="connsiteX28-13819" fmla="*/ 1874042 w 2285560"/>
                <a:gd name="connsiteY28-13820" fmla="*/ 5329684 h 9836062"/>
                <a:gd name="connsiteX29-13821" fmla="*/ 1874042 w 2285560"/>
                <a:gd name="connsiteY29-13822" fmla="*/ 9836062 h 9836062"/>
                <a:gd name="connsiteX30-13823" fmla="*/ 921542 w 2285560"/>
                <a:gd name="connsiteY30-13824" fmla="*/ 9836062 h 9836062"/>
                <a:gd name="connsiteX31-13825" fmla="*/ 921542 w 2285560"/>
                <a:gd name="connsiteY31-13826" fmla="*/ 5329684 h 9836062"/>
                <a:gd name="connsiteX0-13827" fmla="*/ 921542 w 2285560"/>
                <a:gd name="connsiteY0-13828" fmla="*/ 5323157 h 9829535"/>
                <a:gd name="connsiteX1-13829" fmla="*/ 795336 w 2285560"/>
                <a:gd name="connsiteY1-13830" fmla="*/ 5194570 h 9829535"/>
                <a:gd name="connsiteX2-13831" fmla="*/ 230979 w 2285560"/>
                <a:gd name="connsiteY2-13832" fmla="*/ 5196952 h 9829535"/>
                <a:gd name="connsiteX3-13833" fmla="*/ 57149 w 2285560"/>
                <a:gd name="connsiteY3-13834" fmla="*/ 5115988 h 9829535"/>
                <a:gd name="connsiteX4-13835" fmla="*/ 0 w 2285560"/>
                <a:gd name="connsiteY4-13836" fmla="*/ 4937395 h 9829535"/>
                <a:gd name="connsiteX5-13837" fmla="*/ 11906 w 2285560"/>
                <a:gd name="connsiteY5-13838" fmla="*/ 2051319 h 9829535"/>
                <a:gd name="connsiteX6-13839" fmla="*/ 64293 w 2285560"/>
                <a:gd name="connsiteY6-13840" fmla="*/ 1896538 h 9829535"/>
                <a:gd name="connsiteX7-13841" fmla="*/ 200025 w 2285560"/>
                <a:gd name="connsiteY7-13842" fmla="*/ 1846534 h 9829535"/>
                <a:gd name="connsiteX8-13843" fmla="*/ 1473994 w 2285560"/>
                <a:gd name="connsiteY8-13844" fmla="*/ 1844151 h 9829535"/>
                <a:gd name="connsiteX9-13845" fmla="*/ 1483518 w 2285560"/>
                <a:gd name="connsiteY9-13846" fmla="*/ 2010839 h 9829535"/>
                <a:gd name="connsiteX10-13847" fmla="*/ 328612 w 2285560"/>
                <a:gd name="connsiteY10-13848" fmla="*/ 2022747 h 9829535"/>
                <a:gd name="connsiteX11-13849" fmla="*/ 214313 w 2285560"/>
                <a:gd name="connsiteY11-13850" fmla="*/ 2041793 h 9829535"/>
                <a:gd name="connsiteX12-13851" fmla="*/ 183356 w 2285560"/>
                <a:gd name="connsiteY12-13852" fmla="*/ 2141810 h 9829535"/>
                <a:gd name="connsiteX13-13853" fmla="*/ 176211 w 2285560"/>
                <a:gd name="connsiteY13-13854" fmla="*/ 4835002 h 9829535"/>
                <a:gd name="connsiteX14-13855" fmla="*/ 219073 w 2285560"/>
                <a:gd name="connsiteY14-13856" fmla="*/ 4944538 h 9829535"/>
                <a:gd name="connsiteX15-13857" fmla="*/ 333375 w 2285560"/>
                <a:gd name="connsiteY15-13858" fmla="*/ 5020740 h 9829535"/>
                <a:gd name="connsiteX16-13859" fmla="*/ 802481 w 2285560"/>
                <a:gd name="connsiteY16-13860" fmla="*/ 5020739 h 9829535"/>
                <a:gd name="connsiteX17-13861" fmla="*/ 1012030 w 2285560"/>
                <a:gd name="connsiteY17-13862" fmla="*/ 4887390 h 9829535"/>
                <a:gd name="connsiteX18-13863" fmla="*/ 1940719 w 2285560"/>
                <a:gd name="connsiteY18-13864" fmla="*/ 4887390 h 9829535"/>
                <a:gd name="connsiteX19-13865" fmla="*/ 2107406 w 2285560"/>
                <a:gd name="connsiteY19-13866" fmla="*/ 4689746 h 9829535"/>
                <a:gd name="connsiteX20-13867" fmla="*/ 2141198 w 2285560"/>
                <a:gd name="connsiteY20-13868" fmla="*/ 293391 h 9829535"/>
                <a:gd name="connsiteX21-13869" fmla="*/ 2017710 w 2285560"/>
                <a:gd name="connsiteY21-13870" fmla="*/ 170928 h 9829535"/>
                <a:gd name="connsiteX22-13871" fmla="*/ 2020885 w 2285560"/>
                <a:gd name="connsiteY22-13872" fmla="*/ 272 h 9829535"/>
                <a:gd name="connsiteX23-13873" fmla="*/ 2226467 w 2285560"/>
                <a:gd name="connsiteY23-13874" fmla="*/ 41544 h 9829535"/>
                <a:gd name="connsiteX24-13875" fmla="*/ 2285545 w 2285560"/>
                <a:gd name="connsiteY24-13876" fmla="*/ 172628 h 9829535"/>
                <a:gd name="connsiteX25-13877" fmla="*/ 2266950 w 2285560"/>
                <a:gd name="connsiteY25-13878" fmla="*/ 4882628 h 9829535"/>
                <a:gd name="connsiteX26-13879" fmla="*/ 2124074 w 2285560"/>
                <a:gd name="connsiteY26-13880" fmla="*/ 5044553 h 9829535"/>
                <a:gd name="connsiteX27-13881" fmla="*/ 1881186 w 2285560"/>
                <a:gd name="connsiteY27-13882" fmla="*/ 5127896 h 9829535"/>
                <a:gd name="connsiteX28-13883" fmla="*/ 1874042 w 2285560"/>
                <a:gd name="connsiteY28-13884" fmla="*/ 5323157 h 9829535"/>
                <a:gd name="connsiteX29-13885" fmla="*/ 1874042 w 2285560"/>
                <a:gd name="connsiteY29-13886" fmla="*/ 9829535 h 9829535"/>
                <a:gd name="connsiteX30-13887" fmla="*/ 921542 w 2285560"/>
                <a:gd name="connsiteY30-13888" fmla="*/ 9829535 h 9829535"/>
                <a:gd name="connsiteX31-13889" fmla="*/ 921542 w 2285560"/>
                <a:gd name="connsiteY31-13890" fmla="*/ 5323157 h 9829535"/>
                <a:gd name="connsiteX0-13891" fmla="*/ 921542 w 2285560"/>
                <a:gd name="connsiteY0-13892" fmla="*/ 5323696 h 9830074"/>
                <a:gd name="connsiteX1-13893" fmla="*/ 795336 w 2285560"/>
                <a:gd name="connsiteY1-13894" fmla="*/ 5195109 h 9830074"/>
                <a:gd name="connsiteX2-13895" fmla="*/ 230979 w 2285560"/>
                <a:gd name="connsiteY2-13896" fmla="*/ 5197491 h 9830074"/>
                <a:gd name="connsiteX3-13897" fmla="*/ 57149 w 2285560"/>
                <a:gd name="connsiteY3-13898" fmla="*/ 5116527 h 9830074"/>
                <a:gd name="connsiteX4-13899" fmla="*/ 0 w 2285560"/>
                <a:gd name="connsiteY4-13900" fmla="*/ 4937934 h 9830074"/>
                <a:gd name="connsiteX5-13901" fmla="*/ 11906 w 2285560"/>
                <a:gd name="connsiteY5-13902" fmla="*/ 2051858 h 9830074"/>
                <a:gd name="connsiteX6-13903" fmla="*/ 64293 w 2285560"/>
                <a:gd name="connsiteY6-13904" fmla="*/ 1897077 h 9830074"/>
                <a:gd name="connsiteX7-13905" fmla="*/ 200025 w 2285560"/>
                <a:gd name="connsiteY7-13906" fmla="*/ 1847073 h 9830074"/>
                <a:gd name="connsiteX8-13907" fmla="*/ 1473994 w 2285560"/>
                <a:gd name="connsiteY8-13908" fmla="*/ 1844690 h 9830074"/>
                <a:gd name="connsiteX9-13909" fmla="*/ 1483518 w 2285560"/>
                <a:gd name="connsiteY9-13910" fmla="*/ 2011378 h 9830074"/>
                <a:gd name="connsiteX10-13911" fmla="*/ 328612 w 2285560"/>
                <a:gd name="connsiteY10-13912" fmla="*/ 2023286 h 9830074"/>
                <a:gd name="connsiteX11-13913" fmla="*/ 214313 w 2285560"/>
                <a:gd name="connsiteY11-13914" fmla="*/ 2042332 h 9830074"/>
                <a:gd name="connsiteX12-13915" fmla="*/ 183356 w 2285560"/>
                <a:gd name="connsiteY12-13916" fmla="*/ 2142349 h 9830074"/>
                <a:gd name="connsiteX13-13917" fmla="*/ 176211 w 2285560"/>
                <a:gd name="connsiteY13-13918" fmla="*/ 4835541 h 9830074"/>
                <a:gd name="connsiteX14-13919" fmla="*/ 219073 w 2285560"/>
                <a:gd name="connsiteY14-13920" fmla="*/ 4945077 h 9830074"/>
                <a:gd name="connsiteX15-13921" fmla="*/ 333375 w 2285560"/>
                <a:gd name="connsiteY15-13922" fmla="*/ 5021279 h 9830074"/>
                <a:gd name="connsiteX16-13923" fmla="*/ 802481 w 2285560"/>
                <a:gd name="connsiteY16-13924" fmla="*/ 5021278 h 9830074"/>
                <a:gd name="connsiteX17-13925" fmla="*/ 1012030 w 2285560"/>
                <a:gd name="connsiteY17-13926" fmla="*/ 4887929 h 9830074"/>
                <a:gd name="connsiteX18-13927" fmla="*/ 1940719 w 2285560"/>
                <a:gd name="connsiteY18-13928" fmla="*/ 4887929 h 9830074"/>
                <a:gd name="connsiteX19-13929" fmla="*/ 2107406 w 2285560"/>
                <a:gd name="connsiteY19-13930" fmla="*/ 4690285 h 9830074"/>
                <a:gd name="connsiteX20-13931" fmla="*/ 2141198 w 2285560"/>
                <a:gd name="connsiteY20-13932" fmla="*/ 293930 h 9830074"/>
                <a:gd name="connsiteX21-13933" fmla="*/ 2017710 w 2285560"/>
                <a:gd name="connsiteY21-13934" fmla="*/ 171467 h 9830074"/>
                <a:gd name="connsiteX22-13935" fmla="*/ 2020885 w 2285560"/>
                <a:gd name="connsiteY22-13936" fmla="*/ 811 h 9830074"/>
                <a:gd name="connsiteX23-13937" fmla="*/ 2226467 w 2285560"/>
                <a:gd name="connsiteY23-13938" fmla="*/ 42083 h 9830074"/>
                <a:gd name="connsiteX24-13939" fmla="*/ 2285545 w 2285560"/>
                <a:gd name="connsiteY24-13940" fmla="*/ 173167 h 9830074"/>
                <a:gd name="connsiteX25-13941" fmla="*/ 2266950 w 2285560"/>
                <a:gd name="connsiteY25-13942" fmla="*/ 4883167 h 9830074"/>
                <a:gd name="connsiteX26-13943" fmla="*/ 2124074 w 2285560"/>
                <a:gd name="connsiteY26-13944" fmla="*/ 5045092 h 9830074"/>
                <a:gd name="connsiteX27-13945" fmla="*/ 1881186 w 2285560"/>
                <a:gd name="connsiteY27-13946" fmla="*/ 5128435 h 9830074"/>
                <a:gd name="connsiteX28-13947" fmla="*/ 1874042 w 2285560"/>
                <a:gd name="connsiteY28-13948" fmla="*/ 5323696 h 9830074"/>
                <a:gd name="connsiteX29-13949" fmla="*/ 1874042 w 2285560"/>
                <a:gd name="connsiteY29-13950" fmla="*/ 9830074 h 9830074"/>
                <a:gd name="connsiteX30-13951" fmla="*/ 921542 w 2285560"/>
                <a:gd name="connsiteY30-13952" fmla="*/ 9830074 h 9830074"/>
                <a:gd name="connsiteX31-13953" fmla="*/ 921542 w 2285560"/>
                <a:gd name="connsiteY31-13954" fmla="*/ 5323696 h 9830074"/>
                <a:gd name="connsiteX0-13955" fmla="*/ 921542 w 2285560"/>
                <a:gd name="connsiteY0-13956" fmla="*/ 5323404 h 9829782"/>
                <a:gd name="connsiteX1-13957" fmla="*/ 795336 w 2285560"/>
                <a:gd name="connsiteY1-13958" fmla="*/ 5194817 h 9829782"/>
                <a:gd name="connsiteX2-13959" fmla="*/ 230979 w 2285560"/>
                <a:gd name="connsiteY2-13960" fmla="*/ 5197199 h 9829782"/>
                <a:gd name="connsiteX3-13961" fmla="*/ 57149 w 2285560"/>
                <a:gd name="connsiteY3-13962" fmla="*/ 5116235 h 9829782"/>
                <a:gd name="connsiteX4-13963" fmla="*/ 0 w 2285560"/>
                <a:gd name="connsiteY4-13964" fmla="*/ 4937642 h 9829782"/>
                <a:gd name="connsiteX5-13965" fmla="*/ 11906 w 2285560"/>
                <a:gd name="connsiteY5-13966" fmla="*/ 2051566 h 9829782"/>
                <a:gd name="connsiteX6-13967" fmla="*/ 64293 w 2285560"/>
                <a:gd name="connsiteY6-13968" fmla="*/ 1896785 h 9829782"/>
                <a:gd name="connsiteX7-13969" fmla="*/ 200025 w 2285560"/>
                <a:gd name="connsiteY7-13970" fmla="*/ 1846781 h 9829782"/>
                <a:gd name="connsiteX8-13971" fmla="*/ 1473994 w 2285560"/>
                <a:gd name="connsiteY8-13972" fmla="*/ 1844398 h 9829782"/>
                <a:gd name="connsiteX9-13973" fmla="*/ 1483518 w 2285560"/>
                <a:gd name="connsiteY9-13974" fmla="*/ 2011086 h 9829782"/>
                <a:gd name="connsiteX10-13975" fmla="*/ 328612 w 2285560"/>
                <a:gd name="connsiteY10-13976" fmla="*/ 2022994 h 9829782"/>
                <a:gd name="connsiteX11-13977" fmla="*/ 214313 w 2285560"/>
                <a:gd name="connsiteY11-13978" fmla="*/ 2042040 h 9829782"/>
                <a:gd name="connsiteX12-13979" fmla="*/ 183356 w 2285560"/>
                <a:gd name="connsiteY12-13980" fmla="*/ 2142057 h 9829782"/>
                <a:gd name="connsiteX13-13981" fmla="*/ 176211 w 2285560"/>
                <a:gd name="connsiteY13-13982" fmla="*/ 4835249 h 9829782"/>
                <a:gd name="connsiteX14-13983" fmla="*/ 219073 w 2285560"/>
                <a:gd name="connsiteY14-13984" fmla="*/ 4944785 h 9829782"/>
                <a:gd name="connsiteX15-13985" fmla="*/ 333375 w 2285560"/>
                <a:gd name="connsiteY15-13986" fmla="*/ 5020987 h 9829782"/>
                <a:gd name="connsiteX16-13987" fmla="*/ 802481 w 2285560"/>
                <a:gd name="connsiteY16-13988" fmla="*/ 5020986 h 9829782"/>
                <a:gd name="connsiteX17-13989" fmla="*/ 1012030 w 2285560"/>
                <a:gd name="connsiteY17-13990" fmla="*/ 4887637 h 9829782"/>
                <a:gd name="connsiteX18-13991" fmla="*/ 1940719 w 2285560"/>
                <a:gd name="connsiteY18-13992" fmla="*/ 4887637 h 9829782"/>
                <a:gd name="connsiteX19-13993" fmla="*/ 2107406 w 2285560"/>
                <a:gd name="connsiteY19-13994" fmla="*/ 4689993 h 9829782"/>
                <a:gd name="connsiteX20-13995" fmla="*/ 2141198 w 2285560"/>
                <a:gd name="connsiteY20-13996" fmla="*/ 293638 h 9829782"/>
                <a:gd name="connsiteX21-13997" fmla="*/ 2017710 w 2285560"/>
                <a:gd name="connsiteY21-13998" fmla="*/ 171175 h 9829782"/>
                <a:gd name="connsiteX22-13999" fmla="*/ 2020885 w 2285560"/>
                <a:gd name="connsiteY22-14000" fmla="*/ 519 h 9829782"/>
                <a:gd name="connsiteX23-14001" fmla="*/ 2226467 w 2285560"/>
                <a:gd name="connsiteY23-14002" fmla="*/ 41791 h 9829782"/>
                <a:gd name="connsiteX24-14003" fmla="*/ 2285545 w 2285560"/>
                <a:gd name="connsiteY24-14004" fmla="*/ 172875 h 9829782"/>
                <a:gd name="connsiteX25-14005" fmla="*/ 2266950 w 2285560"/>
                <a:gd name="connsiteY25-14006" fmla="*/ 4882875 h 9829782"/>
                <a:gd name="connsiteX26-14007" fmla="*/ 2124074 w 2285560"/>
                <a:gd name="connsiteY26-14008" fmla="*/ 5044800 h 9829782"/>
                <a:gd name="connsiteX27-14009" fmla="*/ 1881186 w 2285560"/>
                <a:gd name="connsiteY27-14010" fmla="*/ 5128143 h 9829782"/>
                <a:gd name="connsiteX28-14011" fmla="*/ 1874042 w 2285560"/>
                <a:gd name="connsiteY28-14012" fmla="*/ 5323404 h 9829782"/>
                <a:gd name="connsiteX29-14013" fmla="*/ 1874042 w 2285560"/>
                <a:gd name="connsiteY29-14014" fmla="*/ 9829782 h 9829782"/>
                <a:gd name="connsiteX30-14015" fmla="*/ 921542 w 2285560"/>
                <a:gd name="connsiteY30-14016" fmla="*/ 9829782 h 9829782"/>
                <a:gd name="connsiteX31-14017" fmla="*/ 921542 w 2285560"/>
                <a:gd name="connsiteY31-14018" fmla="*/ 5323404 h 9829782"/>
                <a:gd name="connsiteX0-14019" fmla="*/ 921542 w 2285560"/>
                <a:gd name="connsiteY0-14020" fmla="*/ 5323404 h 9829782"/>
                <a:gd name="connsiteX1-14021" fmla="*/ 795336 w 2285560"/>
                <a:gd name="connsiteY1-14022" fmla="*/ 5194817 h 9829782"/>
                <a:gd name="connsiteX2-14023" fmla="*/ 230979 w 2285560"/>
                <a:gd name="connsiteY2-14024" fmla="*/ 5197199 h 9829782"/>
                <a:gd name="connsiteX3-14025" fmla="*/ 57149 w 2285560"/>
                <a:gd name="connsiteY3-14026" fmla="*/ 5116235 h 9829782"/>
                <a:gd name="connsiteX4-14027" fmla="*/ 0 w 2285560"/>
                <a:gd name="connsiteY4-14028" fmla="*/ 4937642 h 9829782"/>
                <a:gd name="connsiteX5-14029" fmla="*/ 11906 w 2285560"/>
                <a:gd name="connsiteY5-14030" fmla="*/ 2051566 h 9829782"/>
                <a:gd name="connsiteX6-14031" fmla="*/ 64293 w 2285560"/>
                <a:gd name="connsiteY6-14032" fmla="*/ 1896785 h 9829782"/>
                <a:gd name="connsiteX7-14033" fmla="*/ 200025 w 2285560"/>
                <a:gd name="connsiteY7-14034" fmla="*/ 1846781 h 9829782"/>
                <a:gd name="connsiteX8-14035" fmla="*/ 1473994 w 2285560"/>
                <a:gd name="connsiteY8-14036" fmla="*/ 1844398 h 9829782"/>
                <a:gd name="connsiteX9-14037" fmla="*/ 1483518 w 2285560"/>
                <a:gd name="connsiteY9-14038" fmla="*/ 2011086 h 9829782"/>
                <a:gd name="connsiteX10-14039" fmla="*/ 328612 w 2285560"/>
                <a:gd name="connsiteY10-14040" fmla="*/ 2022994 h 9829782"/>
                <a:gd name="connsiteX11-14041" fmla="*/ 214313 w 2285560"/>
                <a:gd name="connsiteY11-14042" fmla="*/ 2042040 h 9829782"/>
                <a:gd name="connsiteX12-14043" fmla="*/ 183356 w 2285560"/>
                <a:gd name="connsiteY12-14044" fmla="*/ 2142057 h 9829782"/>
                <a:gd name="connsiteX13-14045" fmla="*/ 176211 w 2285560"/>
                <a:gd name="connsiteY13-14046" fmla="*/ 4835249 h 9829782"/>
                <a:gd name="connsiteX14-14047" fmla="*/ 219073 w 2285560"/>
                <a:gd name="connsiteY14-14048" fmla="*/ 4944785 h 9829782"/>
                <a:gd name="connsiteX15-14049" fmla="*/ 333375 w 2285560"/>
                <a:gd name="connsiteY15-14050" fmla="*/ 5020987 h 9829782"/>
                <a:gd name="connsiteX16-14051" fmla="*/ 802481 w 2285560"/>
                <a:gd name="connsiteY16-14052" fmla="*/ 5020986 h 9829782"/>
                <a:gd name="connsiteX17-14053" fmla="*/ 1012030 w 2285560"/>
                <a:gd name="connsiteY17-14054" fmla="*/ 4887637 h 9829782"/>
                <a:gd name="connsiteX18-14055" fmla="*/ 1940719 w 2285560"/>
                <a:gd name="connsiteY18-14056" fmla="*/ 4887637 h 9829782"/>
                <a:gd name="connsiteX19-14057" fmla="*/ 2107406 w 2285560"/>
                <a:gd name="connsiteY19-14058" fmla="*/ 4689993 h 9829782"/>
                <a:gd name="connsiteX20-14059" fmla="*/ 2141198 w 2285560"/>
                <a:gd name="connsiteY20-14060" fmla="*/ 348407 h 9829782"/>
                <a:gd name="connsiteX21-14061" fmla="*/ 2017710 w 2285560"/>
                <a:gd name="connsiteY21-14062" fmla="*/ 171175 h 9829782"/>
                <a:gd name="connsiteX22-14063" fmla="*/ 2020885 w 2285560"/>
                <a:gd name="connsiteY22-14064" fmla="*/ 519 h 9829782"/>
                <a:gd name="connsiteX23-14065" fmla="*/ 2226467 w 2285560"/>
                <a:gd name="connsiteY23-14066" fmla="*/ 41791 h 9829782"/>
                <a:gd name="connsiteX24-14067" fmla="*/ 2285545 w 2285560"/>
                <a:gd name="connsiteY24-14068" fmla="*/ 172875 h 9829782"/>
                <a:gd name="connsiteX25-14069" fmla="*/ 2266950 w 2285560"/>
                <a:gd name="connsiteY25-14070" fmla="*/ 4882875 h 9829782"/>
                <a:gd name="connsiteX26-14071" fmla="*/ 2124074 w 2285560"/>
                <a:gd name="connsiteY26-14072" fmla="*/ 5044800 h 9829782"/>
                <a:gd name="connsiteX27-14073" fmla="*/ 1881186 w 2285560"/>
                <a:gd name="connsiteY27-14074" fmla="*/ 5128143 h 9829782"/>
                <a:gd name="connsiteX28-14075" fmla="*/ 1874042 w 2285560"/>
                <a:gd name="connsiteY28-14076" fmla="*/ 5323404 h 9829782"/>
                <a:gd name="connsiteX29-14077" fmla="*/ 1874042 w 2285560"/>
                <a:gd name="connsiteY29-14078" fmla="*/ 9829782 h 9829782"/>
                <a:gd name="connsiteX30-14079" fmla="*/ 921542 w 2285560"/>
                <a:gd name="connsiteY30-14080" fmla="*/ 9829782 h 9829782"/>
                <a:gd name="connsiteX31-14081" fmla="*/ 921542 w 2285560"/>
                <a:gd name="connsiteY31-14082" fmla="*/ 5323404 h 9829782"/>
                <a:gd name="connsiteX0-14083" fmla="*/ 921542 w 2285560"/>
                <a:gd name="connsiteY0-14084" fmla="*/ 5323404 h 9829782"/>
                <a:gd name="connsiteX1-14085" fmla="*/ 795336 w 2285560"/>
                <a:gd name="connsiteY1-14086" fmla="*/ 5194817 h 9829782"/>
                <a:gd name="connsiteX2-14087" fmla="*/ 230979 w 2285560"/>
                <a:gd name="connsiteY2-14088" fmla="*/ 5197199 h 9829782"/>
                <a:gd name="connsiteX3-14089" fmla="*/ 57149 w 2285560"/>
                <a:gd name="connsiteY3-14090" fmla="*/ 5116235 h 9829782"/>
                <a:gd name="connsiteX4-14091" fmla="*/ 0 w 2285560"/>
                <a:gd name="connsiteY4-14092" fmla="*/ 4937642 h 9829782"/>
                <a:gd name="connsiteX5-14093" fmla="*/ 11906 w 2285560"/>
                <a:gd name="connsiteY5-14094" fmla="*/ 2051566 h 9829782"/>
                <a:gd name="connsiteX6-14095" fmla="*/ 64293 w 2285560"/>
                <a:gd name="connsiteY6-14096" fmla="*/ 1896785 h 9829782"/>
                <a:gd name="connsiteX7-14097" fmla="*/ 200025 w 2285560"/>
                <a:gd name="connsiteY7-14098" fmla="*/ 1846781 h 9829782"/>
                <a:gd name="connsiteX8-14099" fmla="*/ 1473994 w 2285560"/>
                <a:gd name="connsiteY8-14100" fmla="*/ 1844398 h 9829782"/>
                <a:gd name="connsiteX9-14101" fmla="*/ 1483518 w 2285560"/>
                <a:gd name="connsiteY9-14102" fmla="*/ 2011086 h 9829782"/>
                <a:gd name="connsiteX10-14103" fmla="*/ 328612 w 2285560"/>
                <a:gd name="connsiteY10-14104" fmla="*/ 2022994 h 9829782"/>
                <a:gd name="connsiteX11-14105" fmla="*/ 214313 w 2285560"/>
                <a:gd name="connsiteY11-14106" fmla="*/ 2042040 h 9829782"/>
                <a:gd name="connsiteX12-14107" fmla="*/ 183356 w 2285560"/>
                <a:gd name="connsiteY12-14108" fmla="*/ 2142057 h 9829782"/>
                <a:gd name="connsiteX13-14109" fmla="*/ 176211 w 2285560"/>
                <a:gd name="connsiteY13-14110" fmla="*/ 4835249 h 9829782"/>
                <a:gd name="connsiteX14-14111" fmla="*/ 219073 w 2285560"/>
                <a:gd name="connsiteY14-14112" fmla="*/ 4944785 h 9829782"/>
                <a:gd name="connsiteX15-14113" fmla="*/ 333375 w 2285560"/>
                <a:gd name="connsiteY15-14114" fmla="*/ 5020987 h 9829782"/>
                <a:gd name="connsiteX16-14115" fmla="*/ 802481 w 2285560"/>
                <a:gd name="connsiteY16-14116" fmla="*/ 5020986 h 9829782"/>
                <a:gd name="connsiteX17-14117" fmla="*/ 1012030 w 2285560"/>
                <a:gd name="connsiteY17-14118" fmla="*/ 4887637 h 9829782"/>
                <a:gd name="connsiteX18-14119" fmla="*/ 1940719 w 2285560"/>
                <a:gd name="connsiteY18-14120" fmla="*/ 4887637 h 9829782"/>
                <a:gd name="connsiteX19-14121" fmla="*/ 2107406 w 2285560"/>
                <a:gd name="connsiteY19-14122" fmla="*/ 4689993 h 9829782"/>
                <a:gd name="connsiteX20-14123" fmla="*/ 2141198 w 2285560"/>
                <a:gd name="connsiteY20-14124" fmla="*/ 348407 h 9829782"/>
                <a:gd name="connsiteX21-14125" fmla="*/ 2017710 w 2285560"/>
                <a:gd name="connsiteY21-14126" fmla="*/ 171175 h 9829782"/>
                <a:gd name="connsiteX22-14127" fmla="*/ 2020885 w 2285560"/>
                <a:gd name="connsiteY22-14128" fmla="*/ 519 h 9829782"/>
                <a:gd name="connsiteX23-14129" fmla="*/ 2226467 w 2285560"/>
                <a:gd name="connsiteY23-14130" fmla="*/ 41791 h 9829782"/>
                <a:gd name="connsiteX24-14131" fmla="*/ 2285545 w 2285560"/>
                <a:gd name="connsiteY24-14132" fmla="*/ 172875 h 9829782"/>
                <a:gd name="connsiteX25-14133" fmla="*/ 2266950 w 2285560"/>
                <a:gd name="connsiteY25-14134" fmla="*/ 4882875 h 9829782"/>
                <a:gd name="connsiteX26-14135" fmla="*/ 2124074 w 2285560"/>
                <a:gd name="connsiteY26-14136" fmla="*/ 5044800 h 9829782"/>
                <a:gd name="connsiteX27-14137" fmla="*/ 1881186 w 2285560"/>
                <a:gd name="connsiteY27-14138" fmla="*/ 5128143 h 9829782"/>
                <a:gd name="connsiteX28-14139" fmla="*/ 1874042 w 2285560"/>
                <a:gd name="connsiteY28-14140" fmla="*/ 5323404 h 9829782"/>
                <a:gd name="connsiteX29-14141" fmla="*/ 1874042 w 2285560"/>
                <a:gd name="connsiteY29-14142" fmla="*/ 9829782 h 9829782"/>
                <a:gd name="connsiteX30-14143" fmla="*/ 921542 w 2285560"/>
                <a:gd name="connsiteY30-14144" fmla="*/ 9829782 h 9829782"/>
                <a:gd name="connsiteX31-14145" fmla="*/ 921542 w 2285560"/>
                <a:gd name="connsiteY31-14146" fmla="*/ 5323404 h 9829782"/>
                <a:gd name="connsiteX0-14147" fmla="*/ 921542 w 2285560"/>
                <a:gd name="connsiteY0-14148" fmla="*/ 5323404 h 9829782"/>
                <a:gd name="connsiteX1-14149" fmla="*/ 795336 w 2285560"/>
                <a:gd name="connsiteY1-14150" fmla="*/ 5194817 h 9829782"/>
                <a:gd name="connsiteX2-14151" fmla="*/ 230979 w 2285560"/>
                <a:gd name="connsiteY2-14152" fmla="*/ 5197199 h 9829782"/>
                <a:gd name="connsiteX3-14153" fmla="*/ 57149 w 2285560"/>
                <a:gd name="connsiteY3-14154" fmla="*/ 5116235 h 9829782"/>
                <a:gd name="connsiteX4-14155" fmla="*/ 0 w 2285560"/>
                <a:gd name="connsiteY4-14156" fmla="*/ 4937642 h 9829782"/>
                <a:gd name="connsiteX5-14157" fmla="*/ 11906 w 2285560"/>
                <a:gd name="connsiteY5-14158" fmla="*/ 2051566 h 9829782"/>
                <a:gd name="connsiteX6-14159" fmla="*/ 64293 w 2285560"/>
                <a:gd name="connsiteY6-14160" fmla="*/ 1896785 h 9829782"/>
                <a:gd name="connsiteX7-14161" fmla="*/ 200025 w 2285560"/>
                <a:gd name="connsiteY7-14162" fmla="*/ 1846781 h 9829782"/>
                <a:gd name="connsiteX8-14163" fmla="*/ 1473994 w 2285560"/>
                <a:gd name="connsiteY8-14164" fmla="*/ 1844398 h 9829782"/>
                <a:gd name="connsiteX9-14165" fmla="*/ 1483518 w 2285560"/>
                <a:gd name="connsiteY9-14166" fmla="*/ 2011086 h 9829782"/>
                <a:gd name="connsiteX10-14167" fmla="*/ 328612 w 2285560"/>
                <a:gd name="connsiteY10-14168" fmla="*/ 2022994 h 9829782"/>
                <a:gd name="connsiteX11-14169" fmla="*/ 214313 w 2285560"/>
                <a:gd name="connsiteY11-14170" fmla="*/ 2042040 h 9829782"/>
                <a:gd name="connsiteX12-14171" fmla="*/ 183356 w 2285560"/>
                <a:gd name="connsiteY12-14172" fmla="*/ 2142057 h 9829782"/>
                <a:gd name="connsiteX13-14173" fmla="*/ 176211 w 2285560"/>
                <a:gd name="connsiteY13-14174" fmla="*/ 4835249 h 9829782"/>
                <a:gd name="connsiteX14-14175" fmla="*/ 219073 w 2285560"/>
                <a:gd name="connsiteY14-14176" fmla="*/ 4944785 h 9829782"/>
                <a:gd name="connsiteX15-14177" fmla="*/ 333375 w 2285560"/>
                <a:gd name="connsiteY15-14178" fmla="*/ 5020987 h 9829782"/>
                <a:gd name="connsiteX16-14179" fmla="*/ 802481 w 2285560"/>
                <a:gd name="connsiteY16-14180" fmla="*/ 5020986 h 9829782"/>
                <a:gd name="connsiteX17-14181" fmla="*/ 1012030 w 2285560"/>
                <a:gd name="connsiteY17-14182" fmla="*/ 4887637 h 9829782"/>
                <a:gd name="connsiteX18-14183" fmla="*/ 1940719 w 2285560"/>
                <a:gd name="connsiteY18-14184" fmla="*/ 4887637 h 9829782"/>
                <a:gd name="connsiteX19-14185" fmla="*/ 2107406 w 2285560"/>
                <a:gd name="connsiteY19-14186" fmla="*/ 4689993 h 9829782"/>
                <a:gd name="connsiteX20-14187" fmla="*/ 2141198 w 2285560"/>
                <a:gd name="connsiteY20-14188" fmla="*/ 348407 h 9829782"/>
                <a:gd name="connsiteX21-14189" fmla="*/ 2017710 w 2285560"/>
                <a:gd name="connsiteY21-14190" fmla="*/ 171175 h 9829782"/>
                <a:gd name="connsiteX22-14191" fmla="*/ 2020885 w 2285560"/>
                <a:gd name="connsiteY22-14192" fmla="*/ 519 h 9829782"/>
                <a:gd name="connsiteX23-14193" fmla="*/ 2226467 w 2285560"/>
                <a:gd name="connsiteY23-14194" fmla="*/ 41791 h 9829782"/>
                <a:gd name="connsiteX24-14195" fmla="*/ 2285545 w 2285560"/>
                <a:gd name="connsiteY24-14196" fmla="*/ 172875 h 9829782"/>
                <a:gd name="connsiteX25-14197" fmla="*/ 2266950 w 2285560"/>
                <a:gd name="connsiteY25-14198" fmla="*/ 4882875 h 9829782"/>
                <a:gd name="connsiteX26-14199" fmla="*/ 2124074 w 2285560"/>
                <a:gd name="connsiteY26-14200" fmla="*/ 5044800 h 9829782"/>
                <a:gd name="connsiteX27-14201" fmla="*/ 1881186 w 2285560"/>
                <a:gd name="connsiteY27-14202" fmla="*/ 5128143 h 9829782"/>
                <a:gd name="connsiteX28-14203" fmla="*/ 1874042 w 2285560"/>
                <a:gd name="connsiteY28-14204" fmla="*/ 5323404 h 9829782"/>
                <a:gd name="connsiteX29-14205" fmla="*/ 1874042 w 2285560"/>
                <a:gd name="connsiteY29-14206" fmla="*/ 9829782 h 9829782"/>
                <a:gd name="connsiteX30-14207" fmla="*/ 921542 w 2285560"/>
                <a:gd name="connsiteY30-14208" fmla="*/ 9829782 h 9829782"/>
                <a:gd name="connsiteX31-14209" fmla="*/ 921542 w 2285560"/>
                <a:gd name="connsiteY31-14210" fmla="*/ 5323404 h 9829782"/>
                <a:gd name="connsiteX0-14211" fmla="*/ 921542 w 2285560"/>
                <a:gd name="connsiteY0-14212" fmla="*/ 5323404 h 9829782"/>
                <a:gd name="connsiteX1-14213" fmla="*/ 795336 w 2285560"/>
                <a:gd name="connsiteY1-14214" fmla="*/ 5194817 h 9829782"/>
                <a:gd name="connsiteX2-14215" fmla="*/ 230979 w 2285560"/>
                <a:gd name="connsiteY2-14216" fmla="*/ 5197199 h 9829782"/>
                <a:gd name="connsiteX3-14217" fmla="*/ 57149 w 2285560"/>
                <a:gd name="connsiteY3-14218" fmla="*/ 5116235 h 9829782"/>
                <a:gd name="connsiteX4-14219" fmla="*/ 0 w 2285560"/>
                <a:gd name="connsiteY4-14220" fmla="*/ 4937642 h 9829782"/>
                <a:gd name="connsiteX5-14221" fmla="*/ 11906 w 2285560"/>
                <a:gd name="connsiteY5-14222" fmla="*/ 2051566 h 9829782"/>
                <a:gd name="connsiteX6-14223" fmla="*/ 64293 w 2285560"/>
                <a:gd name="connsiteY6-14224" fmla="*/ 1896785 h 9829782"/>
                <a:gd name="connsiteX7-14225" fmla="*/ 200025 w 2285560"/>
                <a:gd name="connsiteY7-14226" fmla="*/ 1846781 h 9829782"/>
                <a:gd name="connsiteX8-14227" fmla="*/ 1473994 w 2285560"/>
                <a:gd name="connsiteY8-14228" fmla="*/ 1844398 h 9829782"/>
                <a:gd name="connsiteX9-14229" fmla="*/ 1483518 w 2285560"/>
                <a:gd name="connsiteY9-14230" fmla="*/ 2011086 h 9829782"/>
                <a:gd name="connsiteX10-14231" fmla="*/ 328612 w 2285560"/>
                <a:gd name="connsiteY10-14232" fmla="*/ 2022994 h 9829782"/>
                <a:gd name="connsiteX11-14233" fmla="*/ 214313 w 2285560"/>
                <a:gd name="connsiteY11-14234" fmla="*/ 2042040 h 9829782"/>
                <a:gd name="connsiteX12-14235" fmla="*/ 183356 w 2285560"/>
                <a:gd name="connsiteY12-14236" fmla="*/ 2142057 h 9829782"/>
                <a:gd name="connsiteX13-14237" fmla="*/ 176211 w 2285560"/>
                <a:gd name="connsiteY13-14238" fmla="*/ 4835249 h 9829782"/>
                <a:gd name="connsiteX14-14239" fmla="*/ 219073 w 2285560"/>
                <a:gd name="connsiteY14-14240" fmla="*/ 4944785 h 9829782"/>
                <a:gd name="connsiteX15-14241" fmla="*/ 333375 w 2285560"/>
                <a:gd name="connsiteY15-14242" fmla="*/ 5020987 h 9829782"/>
                <a:gd name="connsiteX16-14243" fmla="*/ 802481 w 2285560"/>
                <a:gd name="connsiteY16-14244" fmla="*/ 5020986 h 9829782"/>
                <a:gd name="connsiteX17-14245" fmla="*/ 1012030 w 2285560"/>
                <a:gd name="connsiteY17-14246" fmla="*/ 4887637 h 9829782"/>
                <a:gd name="connsiteX18-14247" fmla="*/ 1940719 w 2285560"/>
                <a:gd name="connsiteY18-14248" fmla="*/ 4887637 h 9829782"/>
                <a:gd name="connsiteX19-14249" fmla="*/ 2107406 w 2285560"/>
                <a:gd name="connsiteY19-14250" fmla="*/ 4689993 h 9829782"/>
                <a:gd name="connsiteX20-14251" fmla="*/ 2141198 w 2285560"/>
                <a:gd name="connsiteY20-14252" fmla="*/ 348407 h 9829782"/>
                <a:gd name="connsiteX21-14253" fmla="*/ 2017710 w 2285560"/>
                <a:gd name="connsiteY21-14254" fmla="*/ 171175 h 9829782"/>
                <a:gd name="connsiteX22-14255" fmla="*/ 2020885 w 2285560"/>
                <a:gd name="connsiteY22-14256" fmla="*/ 519 h 9829782"/>
                <a:gd name="connsiteX23-14257" fmla="*/ 2226467 w 2285560"/>
                <a:gd name="connsiteY23-14258" fmla="*/ 41791 h 9829782"/>
                <a:gd name="connsiteX24-14259" fmla="*/ 2285545 w 2285560"/>
                <a:gd name="connsiteY24-14260" fmla="*/ 172875 h 9829782"/>
                <a:gd name="connsiteX25-14261" fmla="*/ 2266950 w 2285560"/>
                <a:gd name="connsiteY25-14262" fmla="*/ 4882875 h 9829782"/>
                <a:gd name="connsiteX26-14263" fmla="*/ 2124074 w 2285560"/>
                <a:gd name="connsiteY26-14264" fmla="*/ 5044800 h 9829782"/>
                <a:gd name="connsiteX27-14265" fmla="*/ 1881186 w 2285560"/>
                <a:gd name="connsiteY27-14266" fmla="*/ 5128143 h 9829782"/>
                <a:gd name="connsiteX28-14267" fmla="*/ 1874042 w 2285560"/>
                <a:gd name="connsiteY28-14268" fmla="*/ 5323404 h 9829782"/>
                <a:gd name="connsiteX29-14269" fmla="*/ 1874042 w 2285560"/>
                <a:gd name="connsiteY29-14270" fmla="*/ 9829782 h 9829782"/>
                <a:gd name="connsiteX30-14271" fmla="*/ 921542 w 2285560"/>
                <a:gd name="connsiteY30-14272" fmla="*/ 9829782 h 9829782"/>
                <a:gd name="connsiteX31-14273" fmla="*/ 921542 w 2285560"/>
                <a:gd name="connsiteY31-14274" fmla="*/ 5323404 h 9829782"/>
                <a:gd name="connsiteX0-14275" fmla="*/ 921542 w 2285560"/>
                <a:gd name="connsiteY0-14276" fmla="*/ 5323404 h 9829782"/>
                <a:gd name="connsiteX1-14277" fmla="*/ 795336 w 2285560"/>
                <a:gd name="connsiteY1-14278" fmla="*/ 5194817 h 9829782"/>
                <a:gd name="connsiteX2-14279" fmla="*/ 230979 w 2285560"/>
                <a:gd name="connsiteY2-14280" fmla="*/ 5197199 h 9829782"/>
                <a:gd name="connsiteX3-14281" fmla="*/ 57149 w 2285560"/>
                <a:gd name="connsiteY3-14282" fmla="*/ 5116235 h 9829782"/>
                <a:gd name="connsiteX4-14283" fmla="*/ 0 w 2285560"/>
                <a:gd name="connsiteY4-14284" fmla="*/ 4937642 h 9829782"/>
                <a:gd name="connsiteX5-14285" fmla="*/ 11906 w 2285560"/>
                <a:gd name="connsiteY5-14286" fmla="*/ 2051566 h 9829782"/>
                <a:gd name="connsiteX6-14287" fmla="*/ 64293 w 2285560"/>
                <a:gd name="connsiteY6-14288" fmla="*/ 1896785 h 9829782"/>
                <a:gd name="connsiteX7-14289" fmla="*/ 200025 w 2285560"/>
                <a:gd name="connsiteY7-14290" fmla="*/ 1846781 h 9829782"/>
                <a:gd name="connsiteX8-14291" fmla="*/ 1473994 w 2285560"/>
                <a:gd name="connsiteY8-14292" fmla="*/ 1844398 h 9829782"/>
                <a:gd name="connsiteX9-14293" fmla="*/ 1483518 w 2285560"/>
                <a:gd name="connsiteY9-14294" fmla="*/ 2011086 h 9829782"/>
                <a:gd name="connsiteX10-14295" fmla="*/ 328612 w 2285560"/>
                <a:gd name="connsiteY10-14296" fmla="*/ 2022994 h 9829782"/>
                <a:gd name="connsiteX11-14297" fmla="*/ 214313 w 2285560"/>
                <a:gd name="connsiteY11-14298" fmla="*/ 2042040 h 9829782"/>
                <a:gd name="connsiteX12-14299" fmla="*/ 183356 w 2285560"/>
                <a:gd name="connsiteY12-14300" fmla="*/ 2142057 h 9829782"/>
                <a:gd name="connsiteX13-14301" fmla="*/ 176211 w 2285560"/>
                <a:gd name="connsiteY13-14302" fmla="*/ 4835249 h 9829782"/>
                <a:gd name="connsiteX14-14303" fmla="*/ 219073 w 2285560"/>
                <a:gd name="connsiteY14-14304" fmla="*/ 4944785 h 9829782"/>
                <a:gd name="connsiteX15-14305" fmla="*/ 333375 w 2285560"/>
                <a:gd name="connsiteY15-14306" fmla="*/ 5020987 h 9829782"/>
                <a:gd name="connsiteX16-14307" fmla="*/ 802481 w 2285560"/>
                <a:gd name="connsiteY16-14308" fmla="*/ 5020986 h 9829782"/>
                <a:gd name="connsiteX17-14309" fmla="*/ 1012030 w 2285560"/>
                <a:gd name="connsiteY17-14310" fmla="*/ 4887637 h 9829782"/>
                <a:gd name="connsiteX18-14311" fmla="*/ 1940719 w 2285560"/>
                <a:gd name="connsiteY18-14312" fmla="*/ 4887637 h 9829782"/>
                <a:gd name="connsiteX19-14313" fmla="*/ 2107406 w 2285560"/>
                <a:gd name="connsiteY19-14314" fmla="*/ 4689993 h 9829782"/>
                <a:gd name="connsiteX20-14315" fmla="*/ 2141198 w 2285560"/>
                <a:gd name="connsiteY20-14316" fmla="*/ 348407 h 9829782"/>
                <a:gd name="connsiteX21-14317" fmla="*/ 2017710 w 2285560"/>
                <a:gd name="connsiteY21-14318" fmla="*/ 171175 h 9829782"/>
                <a:gd name="connsiteX22-14319" fmla="*/ 2020885 w 2285560"/>
                <a:gd name="connsiteY22-14320" fmla="*/ 519 h 9829782"/>
                <a:gd name="connsiteX23-14321" fmla="*/ 2226467 w 2285560"/>
                <a:gd name="connsiteY23-14322" fmla="*/ 41791 h 9829782"/>
                <a:gd name="connsiteX24-14323" fmla="*/ 2285545 w 2285560"/>
                <a:gd name="connsiteY24-14324" fmla="*/ 172875 h 9829782"/>
                <a:gd name="connsiteX25-14325" fmla="*/ 2266950 w 2285560"/>
                <a:gd name="connsiteY25-14326" fmla="*/ 4882875 h 9829782"/>
                <a:gd name="connsiteX26-14327" fmla="*/ 2124074 w 2285560"/>
                <a:gd name="connsiteY26-14328" fmla="*/ 5044800 h 9829782"/>
                <a:gd name="connsiteX27-14329" fmla="*/ 1881186 w 2285560"/>
                <a:gd name="connsiteY27-14330" fmla="*/ 5128143 h 9829782"/>
                <a:gd name="connsiteX28-14331" fmla="*/ 1874042 w 2285560"/>
                <a:gd name="connsiteY28-14332" fmla="*/ 5323404 h 9829782"/>
                <a:gd name="connsiteX29-14333" fmla="*/ 1874042 w 2285560"/>
                <a:gd name="connsiteY29-14334" fmla="*/ 9829782 h 9829782"/>
                <a:gd name="connsiteX30-14335" fmla="*/ 921542 w 2285560"/>
                <a:gd name="connsiteY30-14336" fmla="*/ 9829782 h 9829782"/>
                <a:gd name="connsiteX31-14337" fmla="*/ 921542 w 2285560"/>
                <a:gd name="connsiteY31-14338" fmla="*/ 5323404 h 9829782"/>
                <a:gd name="connsiteX0-14339" fmla="*/ 921542 w 2285560"/>
                <a:gd name="connsiteY0-14340" fmla="*/ 5323153 h 9829531"/>
                <a:gd name="connsiteX1-14341" fmla="*/ 795336 w 2285560"/>
                <a:gd name="connsiteY1-14342" fmla="*/ 5194566 h 9829531"/>
                <a:gd name="connsiteX2-14343" fmla="*/ 230979 w 2285560"/>
                <a:gd name="connsiteY2-14344" fmla="*/ 5196948 h 9829531"/>
                <a:gd name="connsiteX3-14345" fmla="*/ 57149 w 2285560"/>
                <a:gd name="connsiteY3-14346" fmla="*/ 5115984 h 9829531"/>
                <a:gd name="connsiteX4-14347" fmla="*/ 0 w 2285560"/>
                <a:gd name="connsiteY4-14348" fmla="*/ 4937391 h 9829531"/>
                <a:gd name="connsiteX5-14349" fmla="*/ 11906 w 2285560"/>
                <a:gd name="connsiteY5-14350" fmla="*/ 2051315 h 9829531"/>
                <a:gd name="connsiteX6-14351" fmla="*/ 64293 w 2285560"/>
                <a:gd name="connsiteY6-14352" fmla="*/ 1896534 h 9829531"/>
                <a:gd name="connsiteX7-14353" fmla="*/ 200025 w 2285560"/>
                <a:gd name="connsiteY7-14354" fmla="*/ 1846530 h 9829531"/>
                <a:gd name="connsiteX8-14355" fmla="*/ 1473994 w 2285560"/>
                <a:gd name="connsiteY8-14356" fmla="*/ 1844147 h 9829531"/>
                <a:gd name="connsiteX9-14357" fmla="*/ 1483518 w 2285560"/>
                <a:gd name="connsiteY9-14358" fmla="*/ 2010835 h 9829531"/>
                <a:gd name="connsiteX10-14359" fmla="*/ 328612 w 2285560"/>
                <a:gd name="connsiteY10-14360" fmla="*/ 2022743 h 9829531"/>
                <a:gd name="connsiteX11-14361" fmla="*/ 214313 w 2285560"/>
                <a:gd name="connsiteY11-14362" fmla="*/ 2041789 h 9829531"/>
                <a:gd name="connsiteX12-14363" fmla="*/ 183356 w 2285560"/>
                <a:gd name="connsiteY12-14364" fmla="*/ 2141806 h 9829531"/>
                <a:gd name="connsiteX13-14365" fmla="*/ 176211 w 2285560"/>
                <a:gd name="connsiteY13-14366" fmla="*/ 4834998 h 9829531"/>
                <a:gd name="connsiteX14-14367" fmla="*/ 219073 w 2285560"/>
                <a:gd name="connsiteY14-14368" fmla="*/ 4944534 h 9829531"/>
                <a:gd name="connsiteX15-14369" fmla="*/ 333375 w 2285560"/>
                <a:gd name="connsiteY15-14370" fmla="*/ 5020736 h 9829531"/>
                <a:gd name="connsiteX16-14371" fmla="*/ 802481 w 2285560"/>
                <a:gd name="connsiteY16-14372" fmla="*/ 5020735 h 9829531"/>
                <a:gd name="connsiteX17-14373" fmla="*/ 1012030 w 2285560"/>
                <a:gd name="connsiteY17-14374" fmla="*/ 4887386 h 9829531"/>
                <a:gd name="connsiteX18-14375" fmla="*/ 1940719 w 2285560"/>
                <a:gd name="connsiteY18-14376" fmla="*/ 4887386 h 9829531"/>
                <a:gd name="connsiteX19-14377" fmla="*/ 2107406 w 2285560"/>
                <a:gd name="connsiteY19-14378" fmla="*/ 4689742 h 9829531"/>
                <a:gd name="connsiteX20-14379" fmla="*/ 2141198 w 2285560"/>
                <a:gd name="connsiteY20-14380" fmla="*/ 348156 h 9829531"/>
                <a:gd name="connsiteX21-14381" fmla="*/ 2017710 w 2285560"/>
                <a:gd name="connsiteY21-14382" fmla="*/ 170924 h 9829531"/>
                <a:gd name="connsiteX22-14383" fmla="*/ 2020885 w 2285560"/>
                <a:gd name="connsiteY22-14384" fmla="*/ 268 h 9829531"/>
                <a:gd name="connsiteX23-14385" fmla="*/ 2205036 w 2285560"/>
                <a:gd name="connsiteY23-14386" fmla="*/ 51065 h 9829531"/>
                <a:gd name="connsiteX24-14387" fmla="*/ 2285545 w 2285560"/>
                <a:gd name="connsiteY24-14388" fmla="*/ 172624 h 9829531"/>
                <a:gd name="connsiteX25-14389" fmla="*/ 2266950 w 2285560"/>
                <a:gd name="connsiteY25-14390" fmla="*/ 4882624 h 9829531"/>
                <a:gd name="connsiteX26-14391" fmla="*/ 2124074 w 2285560"/>
                <a:gd name="connsiteY26-14392" fmla="*/ 5044549 h 9829531"/>
                <a:gd name="connsiteX27-14393" fmla="*/ 1881186 w 2285560"/>
                <a:gd name="connsiteY27-14394" fmla="*/ 5127892 h 9829531"/>
                <a:gd name="connsiteX28-14395" fmla="*/ 1874042 w 2285560"/>
                <a:gd name="connsiteY28-14396" fmla="*/ 5323153 h 9829531"/>
                <a:gd name="connsiteX29-14397" fmla="*/ 1874042 w 2285560"/>
                <a:gd name="connsiteY29-14398" fmla="*/ 9829531 h 9829531"/>
                <a:gd name="connsiteX30-14399" fmla="*/ 921542 w 2285560"/>
                <a:gd name="connsiteY30-14400" fmla="*/ 9829531 h 9829531"/>
                <a:gd name="connsiteX31-14401" fmla="*/ 921542 w 2285560"/>
                <a:gd name="connsiteY31-14402" fmla="*/ 5323153 h 9829531"/>
                <a:gd name="connsiteX0-14403" fmla="*/ 921542 w 2285560"/>
                <a:gd name="connsiteY0-14404" fmla="*/ 5323238 h 9829616"/>
                <a:gd name="connsiteX1-14405" fmla="*/ 795336 w 2285560"/>
                <a:gd name="connsiteY1-14406" fmla="*/ 5194651 h 9829616"/>
                <a:gd name="connsiteX2-14407" fmla="*/ 230979 w 2285560"/>
                <a:gd name="connsiteY2-14408" fmla="*/ 5197033 h 9829616"/>
                <a:gd name="connsiteX3-14409" fmla="*/ 57149 w 2285560"/>
                <a:gd name="connsiteY3-14410" fmla="*/ 5116069 h 9829616"/>
                <a:gd name="connsiteX4-14411" fmla="*/ 0 w 2285560"/>
                <a:gd name="connsiteY4-14412" fmla="*/ 4937476 h 9829616"/>
                <a:gd name="connsiteX5-14413" fmla="*/ 11906 w 2285560"/>
                <a:gd name="connsiteY5-14414" fmla="*/ 2051400 h 9829616"/>
                <a:gd name="connsiteX6-14415" fmla="*/ 64293 w 2285560"/>
                <a:gd name="connsiteY6-14416" fmla="*/ 1896619 h 9829616"/>
                <a:gd name="connsiteX7-14417" fmla="*/ 200025 w 2285560"/>
                <a:gd name="connsiteY7-14418" fmla="*/ 1846615 h 9829616"/>
                <a:gd name="connsiteX8-14419" fmla="*/ 1473994 w 2285560"/>
                <a:gd name="connsiteY8-14420" fmla="*/ 1844232 h 9829616"/>
                <a:gd name="connsiteX9-14421" fmla="*/ 1483518 w 2285560"/>
                <a:gd name="connsiteY9-14422" fmla="*/ 2010920 h 9829616"/>
                <a:gd name="connsiteX10-14423" fmla="*/ 328612 w 2285560"/>
                <a:gd name="connsiteY10-14424" fmla="*/ 2022828 h 9829616"/>
                <a:gd name="connsiteX11-14425" fmla="*/ 214313 w 2285560"/>
                <a:gd name="connsiteY11-14426" fmla="*/ 2041874 h 9829616"/>
                <a:gd name="connsiteX12-14427" fmla="*/ 183356 w 2285560"/>
                <a:gd name="connsiteY12-14428" fmla="*/ 2141891 h 9829616"/>
                <a:gd name="connsiteX13-14429" fmla="*/ 176211 w 2285560"/>
                <a:gd name="connsiteY13-14430" fmla="*/ 4835083 h 9829616"/>
                <a:gd name="connsiteX14-14431" fmla="*/ 219073 w 2285560"/>
                <a:gd name="connsiteY14-14432" fmla="*/ 4944619 h 9829616"/>
                <a:gd name="connsiteX15-14433" fmla="*/ 333375 w 2285560"/>
                <a:gd name="connsiteY15-14434" fmla="*/ 5020821 h 9829616"/>
                <a:gd name="connsiteX16-14435" fmla="*/ 802481 w 2285560"/>
                <a:gd name="connsiteY16-14436" fmla="*/ 5020820 h 9829616"/>
                <a:gd name="connsiteX17-14437" fmla="*/ 1012030 w 2285560"/>
                <a:gd name="connsiteY17-14438" fmla="*/ 4887471 h 9829616"/>
                <a:gd name="connsiteX18-14439" fmla="*/ 1940719 w 2285560"/>
                <a:gd name="connsiteY18-14440" fmla="*/ 4887471 h 9829616"/>
                <a:gd name="connsiteX19-14441" fmla="*/ 2107406 w 2285560"/>
                <a:gd name="connsiteY19-14442" fmla="*/ 4689827 h 9829616"/>
                <a:gd name="connsiteX20-14443" fmla="*/ 2141198 w 2285560"/>
                <a:gd name="connsiteY20-14444" fmla="*/ 348241 h 9829616"/>
                <a:gd name="connsiteX21-14445" fmla="*/ 2017710 w 2285560"/>
                <a:gd name="connsiteY21-14446" fmla="*/ 171009 h 9829616"/>
                <a:gd name="connsiteX22-14447" fmla="*/ 2020885 w 2285560"/>
                <a:gd name="connsiteY22-14448" fmla="*/ 353 h 9829616"/>
                <a:gd name="connsiteX23-14449" fmla="*/ 2205036 w 2285560"/>
                <a:gd name="connsiteY23-14450" fmla="*/ 51150 h 9829616"/>
                <a:gd name="connsiteX24-14451" fmla="*/ 2285545 w 2285560"/>
                <a:gd name="connsiteY24-14452" fmla="*/ 172709 h 9829616"/>
                <a:gd name="connsiteX25-14453" fmla="*/ 2266950 w 2285560"/>
                <a:gd name="connsiteY25-14454" fmla="*/ 4882709 h 9829616"/>
                <a:gd name="connsiteX26-14455" fmla="*/ 2124074 w 2285560"/>
                <a:gd name="connsiteY26-14456" fmla="*/ 5044634 h 9829616"/>
                <a:gd name="connsiteX27-14457" fmla="*/ 1881186 w 2285560"/>
                <a:gd name="connsiteY27-14458" fmla="*/ 5127977 h 9829616"/>
                <a:gd name="connsiteX28-14459" fmla="*/ 1874042 w 2285560"/>
                <a:gd name="connsiteY28-14460" fmla="*/ 5323238 h 9829616"/>
                <a:gd name="connsiteX29-14461" fmla="*/ 1874042 w 2285560"/>
                <a:gd name="connsiteY29-14462" fmla="*/ 9829616 h 9829616"/>
                <a:gd name="connsiteX30-14463" fmla="*/ 921542 w 2285560"/>
                <a:gd name="connsiteY30-14464" fmla="*/ 9829616 h 9829616"/>
                <a:gd name="connsiteX31-14465" fmla="*/ 921542 w 2285560"/>
                <a:gd name="connsiteY31-14466" fmla="*/ 5323238 h 9829616"/>
                <a:gd name="connsiteX0-14467" fmla="*/ 921542 w 2285560"/>
                <a:gd name="connsiteY0-14468" fmla="*/ 5322885 h 9829263"/>
                <a:gd name="connsiteX1-14469" fmla="*/ 795336 w 2285560"/>
                <a:gd name="connsiteY1-14470" fmla="*/ 5194298 h 9829263"/>
                <a:gd name="connsiteX2-14471" fmla="*/ 230979 w 2285560"/>
                <a:gd name="connsiteY2-14472" fmla="*/ 5196680 h 9829263"/>
                <a:gd name="connsiteX3-14473" fmla="*/ 57149 w 2285560"/>
                <a:gd name="connsiteY3-14474" fmla="*/ 5115716 h 9829263"/>
                <a:gd name="connsiteX4-14475" fmla="*/ 0 w 2285560"/>
                <a:gd name="connsiteY4-14476" fmla="*/ 4937123 h 9829263"/>
                <a:gd name="connsiteX5-14477" fmla="*/ 11906 w 2285560"/>
                <a:gd name="connsiteY5-14478" fmla="*/ 2051047 h 9829263"/>
                <a:gd name="connsiteX6-14479" fmla="*/ 64293 w 2285560"/>
                <a:gd name="connsiteY6-14480" fmla="*/ 1896266 h 9829263"/>
                <a:gd name="connsiteX7-14481" fmla="*/ 200025 w 2285560"/>
                <a:gd name="connsiteY7-14482" fmla="*/ 1846262 h 9829263"/>
                <a:gd name="connsiteX8-14483" fmla="*/ 1473994 w 2285560"/>
                <a:gd name="connsiteY8-14484" fmla="*/ 1843879 h 9829263"/>
                <a:gd name="connsiteX9-14485" fmla="*/ 1483518 w 2285560"/>
                <a:gd name="connsiteY9-14486" fmla="*/ 2010567 h 9829263"/>
                <a:gd name="connsiteX10-14487" fmla="*/ 328612 w 2285560"/>
                <a:gd name="connsiteY10-14488" fmla="*/ 2022475 h 9829263"/>
                <a:gd name="connsiteX11-14489" fmla="*/ 214313 w 2285560"/>
                <a:gd name="connsiteY11-14490" fmla="*/ 2041521 h 9829263"/>
                <a:gd name="connsiteX12-14491" fmla="*/ 183356 w 2285560"/>
                <a:gd name="connsiteY12-14492" fmla="*/ 2141538 h 9829263"/>
                <a:gd name="connsiteX13-14493" fmla="*/ 176211 w 2285560"/>
                <a:gd name="connsiteY13-14494" fmla="*/ 4834730 h 9829263"/>
                <a:gd name="connsiteX14-14495" fmla="*/ 219073 w 2285560"/>
                <a:gd name="connsiteY14-14496" fmla="*/ 4944266 h 9829263"/>
                <a:gd name="connsiteX15-14497" fmla="*/ 333375 w 2285560"/>
                <a:gd name="connsiteY15-14498" fmla="*/ 5020468 h 9829263"/>
                <a:gd name="connsiteX16-14499" fmla="*/ 802481 w 2285560"/>
                <a:gd name="connsiteY16-14500" fmla="*/ 5020467 h 9829263"/>
                <a:gd name="connsiteX17-14501" fmla="*/ 1012030 w 2285560"/>
                <a:gd name="connsiteY17-14502" fmla="*/ 4887118 h 9829263"/>
                <a:gd name="connsiteX18-14503" fmla="*/ 1940719 w 2285560"/>
                <a:gd name="connsiteY18-14504" fmla="*/ 4887118 h 9829263"/>
                <a:gd name="connsiteX19-14505" fmla="*/ 2107406 w 2285560"/>
                <a:gd name="connsiteY19-14506" fmla="*/ 4689474 h 9829263"/>
                <a:gd name="connsiteX20-14507" fmla="*/ 2141198 w 2285560"/>
                <a:gd name="connsiteY20-14508" fmla="*/ 347888 h 9829263"/>
                <a:gd name="connsiteX21-14509" fmla="*/ 2017710 w 2285560"/>
                <a:gd name="connsiteY21-14510" fmla="*/ 170656 h 9829263"/>
                <a:gd name="connsiteX22-14511" fmla="*/ 2020885 w 2285560"/>
                <a:gd name="connsiteY22-14512" fmla="*/ 0 h 9829263"/>
                <a:gd name="connsiteX23-14513" fmla="*/ 2205036 w 2285560"/>
                <a:gd name="connsiteY23-14514" fmla="*/ 50797 h 9829263"/>
                <a:gd name="connsiteX24-14515" fmla="*/ 2285545 w 2285560"/>
                <a:gd name="connsiteY24-14516" fmla="*/ 172356 h 9829263"/>
                <a:gd name="connsiteX25-14517" fmla="*/ 2266950 w 2285560"/>
                <a:gd name="connsiteY25-14518" fmla="*/ 4882356 h 9829263"/>
                <a:gd name="connsiteX26-14519" fmla="*/ 2124074 w 2285560"/>
                <a:gd name="connsiteY26-14520" fmla="*/ 5044281 h 9829263"/>
                <a:gd name="connsiteX27-14521" fmla="*/ 1881186 w 2285560"/>
                <a:gd name="connsiteY27-14522" fmla="*/ 5127624 h 9829263"/>
                <a:gd name="connsiteX28-14523" fmla="*/ 1874042 w 2285560"/>
                <a:gd name="connsiteY28-14524" fmla="*/ 5322885 h 9829263"/>
                <a:gd name="connsiteX29-14525" fmla="*/ 1874042 w 2285560"/>
                <a:gd name="connsiteY29-14526" fmla="*/ 9829263 h 9829263"/>
                <a:gd name="connsiteX30-14527" fmla="*/ 921542 w 2285560"/>
                <a:gd name="connsiteY30-14528" fmla="*/ 9829263 h 9829263"/>
                <a:gd name="connsiteX31-14529" fmla="*/ 921542 w 2285560"/>
                <a:gd name="connsiteY31-14530" fmla="*/ 5322885 h 9829263"/>
                <a:gd name="connsiteX0-14531" fmla="*/ 921542 w 2285684"/>
                <a:gd name="connsiteY0-14532" fmla="*/ 5322885 h 9829263"/>
                <a:gd name="connsiteX1-14533" fmla="*/ 795336 w 2285684"/>
                <a:gd name="connsiteY1-14534" fmla="*/ 5194298 h 9829263"/>
                <a:gd name="connsiteX2-14535" fmla="*/ 230979 w 2285684"/>
                <a:gd name="connsiteY2-14536" fmla="*/ 5196680 h 9829263"/>
                <a:gd name="connsiteX3-14537" fmla="*/ 57149 w 2285684"/>
                <a:gd name="connsiteY3-14538" fmla="*/ 5115716 h 9829263"/>
                <a:gd name="connsiteX4-14539" fmla="*/ 0 w 2285684"/>
                <a:gd name="connsiteY4-14540" fmla="*/ 4937123 h 9829263"/>
                <a:gd name="connsiteX5-14541" fmla="*/ 11906 w 2285684"/>
                <a:gd name="connsiteY5-14542" fmla="*/ 2051047 h 9829263"/>
                <a:gd name="connsiteX6-14543" fmla="*/ 64293 w 2285684"/>
                <a:gd name="connsiteY6-14544" fmla="*/ 1896266 h 9829263"/>
                <a:gd name="connsiteX7-14545" fmla="*/ 200025 w 2285684"/>
                <a:gd name="connsiteY7-14546" fmla="*/ 1846262 h 9829263"/>
                <a:gd name="connsiteX8-14547" fmla="*/ 1473994 w 2285684"/>
                <a:gd name="connsiteY8-14548" fmla="*/ 1843879 h 9829263"/>
                <a:gd name="connsiteX9-14549" fmla="*/ 1483518 w 2285684"/>
                <a:gd name="connsiteY9-14550" fmla="*/ 2010567 h 9829263"/>
                <a:gd name="connsiteX10-14551" fmla="*/ 328612 w 2285684"/>
                <a:gd name="connsiteY10-14552" fmla="*/ 2022475 h 9829263"/>
                <a:gd name="connsiteX11-14553" fmla="*/ 214313 w 2285684"/>
                <a:gd name="connsiteY11-14554" fmla="*/ 2041521 h 9829263"/>
                <a:gd name="connsiteX12-14555" fmla="*/ 183356 w 2285684"/>
                <a:gd name="connsiteY12-14556" fmla="*/ 2141538 h 9829263"/>
                <a:gd name="connsiteX13-14557" fmla="*/ 176211 w 2285684"/>
                <a:gd name="connsiteY13-14558" fmla="*/ 4834730 h 9829263"/>
                <a:gd name="connsiteX14-14559" fmla="*/ 219073 w 2285684"/>
                <a:gd name="connsiteY14-14560" fmla="*/ 4944266 h 9829263"/>
                <a:gd name="connsiteX15-14561" fmla="*/ 333375 w 2285684"/>
                <a:gd name="connsiteY15-14562" fmla="*/ 5020468 h 9829263"/>
                <a:gd name="connsiteX16-14563" fmla="*/ 802481 w 2285684"/>
                <a:gd name="connsiteY16-14564" fmla="*/ 5020467 h 9829263"/>
                <a:gd name="connsiteX17-14565" fmla="*/ 1012030 w 2285684"/>
                <a:gd name="connsiteY17-14566" fmla="*/ 4887118 h 9829263"/>
                <a:gd name="connsiteX18-14567" fmla="*/ 1940719 w 2285684"/>
                <a:gd name="connsiteY18-14568" fmla="*/ 4887118 h 9829263"/>
                <a:gd name="connsiteX19-14569" fmla="*/ 2107406 w 2285684"/>
                <a:gd name="connsiteY19-14570" fmla="*/ 4689474 h 9829263"/>
                <a:gd name="connsiteX20-14571" fmla="*/ 2141198 w 2285684"/>
                <a:gd name="connsiteY20-14572" fmla="*/ 347888 h 9829263"/>
                <a:gd name="connsiteX21-14573" fmla="*/ 2017710 w 2285684"/>
                <a:gd name="connsiteY21-14574" fmla="*/ 170656 h 9829263"/>
                <a:gd name="connsiteX22-14575" fmla="*/ 2020885 w 2285684"/>
                <a:gd name="connsiteY22-14576" fmla="*/ 0 h 9829263"/>
                <a:gd name="connsiteX23-14577" fmla="*/ 2205036 w 2285684"/>
                <a:gd name="connsiteY23-14578" fmla="*/ 50797 h 9829263"/>
                <a:gd name="connsiteX24-14579" fmla="*/ 2285545 w 2285684"/>
                <a:gd name="connsiteY24-14580" fmla="*/ 172356 h 9829263"/>
                <a:gd name="connsiteX25-14581" fmla="*/ 2266950 w 2285684"/>
                <a:gd name="connsiteY25-14582" fmla="*/ 4882356 h 9829263"/>
                <a:gd name="connsiteX26-14583" fmla="*/ 2124074 w 2285684"/>
                <a:gd name="connsiteY26-14584" fmla="*/ 5044281 h 9829263"/>
                <a:gd name="connsiteX27-14585" fmla="*/ 1881186 w 2285684"/>
                <a:gd name="connsiteY27-14586" fmla="*/ 5127624 h 9829263"/>
                <a:gd name="connsiteX28-14587" fmla="*/ 1874042 w 2285684"/>
                <a:gd name="connsiteY28-14588" fmla="*/ 5322885 h 9829263"/>
                <a:gd name="connsiteX29-14589" fmla="*/ 1874042 w 2285684"/>
                <a:gd name="connsiteY29-14590" fmla="*/ 9829263 h 9829263"/>
                <a:gd name="connsiteX30-14591" fmla="*/ 921542 w 2285684"/>
                <a:gd name="connsiteY30-14592" fmla="*/ 9829263 h 9829263"/>
                <a:gd name="connsiteX31-14593" fmla="*/ 921542 w 2285684"/>
                <a:gd name="connsiteY31-14594" fmla="*/ 5322885 h 9829263"/>
                <a:gd name="connsiteX0-14595" fmla="*/ 921542 w 2285653"/>
                <a:gd name="connsiteY0-14596" fmla="*/ 5322885 h 9829263"/>
                <a:gd name="connsiteX1-14597" fmla="*/ 795336 w 2285653"/>
                <a:gd name="connsiteY1-14598" fmla="*/ 5194298 h 9829263"/>
                <a:gd name="connsiteX2-14599" fmla="*/ 230979 w 2285653"/>
                <a:gd name="connsiteY2-14600" fmla="*/ 5196680 h 9829263"/>
                <a:gd name="connsiteX3-14601" fmla="*/ 57149 w 2285653"/>
                <a:gd name="connsiteY3-14602" fmla="*/ 5115716 h 9829263"/>
                <a:gd name="connsiteX4-14603" fmla="*/ 0 w 2285653"/>
                <a:gd name="connsiteY4-14604" fmla="*/ 4937123 h 9829263"/>
                <a:gd name="connsiteX5-14605" fmla="*/ 11906 w 2285653"/>
                <a:gd name="connsiteY5-14606" fmla="*/ 2051047 h 9829263"/>
                <a:gd name="connsiteX6-14607" fmla="*/ 64293 w 2285653"/>
                <a:gd name="connsiteY6-14608" fmla="*/ 1896266 h 9829263"/>
                <a:gd name="connsiteX7-14609" fmla="*/ 200025 w 2285653"/>
                <a:gd name="connsiteY7-14610" fmla="*/ 1846262 h 9829263"/>
                <a:gd name="connsiteX8-14611" fmla="*/ 1473994 w 2285653"/>
                <a:gd name="connsiteY8-14612" fmla="*/ 1843879 h 9829263"/>
                <a:gd name="connsiteX9-14613" fmla="*/ 1483518 w 2285653"/>
                <a:gd name="connsiteY9-14614" fmla="*/ 2010567 h 9829263"/>
                <a:gd name="connsiteX10-14615" fmla="*/ 328612 w 2285653"/>
                <a:gd name="connsiteY10-14616" fmla="*/ 2022475 h 9829263"/>
                <a:gd name="connsiteX11-14617" fmla="*/ 214313 w 2285653"/>
                <a:gd name="connsiteY11-14618" fmla="*/ 2041521 h 9829263"/>
                <a:gd name="connsiteX12-14619" fmla="*/ 183356 w 2285653"/>
                <a:gd name="connsiteY12-14620" fmla="*/ 2141538 h 9829263"/>
                <a:gd name="connsiteX13-14621" fmla="*/ 176211 w 2285653"/>
                <a:gd name="connsiteY13-14622" fmla="*/ 4834730 h 9829263"/>
                <a:gd name="connsiteX14-14623" fmla="*/ 219073 w 2285653"/>
                <a:gd name="connsiteY14-14624" fmla="*/ 4944266 h 9829263"/>
                <a:gd name="connsiteX15-14625" fmla="*/ 333375 w 2285653"/>
                <a:gd name="connsiteY15-14626" fmla="*/ 5020468 h 9829263"/>
                <a:gd name="connsiteX16-14627" fmla="*/ 802481 w 2285653"/>
                <a:gd name="connsiteY16-14628" fmla="*/ 5020467 h 9829263"/>
                <a:gd name="connsiteX17-14629" fmla="*/ 1012030 w 2285653"/>
                <a:gd name="connsiteY17-14630" fmla="*/ 4887118 h 9829263"/>
                <a:gd name="connsiteX18-14631" fmla="*/ 1940719 w 2285653"/>
                <a:gd name="connsiteY18-14632" fmla="*/ 4887118 h 9829263"/>
                <a:gd name="connsiteX19-14633" fmla="*/ 2107406 w 2285653"/>
                <a:gd name="connsiteY19-14634" fmla="*/ 4689474 h 9829263"/>
                <a:gd name="connsiteX20-14635" fmla="*/ 2141198 w 2285653"/>
                <a:gd name="connsiteY20-14636" fmla="*/ 347888 h 9829263"/>
                <a:gd name="connsiteX21-14637" fmla="*/ 2017710 w 2285653"/>
                <a:gd name="connsiteY21-14638" fmla="*/ 170656 h 9829263"/>
                <a:gd name="connsiteX22-14639" fmla="*/ 2020885 w 2285653"/>
                <a:gd name="connsiteY22-14640" fmla="*/ 0 h 9829263"/>
                <a:gd name="connsiteX23-14641" fmla="*/ 2205036 w 2285653"/>
                <a:gd name="connsiteY23-14642" fmla="*/ 50797 h 9829263"/>
                <a:gd name="connsiteX24-14643" fmla="*/ 2285545 w 2285653"/>
                <a:gd name="connsiteY24-14644" fmla="*/ 172356 h 9829263"/>
                <a:gd name="connsiteX25-14645" fmla="*/ 2266950 w 2285653"/>
                <a:gd name="connsiteY25-14646" fmla="*/ 4882356 h 9829263"/>
                <a:gd name="connsiteX26-14647" fmla="*/ 2124074 w 2285653"/>
                <a:gd name="connsiteY26-14648" fmla="*/ 5044281 h 9829263"/>
                <a:gd name="connsiteX27-14649" fmla="*/ 1881186 w 2285653"/>
                <a:gd name="connsiteY27-14650" fmla="*/ 5127624 h 9829263"/>
                <a:gd name="connsiteX28-14651" fmla="*/ 1874042 w 2285653"/>
                <a:gd name="connsiteY28-14652" fmla="*/ 5322885 h 9829263"/>
                <a:gd name="connsiteX29-14653" fmla="*/ 1874042 w 2285653"/>
                <a:gd name="connsiteY29-14654" fmla="*/ 9829263 h 9829263"/>
                <a:gd name="connsiteX30-14655" fmla="*/ 921542 w 2285653"/>
                <a:gd name="connsiteY30-14656" fmla="*/ 9829263 h 9829263"/>
                <a:gd name="connsiteX31-14657" fmla="*/ 921542 w 2285653"/>
                <a:gd name="connsiteY31-14658" fmla="*/ 5322885 h 9829263"/>
                <a:gd name="connsiteX0-14659" fmla="*/ 921542 w 2285653"/>
                <a:gd name="connsiteY0-14660" fmla="*/ 5322885 h 9829263"/>
                <a:gd name="connsiteX1-14661" fmla="*/ 795336 w 2285653"/>
                <a:gd name="connsiteY1-14662" fmla="*/ 5194298 h 9829263"/>
                <a:gd name="connsiteX2-14663" fmla="*/ 230979 w 2285653"/>
                <a:gd name="connsiteY2-14664" fmla="*/ 5196680 h 9829263"/>
                <a:gd name="connsiteX3-14665" fmla="*/ 57149 w 2285653"/>
                <a:gd name="connsiteY3-14666" fmla="*/ 5115716 h 9829263"/>
                <a:gd name="connsiteX4-14667" fmla="*/ 0 w 2285653"/>
                <a:gd name="connsiteY4-14668" fmla="*/ 4937123 h 9829263"/>
                <a:gd name="connsiteX5-14669" fmla="*/ 11906 w 2285653"/>
                <a:gd name="connsiteY5-14670" fmla="*/ 2051047 h 9829263"/>
                <a:gd name="connsiteX6-14671" fmla="*/ 64293 w 2285653"/>
                <a:gd name="connsiteY6-14672" fmla="*/ 1896266 h 9829263"/>
                <a:gd name="connsiteX7-14673" fmla="*/ 200025 w 2285653"/>
                <a:gd name="connsiteY7-14674" fmla="*/ 1846262 h 9829263"/>
                <a:gd name="connsiteX8-14675" fmla="*/ 1473994 w 2285653"/>
                <a:gd name="connsiteY8-14676" fmla="*/ 1843879 h 9829263"/>
                <a:gd name="connsiteX9-14677" fmla="*/ 1483518 w 2285653"/>
                <a:gd name="connsiteY9-14678" fmla="*/ 2010567 h 9829263"/>
                <a:gd name="connsiteX10-14679" fmla="*/ 328612 w 2285653"/>
                <a:gd name="connsiteY10-14680" fmla="*/ 2022475 h 9829263"/>
                <a:gd name="connsiteX11-14681" fmla="*/ 214313 w 2285653"/>
                <a:gd name="connsiteY11-14682" fmla="*/ 2041521 h 9829263"/>
                <a:gd name="connsiteX12-14683" fmla="*/ 183356 w 2285653"/>
                <a:gd name="connsiteY12-14684" fmla="*/ 2141538 h 9829263"/>
                <a:gd name="connsiteX13-14685" fmla="*/ 176211 w 2285653"/>
                <a:gd name="connsiteY13-14686" fmla="*/ 4834730 h 9829263"/>
                <a:gd name="connsiteX14-14687" fmla="*/ 219073 w 2285653"/>
                <a:gd name="connsiteY14-14688" fmla="*/ 4944266 h 9829263"/>
                <a:gd name="connsiteX15-14689" fmla="*/ 333375 w 2285653"/>
                <a:gd name="connsiteY15-14690" fmla="*/ 5020468 h 9829263"/>
                <a:gd name="connsiteX16-14691" fmla="*/ 802481 w 2285653"/>
                <a:gd name="connsiteY16-14692" fmla="*/ 5020467 h 9829263"/>
                <a:gd name="connsiteX17-14693" fmla="*/ 1012030 w 2285653"/>
                <a:gd name="connsiteY17-14694" fmla="*/ 4887118 h 9829263"/>
                <a:gd name="connsiteX18-14695" fmla="*/ 1940719 w 2285653"/>
                <a:gd name="connsiteY18-14696" fmla="*/ 4887118 h 9829263"/>
                <a:gd name="connsiteX19-14697" fmla="*/ 2107406 w 2285653"/>
                <a:gd name="connsiteY19-14698" fmla="*/ 4689474 h 9829263"/>
                <a:gd name="connsiteX20-14699" fmla="*/ 2141198 w 2285653"/>
                <a:gd name="connsiteY20-14700" fmla="*/ 347888 h 9829263"/>
                <a:gd name="connsiteX21-14701" fmla="*/ 2017710 w 2285653"/>
                <a:gd name="connsiteY21-14702" fmla="*/ 170656 h 9829263"/>
                <a:gd name="connsiteX22-14703" fmla="*/ 2020885 w 2285653"/>
                <a:gd name="connsiteY22-14704" fmla="*/ 0 h 9829263"/>
                <a:gd name="connsiteX23-14705" fmla="*/ 2205036 w 2285653"/>
                <a:gd name="connsiteY23-14706" fmla="*/ 50797 h 9829263"/>
                <a:gd name="connsiteX24-14707" fmla="*/ 2285545 w 2285653"/>
                <a:gd name="connsiteY24-14708" fmla="*/ 172356 h 9829263"/>
                <a:gd name="connsiteX25-14709" fmla="*/ 2266950 w 2285653"/>
                <a:gd name="connsiteY25-14710" fmla="*/ 4882356 h 9829263"/>
                <a:gd name="connsiteX26-14711" fmla="*/ 2124074 w 2285653"/>
                <a:gd name="connsiteY26-14712" fmla="*/ 5044281 h 9829263"/>
                <a:gd name="connsiteX27-14713" fmla="*/ 1881186 w 2285653"/>
                <a:gd name="connsiteY27-14714" fmla="*/ 5127624 h 9829263"/>
                <a:gd name="connsiteX28-14715" fmla="*/ 1874042 w 2285653"/>
                <a:gd name="connsiteY28-14716" fmla="*/ 5322885 h 9829263"/>
                <a:gd name="connsiteX29-14717" fmla="*/ 1874042 w 2285653"/>
                <a:gd name="connsiteY29-14718" fmla="*/ 9829263 h 9829263"/>
                <a:gd name="connsiteX30-14719" fmla="*/ 921542 w 2285653"/>
                <a:gd name="connsiteY30-14720" fmla="*/ 9829263 h 9829263"/>
                <a:gd name="connsiteX31-14721" fmla="*/ 921542 w 2285653"/>
                <a:gd name="connsiteY31-14722" fmla="*/ 5322885 h 9829263"/>
                <a:gd name="connsiteX0-14723" fmla="*/ 921542 w 2285653"/>
                <a:gd name="connsiteY0-14724" fmla="*/ 5322885 h 9829263"/>
                <a:gd name="connsiteX1-14725" fmla="*/ 795336 w 2285653"/>
                <a:gd name="connsiteY1-14726" fmla="*/ 5194298 h 9829263"/>
                <a:gd name="connsiteX2-14727" fmla="*/ 230979 w 2285653"/>
                <a:gd name="connsiteY2-14728" fmla="*/ 5196680 h 9829263"/>
                <a:gd name="connsiteX3-14729" fmla="*/ 57149 w 2285653"/>
                <a:gd name="connsiteY3-14730" fmla="*/ 5115716 h 9829263"/>
                <a:gd name="connsiteX4-14731" fmla="*/ 0 w 2285653"/>
                <a:gd name="connsiteY4-14732" fmla="*/ 4937123 h 9829263"/>
                <a:gd name="connsiteX5-14733" fmla="*/ 11906 w 2285653"/>
                <a:gd name="connsiteY5-14734" fmla="*/ 2051047 h 9829263"/>
                <a:gd name="connsiteX6-14735" fmla="*/ 64293 w 2285653"/>
                <a:gd name="connsiteY6-14736" fmla="*/ 1896266 h 9829263"/>
                <a:gd name="connsiteX7-14737" fmla="*/ 200025 w 2285653"/>
                <a:gd name="connsiteY7-14738" fmla="*/ 1846262 h 9829263"/>
                <a:gd name="connsiteX8-14739" fmla="*/ 1473994 w 2285653"/>
                <a:gd name="connsiteY8-14740" fmla="*/ 1843879 h 9829263"/>
                <a:gd name="connsiteX9-14741" fmla="*/ 1483518 w 2285653"/>
                <a:gd name="connsiteY9-14742" fmla="*/ 2010567 h 9829263"/>
                <a:gd name="connsiteX10-14743" fmla="*/ 328612 w 2285653"/>
                <a:gd name="connsiteY10-14744" fmla="*/ 2022475 h 9829263"/>
                <a:gd name="connsiteX11-14745" fmla="*/ 214313 w 2285653"/>
                <a:gd name="connsiteY11-14746" fmla="*/ 2041521 h 9829263"/>
                <a:gd name="connsiteX12-14747" fmla="*/ 183356 w 2285653"/>
                <a:gd name="connsiteY12-14748" fmla="*/ 2141538 h 9829263"/>
                <a:gd name="connsiteX13-14749" fmla="*/ 176211 w 2285653"/>
                <a:gd name="connsiteY13-14750" fmla="*/ 4834730 h 9829263"/>
                <a:gd name="connsiteX14-14751" fmla="*/ 219073 w 2285653"/>
                <a:gd name="connsiteY14-14752" fmla="*/ 4944266 h 9829263"/>
                <a:gd name="connsiteX15-14753" fmla="*/ 333375 w 2285653"/>
                <a:gd name="connsiteY15-14754" fmla="*/ 5020468 h 9829263"/>
                <a:gd name="connsiteX16-14755" fmla="*/ 802481 w 2285653"/>
                <a:gd name="connsiteY16-14756" fmla="*/ 5020467 h 9829263"/>
                <a:gd name="connsiteX17-14757" fmla="*/ 1012030 w 2285653"/>
                <a:gd name="connsiteY17-14758" fmla="*/ 4887118 h 9829263"/>
                <a:gd name="connsiteX18-14759" fmla="*/ 1940719 w 2285653"/>
                <a:gd name="connsiteY18-14760" fmla="*/ 4887118 h 9829263"/>
                <a:gd name="connsiteX19-14761" fmla="*/ 2107406 w 2285653"/>
                <a:gd name="connsiteY19-14762" fmla="*/ 4689474 h 9829263"/>
                <a:gd name="connsiteX20-14763" fmla="*/ 2141198 w 2285653"/>
                <a:gd name="connsiteY20-14764" fmla="*/ 347888 h 9829263"/>
                <a:gd name="connsiteX21-14765" fmla="*/ 2017710 w 2285653"/>
                <a:gd name="connsiteY21-14766" fmla="*/ 170656 h 9829263"/>
                <a:gd name="connsiteX22-14767" fmla="*/ 2020885 w 2285653"/>
                <a:gd name="connsiteY22-14768" fmla="*/ 0 h 9829263"/>
                <a:gd name="connsiteX23-14769" fmla="*/ 2205036 w 2285653"/>
                <a:gd name="connsiteY23-14770" fmla="*/ 50797 h 9829263"/>
                <a:gd name="connsiteX24-14771" fmla="*/ 2285545 w 2285653"/>
                <a:gd name="connsiteY24-14772" fmla="*/ 172356 h 9829263"/>
                <a:gd name="connsiteX25-14773" fmla="*/ 2266950 w 2285653"/>
                <a:gd name="connsiteY25-14774" fmla="*/ 4882356 h 9829263"/>
                <a:gd name="connsiteX26-14775" fmla="*/ 2124074 w 2285653"/>
                <a:gd name="connsiteY26-14776" fmla="*/ 5044281 h 9829263"/>
                <a:gd name="connsiteX27-14777" fmla="*/ 1869279 w 2285653"/>
                <a:gd name="connsiteY27-14778" fmla="*/ 5177631 h 9829263"/>
                <a:gd name="connsiteX28-14779" fmla="*/ 1874042 w 2285653"/>
                <a:gd name="connsiteY28-14780" fmla="*/ 5322885 h 9829263"/>
                <a:gd name="connsiteX29-14781" fmla="*/ 1874042 w 2285653"/>
                <a:gd name="connsiteY29-14782" fmla="*/ 9829263 h 9829263"/>
                <a:gd name="connsiteX30-14783" fmla="*/ 921542 w 2285653"/>
                <a:gd name="connsiteY30-14784" fmla="*/ 9829263 h 9829263"/>
                <a:gd name="connsiteX31-14785" fmla="*/ 921542 w 2285653"/>
                <a:gd name="connsiteY31-14786" fmla="*/ 5322885 h 9829263"/>
                <a:gd name="connsiteX0-14787" fmla="*/ 921542 w 2285653"/>
                <a:gd name="connsiteY0-14788" fmla="*/ 5322885 h 9829263"/>
                <a:gd name="connsiteX1-14789" fmla="*/ 795336 w 2285653"/>
                <a:gd name="connsiteY1-14790" fmla="*/ 5194298 h 9829263"/>
                <a:gd name="connsiteX2-14791" fmla="*/ 230979 w 2285653"/>
                <a:gd name="connsiteY2-14792" fmla="*/ 5196680 h 9829263"/>
                <a:gd name="connsiteX3-14793" fmla="*/ 57149 w 2285653"/>
                <a:gd name="connsiteY3-14794" fmla="*/ 5115716 h 9829263"/>
                <a:gd name="connsiteX4-14795" fmla="*/ 0 w 2285653"/>
                <a:gd name="connsiteY4-14796" fmla="*/ 4937123 h 9829263"/>
                <a:gd name="connsiteX5-14797" fmla="*/ 11906 w 2285653"/>
                <a:gd name="connsiteY5-14798" fmla="*/ 2051047 h 9829263"/>
                <a:gd name="connsiteX6-14799" fmla="*/ 64293 w 2285653"/>
                <a:gd name="connsiteY6-14800" fmla="*/ 1896266 h 9829263"/>
                <a:gd name="connsiteX7-14801" fmla="*/ 200025 w 2285653"/>
                <a:gd name="connsiteY7-14802" fmla="*/ 1846262 h 9829263"/>
                <a:gd name="connsiteX8-14803" fmla="*/ 1473994 w 2285653"/>
                <a:gd name="connsiteY8-14804" fmla="*/ 1843879 h 9829263"/>
                <a:gd name="connsiteX9-14805" fmla="*/ 1483518 w 2285653"/>
                <a:gd name="connsiteY9-14806" fmla="*/ 2010567 h 9829263"/>
                <a:gd name="connsiteX10-14807" fmla="*/ 328612 w 2285653"/>
                <a:gd name="connsiteY10-14808" fmla="*/ 2022475 h 9829263"/>
                <a:gd name="connsiteX11-14809" fmla="*/ 214313 w 2285653"/>
                <a:gd name="connsiteY11-14810" fmla="*/ 2041521 h 9829263"/>
                <a:gd name="connsiteX12-14811" fmla="*/ 183356 w 2285653"/>
                <a:gd name="connsiteY12-14812" fmla="*/ 2141538 h 9829263"/>
                <a:gd name="connsiteX13-14813" fmla="*/ 176211 w 2285653"/>
                <a:gd name="connsiteY13-14814" fmla="*/ 4834730 h 9829263"/>
                <a:gd name="connsiteX14-14815" fmla="*/ 219073 w 2285653"/>
                <a:gd name="connsiteY14-14816" fmla="*/ 4944266 h 9829263"/>
                <a:gd name="connsiteX15-14817" fmla="*/ 333375 w 2285653"/>
                <a:gd name="connsiteY15-14818" fmla="*/ 5020468 h 9829263"/>
                <a:gd name="connsiteX16-14819" fmla="*/ 802481 w 2285653"/>
                <a:gd name="connsiteY16-14820" fmla="*/ 5020467 h 9829263"/>
                <a:gd name="connsiteX17-14821" fmla="*/ 1012030 w 2285653"/>
                <a:gd name="connsiteY17-14822" fmla="*/ 4887118 h 9829263"/>
                <a:gd name="connsiteX18-14823" fmla="*/ 1940719 w 2285653"/>
                <a:gd name="connsiteY18-14824" fmla="*/ 4887118 h 9829263"/>
                <a:gd name="connsiteX19-14825" fmla="*/ 2107406 w 2285653"/>
                <a:gd name="connsiteY19-14826" fmla="*/ 4689474 h 9829263"/>
                <a:gd name="connsiteX20-14827" fmla="*/ 2141198 w 2285653"/>
                <a:gd name="connsiteY20-14828" fmla="*/ 347888 h 9829263"/>
                <a:gd name="connsiteX21-14829" fmla="*/ 2017710 w 2285653"/>
                <a:gd name="connsiteY21-14830" fmla="*/ 170656 h 9829263"/>
                <a:gd name="connsiteX22-14831" fmla="*/ 2020885 w 2285653"/>
                <a:gd name="connsiteY22-14832" fmla="*/ 0 h 9829263"/>
                <a:gd name="connsiteX23-14833" fmla="*/ 2205036 w 2285653"/>
                <a:gd name="connsiteY23-14834" fmla="*/ 50797 h 9829263"/>
                <a:gd name="connsiteX24-14835" fmla="*/ 2285545 w 2285653"/>
                <a:gd name="connsiteY24-14836" fmla="*/ 172356 h 9829263"/>
                <a:gd name="connsiteX25-14837" fmla="*/ 2266950 w 2285653"/>
                <a:gd name="connsiteY25-14838" fmla="*/ 4882356 h 9829263"/>
                <a:gd name="connsiteX26-14839" fmla="*/ 2124074 w 2285653"/>
                <a:gd name="connsiteY26-14840" fmla="*/ 5044281 h 9829263"/>
                <a:gd name="connsiteX27-14841" fmla="*/ 1874042 w 2285653"/>
                <a:gd name="connsiteY27-14842" fmla="*/ 5322885 h 9829263"/>
                <a:gd name="connsiteX28-14843" fmla="*/ 1874042 w 2285653"/>
                <a:gd name="connsiteY28-14844" fmla="*/ 9829263 h 9829263"/>
                <a:gd name="connsiteX29-14845" fmla="*/ 921542 w 2285653"/>
                <a:gd name="connsiteY29-14846" fmla="*/ 9829263 h 9829263"/>
                <a:gd name="connsiteX30-14847" fmla="*/ 921542 w 2285653"/>
                <a:gd name="connsiteY30-14848" fmla="*/ 5322885 h 9829263"/>
                <a:gd name="connsiteX0-14849" fmla="*/ 921542 w 2285653"/>
                <a:gd name="connsiteY0-14850" fmla="*/ 5322885 h 9829263"/>
                <a:gd name="connsiteX1-14851" fmla="*/ 795336 w 2285653"/>
                <a:gd name="connsiteY1-14852" fmla="*/ 5194298 h 9829263"/>
                <a:gd name="connsiteX2-14853" fmla="*/ 230979 w 2285653"/>
                <a:gd name="connsiteY2-14854" fmla="*/ 5196680 h 9829263"/>
                <a:gd name="connsiteX3-14855" fmla="*/ 57149 w 2285653"/>
                <a:gd name="connsiteY3-14856" fmla="*/ 5115716 h 9829263"/>
                <a:gd name="connsiteX4-14857" fmla="*/ 0 w 2285653"/>
                <a:gd name="connsiteY4-14858" fmla="*/ 4937123 h 9829263"/>
                <a:gd name="connsiteX5-14859" fmla="*/ 11906 w 2285653"/>
                <a:gd name="connsiteY5-14860" fmla="*/ 2051047 h 9829263"/>
                <a:gd name="connsiteX6-14861" fmla="*/ 64293 w 2285653"/>
                <a:gd name="connsiteY6-14862" fmla="*/ 1896266 h 9829263"/>
                <a:gd name="connsiteX7-14863" fmla="*/ 200025 w 2285653"/>
                <a:gd name="connsiteY7-14864" fmla="*/ 1846262 h 9829263"/>
                <a:gd name="connsiteX8-14865" fmla="*/ 1473994 w 2285653"/>
                <a:gd name="connsiteY8-14866" fmla="*/ 1843879 h 9829263"/>
                <a:gd name="connsiteX9-14867" fmla="*/ 1483518 w 2285653"/>
                <a:gd name="connsiteY9-14868" fmla="*/ 2010567 h 9829263"/>
                <a:gd name="connsiteX10-14869" fmla="*/ 328612 w 2285653"/>
                <a:gd name="connsiteY10-14870" fmla="*/ 2022475 h 9829263"/>
                <a:gd name="connsiteX11-14871" fmla="*/ 214313 w 2285653"/>
                <a:gd name="connsiteY11-14872" fmla="*/ 2041521 h 9829263"/>
                <a:gd name="connsiteX12-14873" fmla="*/ 183356 w 2285653"/>
                <a:gd name="connsiteY12-14874" fmla="*/ 2141538 h 9829263"/>
                <a:gd name="connsiteX13-14875" fmla="*/ 176211 w 2285653"/>
                <a:gd name="connsiteY13-14876" fmla="*/ 4834730 h 9829263"/>
                <a:gd name="connsiteX14-14877" fmla="*/ 219073 w 2285653"/>
                <a:gd name="connsiteY14-14878" fmla="*/ 4944266 h 9829263"/>
                <a:gd name="connsiteX15-14879" fmla="*/ 333375 w 2285653"/>
                <a:gd name="connsiteY15-14880" fmla="*/ 5020468 h 9829263"/>
                <a:gd name="connsiteX16-14881" fmla="*/ 802481 w 2285653"/>
                <a:gd name="connsiteY16-14882" fmla="*/ 5020467 h 9829263"/>
                <a:gd name="connsiteX17-14883" fmla="*/ 1012030 w 2285653"/>
                <a:gd name="connsiteY17-14884" fmla="*/ 4887118 h 9829263"/>
                <a:gd name="connsiteX18-14885" fmla="*/ 1940719 w 2285653"/>
                <a:gd name="connsiteY18-14886" fmla="*/ 4887118 h 9829263"/>
                <a:gd name="connsiteX19-14887" fmla="*/ 2107406 w 2285653"/>
                <a:gd name="connsiteY19-14888" fmla="*/ 4689474 h 9829263"/>
                <a:gd name="connsiteX20-14889" fmla="*/ 2141198 w 2285653"/>
                <a:gd name="connsiteY20-14890" fmla="*/ 347888 h 9829263"/>
                <a:gd name="connsiteX21-14891" fmla="*/ 2017710 w 2285653"/>
                <a:gd name="connsiteY21-14892" fmla="*/ 170656 h 9829263"/>
                <a:gd name="connsiteX22-14893" fmla="*/ 2020885 w 2285653"/>
                <a:gd name="connsiteY22-14894" fmla="*/ 0 h 9829263"/>
                <a:gd name="connsiteX23-14895" fmla="*/ 2205036 w 2285653"/>
                <a:gd name="connsiteY23-14896" fmla="*/ 50797 h 9829263"/>
                <a:gd name="connsiteX24-14897" fmla="*/ 2285545 w 2285653"/>
                <a:gd name="connsiteY24-14898" fmla="*/ 172356 h 9829263"/>
                <a:gd name="connsiteX25-14899" fmla="*/ 2266950 w 2285653"/>
                <a:gd name="connsiteY25-14900" fmla="*/ 4882356 h 9829263"/>
                <a:gd name="connsiteX26-14901" fmla="*/ 2124074 w 2285653"/>
                <a:gd name="connsiteY26-14902" fmla="*/ 5044281 h 9829263"/>
                <a:gd name="connsiteX27-14903" fmla="*/ 1874042 w 2285653"/>
                <a:gd name="connsiteY27-14904" fmla="*/ 5322885 h 9829263"/>
                <a:gd name="connsiteX28-14905" fmla="*/ 1874042 w 2285653"/>
                <a:gd name="connsiteY28-14906" fmla="*/ 9829263 h 9829263"/>
                <a:gd name="connsiteX29-14907" fmla="*/ 921542 w 2285653"/>
                <a:gd name="connsiteY29-14908" fmla="*/ 9829263 h 9829263"/>
                <a:gd name="connsiteX30-14909" fmla="*/ 921542 w 2285653"/>
                <a:gd name="connsiteY30-14910" fmla="*/ 5322885 h 9829263"/>
                <a:gd name="connsiteX0-14911" fmla="*/ 921542 w 2285653"/>
                <a:gd name="connsiteY0-14912" fmla="*/ 5322885 h 9829263"/>
                <a:gd name="connsiteX1-14913" fmla="*/ 795336 w 2285653"/>
                <a:gd name="connsiteY1-14914" fmla="*/ 5194298 h 9829263"/>
                <a:gd name="connsiteX2-14915" fmla="*/ 230979 w 2285653"/>
                <a:gd name="connsiteY2-14916" fmla="*/ 5196680 h 9829263"/>
                <a:gd name="connsiteX3-14917" fmla="*/ 57149 w 2285653"/>
                <a:gd name="connsiteY3-14918" fmla="*/ 5115716 h 9829263"/>
                <a:gd name="connsiteX4-14919" fmla="*/ 0 w 2285653"/>
                <a:gd name="connsiteY4-14920" fmla="*/ 4937123 h 9829263"/>
                <a:gd name="connsiteX5-14921" fmla="*/ 11906 w 2285653"/>
                <a:gd name="connsiteY5-14922" fmla="*/ 2051047 h 9829263"/>
                <a:gd name="connsiteX6-14923" fmla="*/ 64293 w 2285653"/>
                <a:gd name="connsiteY6-14924" fmla="*/ 1896266 h 9829263"/>
                <a:gd name="connsiteX7-14925" fmla="*/ 200025 w 2285653"/>
                <a:gd name="connsiteY7-14926" fmla="*/ 1846262 h 9829263"/>
                <a:gd name="connsiteX8-14927" fmla="*/ 1473994 w 2285653"/>
                <a:gd name="connsiteY8-14928" fmla="*/ 1843879 h 9829263"/>
                <a:gd name="connsiteX9-14929" fmla="*/ 1483518 w 2285653"/>
                <a:gd name="connsiteY9-14930" fmla="*/ 2010567 h 9829263"/>
                <a:gd name="connsiteX10-14931" fmla="*/ 328612 w 2285653"/>
                <a:gd name="connsiteY10-14932" fmla="*/ 2022475 h 9829263"/>
                <a:gd name="connsiteX11-14933" fmla="*/ 214313 w 2285653"/>
                <a:gd name="connsiteY11-14934" fmla="*/ 2041521 h 9829263"/>
                <a:gd name="connsiteX12-14935" fmla="*/ 183356 w 2285653"/>
                <a:gd name="connsiteY12-14936" fmla="*/ 2141538 h 9829263"/>
                <a:gd name="connsiteX13-14937" fmla="*/ 176211 w 2285653"/>
                <a:gd name="connsiteY13-14938" fmla="*/ 4834730 h 9829263"/>
                <a:gd name="connsiteX14-14939" fmla="*/ 219073 w 2285653"/>
                <a:gd name="connsiteY14-14940" fmla="*/ 4944266 h 9829263"/>
                <a:gd name="connsiteX15-14941" fmla="*/ 333375 w 2285653"/>
                <a:gd name="connsiteY15-14942" fmla="*/ 5020468 h 9829263"/>
                <a:gd name="connsiteX16-14943" fmla="*/ 802481 w 2285653"/>
                <a:gd name="connsiteY16-14944" fmla="*/ 5020467 h 9829263"/>
                <a:gd name="connsiteX17-14945" fmla="*/ 1012030 w 2285653"/>
                <a:gd name="connsiteY17-14946" fmla="*/ 4887118 h 9829263"/>
                <a:gd name="connsiteX18-14947" fmla="*/ 1940719 w 2285653"/>
                <a:gd name="connsiteY18-14948" fmla="*/ 4887118 h 9829263"/>
                <a:gd name="connsiteX19-14949" fmla="*/ 2107406 w 2285653"/>
                <a:gd name="connsiteY19-14950" fmla="*/ 4689474 h 9829263"/>
                <a:gd name="connsiteX20-14951" fmla="*/ 2141198 w 2285653"/>
                <a:gd name="connsiteY20-14952" fmla="*/ 347888 h 9829263"/>
                <a:gd name="connsiteX21-14953" fmla="*/ 2017710 w 2285653"/>
                <a:gd name="connsiteY21-14954" fmla="*/ 170656 h 9829263"/>
                <a:gd name="connsiteX22-14955" fmla="*/ 2020885 w 2285653"/>
                <a:gd name="connsiteY22-14956" fmla="*/ 0 h 9829263"/>
                <a:gd name="connsiteX23-14957" fmla="*/ 2205036 w 2285653"/>
                <a:gd name="connsiteY23-14958" fmla="*/ 50797 h 9829263"/>
                <a:gd name="connsiteX24-14959" fmla="*/ 2285545 w 2285653"/>
                <a:gd name="connsiteY24-14960" fmla="*/ 172356 h 9829263"/>
                <a:gd name="connsiteX25-14961" fmla="*/ 2266950 w 2285653"/>
                <a:gd name="connsiteY25-14962" fmla="*/ 4882356 h 9829263"/>
                <a:gd name="connsiteX26-14963" fmla="*/ 2124074 w 2285653"/>
                <a:gd name="connsiteY26-14964" fmla="*/ 5044281 h 9829263"/>
                <a:gd name="connsiteX27-14965" fmla="*/ 1874042 w 2285653"/>
                <a:gd name="connsiteY27-14966" fmla="*/ 5322885 h 9829263"/>
                <a:gd name="connsiteX28-14967" fmla="*/ 1874042 w 2285653"/>
                <a:gd name="connsiteY28-14968" fmla="*/ 9829263 h 9829263"/>
                <a:gd name="connsiteX29-14969" fmla="*/ 921542 w 2285653"/>
                <a:gd name="connsiteY29-14970" fmla="*/ 9829263 h 9829263"/>
                <a:gd name="connsiteX30-14971" fmla="*/ 921542 w 2285653"/>
                <a:gd name="connsiteY30-14972" fmla="*/ 5322885 h 9829263"/>
                <a:gd name="connsiteX0-14973" fmla="*/ 921542 w 2285653"/>
                <a:gd name="connsiteY0-14974" fmla="*/ 5322885 h 9829263"/>
                <a:gd name="connsiteX1-14975" fmla="*/ 795336 w 2285653"/>
                <a:gd name="connsiteY1-14976" fmla="*/ 5194298 h 9829263"/>
                <a:gd name="connsiteX2-14977" fmla="*/ 230979 w 2285653"/>
                <a:gd name="connsiteY2-14978" fmla="*/ 5196680 h 9829263"/>
                <a:gd name="connsiteX3-14979" fmla="*/ 57149 w 2285653"/>
                <a:gd name="connsiteY3-14980" fmla="*/ 5115716 h 9829263"/>
                <a:gd name="connsiteX4-14981" fmla="*/ 0 w 2285653"/>
                <a:gd name="connsiteY4-14982" fmla="*/ 4937123 h 9829263"/>
                <a:gd name="connsiteX5-14983" fmla="*/ 11906 w 2285653"/>
                <a:gd name="connsiteY5-14984" fmla="*/ 2051047 h 9829263"/>
                <a:gd name="connsiteX6-14985" fmla="*/ 64293 w 2285653"/>
                <a:gd name="connsiteY6-14986" fmla="*/ 1896266 h 9829263"/>
                <a:gd name="connsiteX7-14987" fmla="*/ 200025 w 2285653"/>
                <a:gd name="connsiteY7-14988" fmla="*/ 1846262 h 9829263"/>
                <a:gd name="connsiteX8-14989" fmla="*/ 1473994 w 2285653"/>
                <a:gd name="connsiteY8-14990" fmla="*/ 1843879 h 9829263"/>
                <a:gd name="connsiteX9-14991" fmla="*/ 1483518 w 2285653"/>
                <a:gd name="connsiteY9-14992" fmla="*/ 2010567 h 9829263"/>
                <a:gd name="connsiteX10-14993" fmla="*/ 328612 w 2285653"/>
                <a:gd name="connsiteY10-14994" fmla="*/ 2022475 h 9829263"/>
                <a:gd name="connsiteX11-14995" fmla="*/ 214313 w 2285653"/>
                <a:gd name="connsiteY11-14996" fmla="*/ 2041521 h 9829263"/>
                <a:gd name="connsiteX12-14997" fmla="*/ 183356 w 2285653"/>
                <a:gd name="connsiteY12-14998" fmla="*/ 2141538 h 9829263"/>
                <a:gd name="connsiteX13-14999" fmla="*/ 176211 w 2285653"/>
                <a:gd name="connsiteY13-15000" fmla="*/ 4834730 h 9829263"/>
                <a:gd name="connsiteX14-15001" fmla="*/ 219073 w 2285653"/>
                <a:gd name="connsiteY14-15002" fmla="*/ 4944266 h 9829263"/>
                <a:gd name="connsiteX15-15003" fmla="*/ 333375 w 2285653"/>
                <a:gd name="connsiteY15-15004" fmla="*/ 5020468 h 9829263"/>
                <a:gd name="connsiteX16-15005" fmla="*/ 802481 w 2285653"/>
                <a:gd name="connsiteY16-15006" fmla="*/ 5020467 h 9829263"/>
                <a:gd name="connsiteX17-15007" fmla="*/ 1012030 w 2285653"/>
                <a:gd name="connsiteY17-15008" fmla="*/ 4887118 h 9829263"/>
                <a:gd name="connsiteX18-15009" fmla="*/ 1940719 w 2285653"/>
                <a:gd name="connsiteY18-15010" fmla="*/ 4887118 h 9829263"/>
                <a:gd name="connsiteX19-15011" fmla="*/ 2107406 w 2285653"/>
                <a:gd name="connsiteY19-15012" fmla="*/ 4689474 h 9829263"/>
                <a:gd name="connsiteX20-15013" fmla="*/ 2141198 w 2285653"/>
                <a:gd name="connsiteY20-15014" fmla="*/ 347888 h 9829263"/>
                <a:gd name="connsiteX21-15015" fmla="*/ 2017710 w 2285653"/>
                <a:gd name="connsiteY21-15016" fmla="*/ 170656 h 9829263"/>
                <a:gd name="connsiteX22-15017" fmla="*/ 2020885 w 2285653"/>
                <a:gd name="connsiteY22-15018" fmla="*/ 0 h 9829263"/>
                <a:gd name="connsiteX23-15019" fmla="*/ 2205036 w 2285653"/>
                <a:gd name="connsiteY23-15020" fmla="*/ 50797 h 9829263"/>
                <a:gd name="connsiteX24-15021" fmla="*/ 2285545 w 2285653"/>
                <a:gd name="connsiteY24-15022" fmla="*/ 172356 h 9829263"/>
                <a:gd name="connsiteX25-15023" fmla="*/ 2266950 w 2285653"/>
                <a:gd name="connsiteY25-15024" fmla="*/ 4882356 h 9829263"/>
                <a:gd name="connsiteX26-15025" fmla="*/ 2124074 w 2285653"/>
                <a:gd name="connsiteY26-15026" fmla="*/ 5044281 h 9829263"/>
                <a:gd name="connsiteX27-15027" fmla="*/ 1874042 w 2285653"/>
                <a:gd name="connsiteY27-15028" fmla="*/ 5322885 h 9829263"/>
                <a:gd name="connsiteX28-15029" fmla="*/ 1874042 w 2285653"/>
                <a:gd name="connsiteY28-15030" fmla="*/ 9829263 h 9829263"/>
                <a:gd name="connsiteX29-15031" fmla="*/ 921542 w 2285653"/>
                <a:gd name="connsiteY29-15032" fmla="*/ 9829263 h 9829263"/>
                <a:gd name="connsiteX30-15033" fmla="*/ 921542 w 2285653"/>
                <a:gd name="connsiteY30-15034" fmla="*/ 5322885 h 9829263"/>
                <a:gd name="connsiteX0-15035" fmla="*/ 921542 w 2285653"/>
                <a:gd name="connsiteY0-15036" fmla="*/ 5322885 h 9829263"/>
                <a:gd name="connsiteX1-15037" fmla="*/ 795336 w 2285653"/>
                <a:gd name="connsiteY1-15038" fmla="*/ 5194298 h 9829263"/>
                <a:gd name="connsiteX2-15039" fmla="*/ 230979 w 2285653"/>
                <a:gd name="connsiteY2-15040" fmla="*/ 5196680 h 9829263"/>
                <a:gd name="connsiteX3-15041" fmla="*/ 57149 w 2285653"/>
                <a:gd name="connsiteY3-15042" fmla="*/ 5115716 h 9829263"/>
                <a:gd name="connsiteX4-15043" fmla="*/ 0 w 2285653"/>
                <a:gd name="connsiteY4-15044" fmla="*/ 4937123 h 9829263"/>
                <a:gd name="connsiteX5-15045" fmla="*/ 11906 w 2285653"/>
                <a:gd name="connsiteY5-15046" fmla="*/ 2051047 h 9829263"/>
                <a:gd name="connsiteX6-15047" fmla="*/ 64293 w 2285653"/>
                <a:gd name="connsiteY6-15048" fmla="*/ 1896266 h 9829263"/>
                <a:gd name="connsiteX7-15049" fmla="*/ 200025 w 2285653"/>
                <a:gd name="connsiteY7-15050" fmla="*/ 1846262 h 9829263"/>
                <a:gd name="connsiteX8-15051" fmla="*/ 1473994 w 2285653"/>
                <a:gd name="connsiteY8-15052" fmla="*/ 1843879 h 9829263"/>
                <a:gd name="connsiteX9-15053" fmla="*/ 1483518 w 2285653"/>
                <a:gd name="connsiteY9-15054" fmla="*/ 2010567 h 9829263"/>
                <a:gd name="connsiteX10-15055" fmla="*/ 328612 w 2285653"/>
                <a:gd name="connsiteY10-15056" fmla="*/ 2022475 h 9829263"/>
                <a:gd name="connsiteX11-15057" fmla="*/ 214313 w 2285653"/>
                <a:gd name="connsiteY11-15058" fmla="*/ 2041521 h 9829263"/>
                <a:gd name="connsiteX12-15059" fmla="*/ 183356 w 2285653"/>
                <a:gd name="connsiteY12-15060" fmla="*/ 2141538 h 9829263"/>
                <a:gd name="connsiteX13-15061" fmla="*/ 176211 w 2285653"/>
                <a:gd name="connsiteY13-15062" fmla="*/ 4834730 h 9829263"/>
                <a:gd name="connsiteX14-15063" fmla="*/ 219073 w 2285653"/>
                <a:gd name="connsiteY14-15064" fmla="*/ 4944266 h 9829263"/>
                <a:gd name="connsiteX15-15065" fmla="*/ 333375 w 2285653"/>
                <a:gd name="connsiteY15-15066" fmla="*/ 5020468 h 9829263"/>
                <a:gd name="connsiteX16-15067" fmla="*/ 802481 w 2285653"/>
                <a:gd name="connsiteY16-15068" fmla="*/ 5020467 h 9829263"/>
                <a:gd name="connsiteX17-15069" fmla="*/ 1012030 w 2285653"/>
                <a:gd name="connsiteY17-15070" fmla="*/ 4887118 h 9829263"/>
                <a:gd name="connsiteX18-15071" fmla="*/ 1940719 w 2285653"/>
                <a:gd name="connsiteY18-15072" fmla="*/ 4887118 h 9829263"/>
                <a:gd name="connsiteX19-15073" fmla="*/ 2107406 w 2285653"/>
                <a:gd name="connsiteY19-15074" fmla="*/ 4689474 h 9829263"/>
                <a:gd name="connsiteX20-15075" fmla="*/ 2141198 w 2285653"/>
                <a:gd name="connsiteY20-15076" fmla="*/ 347888 h 9829263"/>
                <a:gd name="connsiteX21-15077" fmla="*/ 2017710 w 2285653"/>
                <a:gd name="connsiteY21-15078" fmla="*/ 170656 h 9829263"/>
                <a:gd name="connsiteX22-15079" fmla="*/ 2020885 w 2285653"/>
                <a:gd name="connsiteY22-15080" fmla="*/ 0 h 9829263"/>
                <a:gd name="connsiteX23-15081" fmla="*/ 2205036 w 2285653"/>
                <a:gd name="connsiteY23-15082" fmla="*/ 50797 h 9829263"/>
                <a:gd name="connsiteX24-15083" fmla="*/ 2285545 w 2285653"/>
                <a:gd name="connsiteY24-15084" fmla="*/ 172356 h 9829263"/>
                <a:gd name="connsiteX25-15085" fmla="*/ 2266950 w 2285653"/>
                <a:gd name="connsiteY25-15086" fmla="*/ 4882356 h 9829263"/>
                <a:gd name="connsiteX26-15087" fmla="*/ 2124074 w 2285653"/>
                <a:gd name="connsiteY26-15088" fmla="*/ 5044281 h 9829263"/>
                <a:gd name="connsiteX27-15089" fmla="*/ 1874042 w 2285653"/>
                <a:gd name="connsiteY27-15090" fmla="*/ 5151435 h 9829263"/>
                <a:gd name="connsiteX28-15091" fmla="*/ 1874042 w 2285653"/>
                <a:gd name="connsiteY28-15092" fmla="*/ 9829263 h 9829263"/>
                <a:gd name="connsiteX29-15093" fmla="*/ 921542 w 2285653"/>
                <a:gd name="connsiteY29-15094" fmla="*/ 9829263 h 9829263"/>
                <a:gd name="connsiteX30-15095" fmla="*/ 921542 w 2285653"/>
                <a:gd name="connsiteY30-15096" fmla="*/ 5322885 h 9829263"/>
                <a:gd name="connsiteX0-15097" fmla="*/ 921542 w 2285653"/>
                <a:gd name="connsiteY0-15098" fmla="*/ 5322885 h 9829263"/>
                <a:gd name="connsiteX1-15099" fmla="*/ 795336 w 2285653"/>
                <a:gd name="connsiteY1-15100" fmla="*/ 5194298 h 9829263"/>
                <a:gd name="connsiteX2-15101" fmla="*/ 230979 w 2285653"/>
                <a:gd name="connsiteY2-15102" fmla="*/ 5196680 h 9829263"/>
                <a:gd name="connsiteX3-15103" fmla="*/ 57149 w 2285653"/>
                <a:gd name="connsiteY3-15104" fmla="*/ 5115716 h 9829263"/>
                <a:gd name="connsiteX4-15105" fmla="*/ 0 w 2285653"/>
                <a:gd name="connsiteY4-15106" fmla="*/ 4937123 h 9829263"/>
                <a:gd name="connsiteX5-15107" fmla="*/ 11906 w 2285653"/>
                <a:gd name="connsiteY5-15108" fmla="*/ 2051047 h 9829263"/>
                <a:gd name="connsiteX6-15109" fmla="*/ 64293 w 2285653"/>
                <a:gd name="connsiteY6-15110" fmla="*/ 1896266 h 9829263"/>
                <a:gd name="connsiteX7-15111" fmla="*/ 200025 w 2285653"/>
                <a:gd name="connsiteY7-15112" fmla="*/ 1846262 h 9829263"/>
                <a:gd name="connsiteX8-15113" fmla="*/ 1473994 w 2285653"/>
                <a:gd name="connsiteY8-15114" fmla="*/ 1843879 h 9829263"/>
                <a:gd name="connsiteX9-15115" fmla="*/ 1483518 w 2285653"/>
                <a:gd name="connsiteY9-15116" fmla="*/ 2010567 h 9829263"/>
                <a:gd name="connsiteX10-15117" fmla="*/ 328612 w 2285653"/>
                <a:gd name="connsiteY10-15118" fmla="*/ 2022475 h 9829263"/>
                <a:gd name="connsiteX11-15119" fmla="*/ 214313 w 2285653"/>
                <a:gd name="connsiteY11-15120" fmla="*/ 2041521 h 9829263"/>
                <a:gd name="connsiteX12-15121" fmla="*/ 183356 w 2285653"/>
                <a:gd name="connsiteY12-15122" fmla="*/ 2141538 h 9829263"/>
                <a:gd name="connsiteX13-15123" fmla="*/ 176211 w 2285653"/>
                <a:gd name="connsiteY13-15124" fmla="*/ 4834730 h 9829263"/>
                <a:gd name="connsiteX14-15125" fmla="*/ 219073 w 2285653"/>
                <a:gd name="connsiteY14-15126" fmla="*/ 4944266 h 9829263"/>
                <a:gd name="connsiteX15-15127" fmla="*/ 333375 w 2285653"/>
                <a:gd name="connsiteY15-15128" fmla="*/ 5020468 h 9829263"/>
                <a:gd name="connsiteX16-15129" fmla="*/ 802481 w 2285653"/>
                <a:gd name="connsiteY16-15130" fmla="*/ 5020467 h 9829263"/>
                <a:gd name="connsiteX17-15131" fmla="*/ 1012030 w 2285653"/>
                <a:gd name="connsiteY17-15132" fmla="*/ 4887118 h 9829263"/>
                <a:gd name="connsiteX18-15133" fmla="*/ 1940719 w 2285653"/>
                <a:gd name="connsiteY18-15134" fmla="*/ 4887118 h 9829263"/>
                <a:gd name="connsiteX19-15135" fmla="*/ 2107406 w 2285653"/>
                <a:gd name="connsiteY19-15136" fmla="*/ 4689474 h 9829263"/>
                <a:gd name="connsiteX20-15137" fmla="*/ 2141198 w 2285653"/>
                <a:gd name="connsiteY20-15138" fmla="*/ 347888 h 9829263"/>
                <a:gd name="connsiteX21-15139" fmla="*/ 2017710 w 2285653"/>
                <a:gd name="connsiteY21-15140" fmla="*/ 170656 h 9829263"/>
                <a:gd name="connsiteX22-15141" fmla="*/ 2020885 w 2285653"/>
                <a:gd name="connsiteY22-15142" fmla="*/ 0 h 9829263"/>
                <a:gd name="connsiteX23-15143" fmla="*/ 2205036 w 2285653"/>
                <a:gd name="connsiteY23-15144" fmla="*/ 50797 h 9829263"/>
                <a:gd name="connsiteX24-15145" fmla="*/ 2285545 w 2285653"/>
                <a:gd name="connsiteY24-15146" fmla="*/ 172356 h 9829263"/>
                <a:gd name="connsiteX25-15147" fmla="*/ 2266950 w 2285653"/>
                <a:gd name="connsiteY25-15148" fmla="*/ 4882356 h 9829263"/>
                <a:gd name="connsiteX26-15149" fmla="*/ 2124074 w 2285653"/>
                <a:gd name="connsiteY26-15150" fmla="*/ 5044281 h 9829263"/>
                <a:gd name="connsiteX27-15151" fmla="*/ 1874042 w 2285653"/>
                <a:gd name="connsiteY27-15152" fmla="*/ 5151435 h 9829263"/>
                <a:gd name="connsiteX28-15153" fmla="*/ 1874042 w 2285653"/>
                <a:gd name="connsiteY28-15154" fmla="*/ 9829263 h 9829263"/>
                <a:gd name="connsiteX29-15155" fmla="*/ 921542 w 2285653"/>
                <a:gd name="connsiteY29-15156" fmla="*/ 9829263 h 9829263"/>
                <a:gd name="connsiteX30-15157" fmla="*/ 921542 w 2285653"/>
                <a:gd name="connsiteY30-15158" fmla="*/ 5322885 h 9829263"/>
                <a:gd name="connsiteX0-15159" fmla="*/ 921542 w 2285653"/>
                <a:gd name="connsiteY0-15160" fmla="*/ 5322885 h 9829263"/>
                <a:gd name="connsiteX1-15161" fmla="*/ 795336 w 2285653"/>
                <a:gd name="connsiteY1-15162" fmla="*/ 5194298 h 9829263"/>
                <a:gd name="connsiteX2-15163" fmla="*/ 230979 w 2285653"/>
                <a:gd name="connsiteY2-15164" fmla="*/ 5196680 h 9829263"/>
                <a:gd name="connsiteX3-15165" fmla="*/ 57149 w 2285653"/>
                <a:gd name="connsiteY3-15166" fmla="*/ 5115716 h 9829263"/>
                <a:gd name="connsiteX4-15167" fmla="*/ 0 w 2285653"/>
                <a:gd name="connsiteY4-15168" fmla="*/ 4937123 h 9829263"/>
                <a:gd name="connsiteX5-15169" fmla="*/ 11906 w 2285653"/>
                <a:gd name="connsiteY5-15170" fmla="*/ 2051047 h 9829263"/>
                <a:gd name="connsiteX6-15171" fmla="*/ 64293 w 2285653"/>
                <a:gd name="connsiteY6-15172" fmla="*/ 1896266 h 9829263"/>
                <a:gd name="connsiteX7-15173" fmla="*/ 200025 w 2285653"/>
                <a:gd name="connsiteY7-15174" fmla="*/ 1846262 h 9829263"/>
                <a:gd name="connsiteX8-15175" fmla="*/ 1473994 w 2285653"/>
                <a:gd name="connsiteY8-15176" fmla="*/ 1843879 h 9829263"/>
                <a:gd name="connsiteX9-15177" fmla="*/ 1483518 w 2285653"/>
                <a:gd name="connsiteY9-15178" fmla="*/ 2010567 h 9829263"/>
                <a:gd name="connsiteX10-15179" fmla="*/ 328612 w 2285653"/>
                <a:gd name="connsiteY10-15180" fmla="*/ 2022475 h 9829263"/>
                <a:gd name="connsiteX11-15181" fmla="*/ 214313 w 2285653"/>
                <a:gd name="connsiteY11-15182" fmla="*/ 2041521 h 9829263"/>
                <a:gd name="connsiteX12-15183" fmla="*/ 183356 w 2285653"/>
                <a:gd name="connsiteY12-15184" fmla="*/ 2141538 h 9829263"/>
                <a:gd name="connsiteX13-15185" fmla="*/ 176211 w 2285653"/>
                <a:gd name="connsiteY13-15186" fmla="*/ 4834730 h 9829263"/>
                <a:gd name="connsiteX14-15187" fmla="*/ 219073 w 2285653"/>
                <a:gd name="connsiteY14-15188" fmla="*/ 4944266 h 9829263"/>
                <a:gd name="connsiteX15-15189" fmla="*/ 333375 w 2285653"/>
                <a:gd name="connsiteY15-15190" fmla="*/ 5020468 h 9829263"/>
                <a:gd name="connsiteX16-15191" fmla="*/ 802481 w 2285653"/>
                <a:gd name="connsiteY16-15192" fmla="*/ 5020467 h 9829263"/>
                <a:gd name="connsiteX17-15193" fmla="*/ 1012030 w 2285653"/>
                <a:gd name="connsiteY17-15194" fmla="*/ 4887118 h 9829263"/>
                <a:gd name="connsiteX18-15195" fmla="*/ 1940719 w 2285653"/>
                <a:gd name="connsiteY18-15196" fmla="*/ 4887118 h 9829263"/>
                <a:gd name="connsiteX19-15197" fmla="*/ 2107406 w 2285653"/>
                <a:gd name="connsiteY19-15198" fmla="*/ 4689474 h 9829263"/>
                <a:gd name="connsiteX20-15199" fmla="*/ 2141198 w 2285653"/>
                <a:gd name="connsiteY20-15200" fmla="*/ 347888 h 9829263"/>
                <a:gd name="connsiteX21-15201" fmla="*/ 2017710 w 2285653"/>
                <a:gd name="connsiteY21-15202" fmla="*/ 170656 h 9829263"/>
                <a:gd name="connsiteX22-15203" fmla="*/ 2020885 w 2285653"/>
                <a:gd name="connsiteY22-15204" fmla="*/ 0 h 9829263"/>
                <a:gd name="connsiteX23-15205" fmla="*/ 2205036 w 2285653"/>
                <a:gd name="connsiteY23-15206" fmla="*/ 50797 h 9829263"/>
                <a:gd name="connsiteX24-15207" fmla="*/ 2285545 w 2285653"/>
                <a:gd name="connsiteY24-15208" fmla="*/ 172356 h 9829263"/>
                <a:gd name="connsiteX25-15209" fmla="*/ 2266950 w 2285653"/>
                <a:gd name="connsiteY25-15210" fmla="*/ 4882356 h 9829263"/>
                <a:gd name="connsiteX26-15211" fmla="*/ 2124074 w 2285653"/>
                <a:gd name="connsiteY26-15212" fmla="*/ 5044281 h 9829263"/>
                <a:gd name="connsiteX27-15213" fmla="*/ 1874042 w 2285653"/>
                <a:gd name="connsiteY27-15214" fmla="*/ 5151435 h 9829263"/>
                <a:gd name="connsiteX28-15215" fmla="*/ 1874042 w 2285653"/>
                <a:gd name="connsiteY28-15216" fmla="*/ 9829263 h 9829263"/>
                <a:gd name="connsiteX29-15217" fmla="*/ 921542 w 2285653"/>
                <a:gd name="connsiteY29-15218" fmla="*/ 9829263 h 9829263"/>
                <a:gd name="connsiteX30-15219" fmla="*/ 921542 w 2285653"/>
                <a:gd name="connsiteY30-15220" fmla="*/ 5322885 h 9829263"/>
                <a:gd name="connsiteX0-15221" fmla="*/ 921542 w 2285653"/>
                <a:gd name="connsiteY0-15222" fmla="*/ 5322885 h 9829263"/>
                <a:gd name="connsiteX1-15223" fmla="*/ 795336 w 2285653"/>
                <a:gd name="connsiteY1-15224" fmla="*/ 5194298 h 9829263"/>
                <a:gd name="connsiteX2-15225" fmla="*/ 230979 w 2285653"/>
                <a:gd name="connsiteY2-15226" fmla="*/ 5196680 h 9829263"/>
                <a:gd name="connsiteX3-15227" fmla="*/ 57149 w 2285653"/>
                <a:gd name="connsiteY3-15228" fmla="*/ 5115716 h 9829263"/>
                <a:gd name="connsiteX4-15229" fmla="*/ 0 w 2285653"/>
                <a:gd name="connsiteY4-15230" fmla="*/ 4937123 h 9829263"/>
                <a:gd name="connsiteX5-15231" fmla="*/ 11906 w 2285653"/>
                <a:gd name="connsiteY5-15232" fmla="*/ 2051047 h 9829263"/>
                <a:gd name="connsiteX6-15233" fmla="*/ 64293 w 2285653"/>
                <a:gd name="connsiteY6-15234" fmla="*/ 1896266 h 9829263"/>
                <a:gd name="connsiteX7-15235" fmla="*/ 200025 w 2285653"/>
                <a:gd name="connsiteY7-15236" fmla="*/ 1846262 h 9829263"/>
                <a:gd name="connsiteX8-15237" fmla="*/ 1473994 w 2285653"/>
                <a:gd name="connsiteY8-15238" fmla="*/ 1843879 h 9829263"/>
                <a:gd name="connsiteX9-15239" fmla="*/ 1483518 w 2285653"/>
                <a:gd name="connsiteY9-15240" fmla="*/ 2010567 h 9829263"/>
                <a:gd name="connsiteX10-15241" fmla="*/ 328612 w 2285653"/>
                <a:gd name="connsiteY10-15242" fmla="*/ 2022475 h 9829263"/>
                <a:gd name="connsiteX11-15243" fmla="*/ 214313 w 2285653"/>
                <a:gd name="connsiteY11-15244" fmla="*/ 2041521 h 9829263"/>
                <a:gd name="connsiteX12-15245" fmla="*/ 183356 w 2285653"/>
                <a:gd name="connsiteY12-15246" fmla="*/ 2141538 h 9829263"/>
                <a:gd name="connsiteX13-15247" fmla="*/ 176211 w 2285653"/>
                <a:gd name="connsiteY13-15248" fmla="*/ 4834730 h 9829263"/>
                <a:gd name="connsiteX14-15249" fmla="*/ 219073 w 2285653"/>
                <a:gd name="connsiteY14-15250" fmla="*/ 4944266 h 9829263"/>
                <a:gd name="connsiteX15-15251" fmla="*/ 333375 w 2285653"/>
                <a:gd name="connsiteY15-15252" fmla="*/ 5020468 h 9829263"/>
                <a:gd name="connsiteX16-15253" fmla="*/ 802481 w 2285653"/>
                <a:gd name="connsiteY16-15254" fmla="*/ 5020467 h 9829263"/>
                <a:gd name="connsiteX17-15255" fmla="*/ 1012030 w 2285653"/>
                <a:gd name="connsiteY17-15256" fmla="*/ 4887118 h 9829263"/>
                <a:gd name="connsiteX18-15257" fmla="*/ 1940719 w 2285653"/>
                <a:gd name="connsiteY18-15258" fmla="*/ 4887118 h 9829263"/>
                <a:gd name="connsiteX19-15259" fmla="*/ 2107406 w 2285653"/>
                <a:gd name="connsiteY19-15260" fmla="*/ 4689474 h 9829263"/>
                <a:gd name="connsiteX20-15261" fmla="*/ 2141198 w 2285653"/>
                <a:gd name="connsiteY20-15262" fmla="*/ 347888 h 9829263"/>
                <a:gd name="connsiteX21-15263" fmla="*/ 2017710 w 2285653"/>
                <a:gd name="connsiteY21-15264" fmla="*/ 170656 h 9829263"/>
                <a:gd name="connsiteX22-15265" fmla="*/ 2020885 w 2285653"/>
                <a:gd name="connsiteY22-15266" fmla="*/ 0 h 9829263"/>
                <a:gd name="connsiteX23-15267" fmla="*/ 2205036 w 2285653"/>
                <a:gd name="connsiteY23-15268" fmla="*/ 50797 h 9829263"/>
                <a:gd name="connsiteX24-15269" fmla="*/ 2285545 w 2285653"/>
                <a:gd name="connsiteY24-15270" fmla="*/ 172356 h 9829263"/>
                <a:gd name="connsiteX25-15271" fmla="*/ 2266950 w 2285653"/>
                <a:gd name="connsiteY25-15272" fmla="*/ 4882356 h 9829263"/>
                <a:gd name="connsiteX26-15273" fmla="*/ 2124074 w 2285653"/>
                <a:gd name="connsiteY26-15274" fmla="*/ 5044281 h 9829263"/>
                <a:gd name="connsiteX27-15275" fmla="*/ 1874042 w 2285653"/>
                <a:gd name="connsiteY27-15276" fmla="*/ 5151435 h 9829263"/>
                <a:gd name="connsiteX28-15277" fmla="*/ 1874042 w 2285653"/>
                <a:gd name="connsiteY28-15278" fmla="*/ 9829263 h 9829263"/>
                <a:gd name="connsiteX29-15279" fmla="*/ 921542 w 2285653"/>
                <a:gd name="connsiteY29-15280" fmla="*/ 9829263 h 9829263"/>
                <a:gd name="connsiteX30-15281" fmla="*/ 921542 w 2285653"/>
                <a:gd name="connsiteY30-15282" fmla="*/ 5322885 h 9829263"/>
                <a:gd name="connsiteX0-15283" fmla="*/ 921542 w 2285653"/>
                <a:gd name="connsiteY0-15284" fmla="*/ 5322885 h 9829263"/>
                <a:gd name="connsiteX1-15285" fmla="*/ 795336 w 2285653"/>
                <a:gd name="connsiteY1-15286" fmla="*/ 5194298 h 9829263"/>
                <a:gd name="connsiteX2-15287" fmla="*/ 230979 w 2285653"/>
                <a:gd name="connsiteY2-15288" fmla="*/ 5196680 h 9829263"/>
                <a:gd name="connsiteX3-15289" fmla="*/ 57149 w 2285653"/>
                <a:gd name="connsiteY3-15290" fmla="*/ 5115716 h 9829263"/>
                <a:gd name="connsiteX4-15291" fmla="*/ 0 w 2285653"/>
                <a:gd name="connsiteY4-15292" fmla="*/ 4937123 h 9829263"/>
                <a:gd name="connsiteX5-15293" fmla="*/ 11906 w 2285653"/>
                <a:gd name="connsiteY5-15294" fmla="*/ 2051047 h 9829263"/>
                <a:gd name="connsiteX6-15295" fmla="*/ 64293 w 2285653"/>
                <a:gd name="connsiteY6-15296" fmla="*/ 1896266 h 9829263"/>
                <a:gd name="connsiteX7-15297" fmla="*/ 200025 w 2285653"/>
                <a:gd name="connsiteY7-15298" fmla="*/ 1846262 h 9829263"/>
                <a:gd name="connsiteX8-15299" fmla="*/ 1473994 w 2285653"/>
                <a:gd name="connsiteY8-15300" fmla="*/ 1843879 h 9829263"/>
                <a:gd name="connsiteX9-15301" fmla="*/ 1483518 w 2285653"/>
                <a:gd name="connsiteY9-15302" fmla="*/ 2010567 h 9829263"/>
                <a:gd name="connsiteX10-15303" fmla="*/ 328612 w 2285653"/>
                <a:gd name="connsiteY10-15304" fmla="*/ 2022475 h 9829263"/>
                <a:gd name="connsiteX11-15305" fmla="*/ 214313 w 2285653"/>
                <a:gd name="connsiteY11-15306" fmla="*/ 2041521 h 9829263"/>
                <a:gd name="connsiteX12-15307" fmla="*/ 183356 w 2285653"/>
                <a:gd name="connsiteY12-15308" fmla="*/ 2141538 h 9829263"/>
                <a:gd name="connsiteX13-15309" fmla="*/ 176211 w 2285653"/>
                <a:gd name="connsiteY13-15310" fmla="*/ 4834730 h 9829263"/>
                <a:gd name="connsiteX14-15311" fmla="*/ 219073 w 2285653"/>
                <a:gd name="connsiteY14-15312" fmla="*/ 4944266 h 9829263"/>
                <a:gd name="connsiteX15-15313" fmla="*/ 333375 w 2285653"/>
                <a:gd name="connsiteY15-15314" fmla="*/ 5020468 h 9829263"/>
                <a:gd name="connsiteX16-15315" fmla="*/ 802481 w 2285653"/>
                <a:gd name="connsiteY16-15316" fmla="*/ 5020467 h 9829263"/>
                <a:gd name="connsiteX17-15317" fmla="*/ 1012030 w 2285653"/>
                <a:gd name="connsiteY17-15318" fmla="*/ 4887118 h 9829263"/>
                <a:gd name="connsiteX18-15319" fmla="*/ 1940719 w 2285653"/>
                <a:gd name="connsiteY18-15320" fmla="*/ 4887118 h 9829263"/>
                <a:gd name="connsiteX19-15321" fmla="*/ 2107406 w 2285653"/>
                <a:gd name="connsiteY19-15322" fmla="*/ 4689474 h 9829263"/>
                <a:gd name="connsiteX20-15323" fmla="*/ 2141198 w 2285653"/>
                <a:gd name="connsiteY20-15324" fmla="*/ 347888 h 9829263"/>
                <a:gd name="connsiteX21-15325" fmla="*/ 2017710 w 2285653"/>
                <a:gd name="connsiteY21-15326" fmla="*/ 170656 h 9829263"/>
                <a:gd name="connsiteX22-15327" fmla="*/ 2020885 w 2285653"/>
                <a:gd name="connsiteY22-15328" fmla="*/ 0 h 9829263"/>
                <a:gd name="connsiteX23-15329" fmla="*/ 2205036 w 2285653"/>
                <a:gd name="connsiteY23-15330" fmla="*/ 50797 h 9829263"/>
                <a:gd name="connsiteX24-15331" fmla="*/ 2285545 w 2285653"/>
                <a:gd name="connsiteY24-15332" fmla="*/ 172356 h 9829263"/>
                <a:gd name="connsiteX25-15333" fmla="*/ 2266950 w 2285653"/>
                <a:gd name="connsiteY25-15334" fmla="*/ 4882356 h 9829263"/>
                <a:gd name="connsiteX26-15335" fmla="*/ 2124074 w 2285653"/>
                <a:gd name="connsiteY26-15336" fmla="*/ 5044281 h 9829263"/>
                <a:gd name="connsiteX27-15337" fmla="*/ 1874042 w 2285653"/>
                <a:gd name="connsiteY27-15338" fmla="*/ 5151435 h 9829263"/>
                <a:gd name="connsiteX28-15339" fmla="*/ 1874042 w 2285653"/>
                <a:gd name="connsiteY28-15340" fmla="*/ 9829263 h 9829263"/>
                <a:gd name="connsiteX29-15341" fmla="*/ 921542 w 2285653"/>
                <a:gd name="connsiteY29-15342" fmla="*/ 9829263 h 9829263"/>
                <a:gd name="connsiteX30-15343" fmla="*/ 921542 w 2285653"/>
                <a:gd name="connsiteY30-15344" fmla="*/ 5322885 h 9829263"/>
                <a:gd name="connsiteX0-15345" fmla="*/ 921542 w 2285653"/>
                <a:gd name="connsiteY0-15346" fmla="*/ 5322885 h 9829263"/>
                <a:gd name="connsiteX1-15347" fmla="*/ 795336 w 2285653"/>
                <a:gd name="connsiteY1-15348" fmla="*/ 5194298 h 9829263"/>
                <a:gd name="connsiteX2-15349" fmla="*/ 230979 w 2285653"/>
                <a:gd name="connsiteY2-15350" fmla="*/ 5196680 h 9829263"/>
                <a:gd name="connsiteX3-15351" fmla="*/ 57149 w 2285653"/>
                <a:gd name="connsiteY3-15352" fmla="*/ 5115716 h 9829263"/>
                <a:gd name="connsiteX4-15353" fmla="*/ 0 w 2285653"/>
                <a:gd name="connsiteY4-15354" fmla="*/ 4937123 h 9829263"/>
                <a:gd name="connsiteX5-15355" fmla="*/ 11906 w 2285653"/>
                <a:gd name="connsiteY5-15356" fmla="*/ 2051047 h 9829263"/>
                <a:gd name="connsiteX6-15357" fmla="*/ 64293 w 2285653"/>
                <a:gd name="connsiteY6-15358" fmla="*/ 1896266 h 9829263"/>
                <a:gd name="connsiteX7-15359" fmla="*/ 200025 w 2285653"/>
                <a:gd name="connsiteY7-15360" fmla="*/ 1846262 h 9829263"/>
                <a:gd name="connsiteX8-15361" fmla="*/ 1473994 w 2285653"/>
                <a:gd name="connsiteY8-15362" fmla="*/ 1843879 h 9829263"/>
                <a:gd name="connsiteX9-15363" fmla="*/ 1483518 w 2285653"/>
                <a:gd name="connsiteY9-15364" fmla="*/ 2010567 h 9829263"/>
                <a:gd name="connsiteX10-15365" fmla="*/ 328612 w 2285653"/>
                <a:gd name="connsiteY10-15366" fmla="*/ 2022475 h 9829263"/>
                <a:gd name="connsiteX11-15367" fmla="*/ 214313 w 2285653"/>
                <a:gd name="connsiteY11-15368" fmla="*/ 2041521 h 9829263"/>
                <a:gd name="connsiteX12-15369" fmla="*/ 183356 w 2285653"/>
                <a:gd name="connsiteY12-15370" fmla="*/ 2141538 h 9829263"/>
                <a:gd name="connsiteX13-15371" fmla="*/ 176211 w 2285653"/>
                <a:gd name="connsiteY13-15372" fmla="*/ 4834730 h 9829263"/>
                <a:gd name="connsiteX14-15373" fmla="*/ 219073 w 2285653"/>
                <a:gd name="connsiteY14-15374" fmla="*/ 4944266 h 9829263"/>
                <a:gd name="connsiteX15-15375" fmla="*/ 333375 w 2285653"/>
                <a:gd name="connsiteY15-15376" fmla="*/ 5020468 h 9829263"/>
                <a:gd name="connsiteX16-15377" fmla="*/ 802481 w 2285653"/>
                <a:gd name="connsiteY16-15378" fmla="*/ 5020467 h 9829263"/>
                <a:gd name="connsiteX17-15379" fmla="*/ 1012030 w 2285653"/>
                <a:gd name="connsiteY17-15380" fmla="*/ 4887118 h 9829263"/>
                <a:gd name="connsiteX18-15381" fmla="*/ 1940719 w 2285653"/>
                <a:gd name="connsiteY18-15382" fmla="*/ 4887118 h 9829263"/>
                <a:gd name="connsiteX19-15383" fmla="*/ 2107406 w 2285653"/>
                <a:gd name="connsiteY19-15384" fmla="*/ 4689474 h 9829263"/>
                <a:gd name="connsiteX20-15385" fmla="*/ 2141198 w 2285653"/>
                <a:gd name="connsiteY20-15386" fmla="*/ 347888 h 9829263"/>
                <a:gd name="connsiteX21-15387" fmla="*/ 2017710 w 2285653"/>
                <a:gd name="connsiteY21-15388" fmla="*/ 170656 h 9829263"/>
                <a:gd name="connsiteX22-15389" fmla="*/ 2020885 w 2285653"/>
                <a:gd name="connsiteY22-15390" fmla="*/ 0 h 9829263"/>
                <a:gd name="connsiteX23-15391" fmla="*/ 2205036 w 2285653"/>
                <a:gd name="connsiteY23-15392" fmla="*/ 50797 h 9829263"/>
                <a:gd name="connsiteX24-15393" fmla="*/ 2285545 w 2285653"/>
                <a:gd name="connsiteY24-15394" fmla="*/ 172356 h 9829263"/>
                <a:gd name="connsiteX25-15395" fmla="*/ 2266950 w 2285653"/>
                <a:gd name="connsiteY25-15396" fmla="*/ 4882356 h 9829263"/>
                <a:gd name="connsiteX26-15397" fmla="*/ 1874042 w 2285653"/>
                <a:gd name="connsiteY26-15398" fmla="*/ 5151435 h 9829263"/>
                <a:gd name="connsiteX27-15399" fmla="*/ 1874042 w 2285653"/>
                <a:gd name="connsiteY27-15400" fmla="*/ 9829263 h 9829263"/>
                <a:gd name="connsiteX28-15401" fmla="*/ 921542 w 2285653"/>
                <a:gd name="connsiteY28-15402" fmla="*/ 9829263 h 9829263"/>
                <a:gd name="connsiteX29-15403" fmla="*/ 921542 w 2285653"/>
                <a:gd name="connsiteY29-15404" fmla="*/ 5322885 h 9829263"/>
                <a:gd name="connsiteX0-15405" fmla="*/ 921542 w 2285653"/>
                <a:gd name="connsiteY0-15406" fmla="*/ 5322885 h 9829263"/>
                <a:gd name="connsiteX1-15407" fmla="*/ 795336 w 2285653"/>
                <a:gd name="connsiteY1-15408" fmla="*/ 5194298 h 9829263"/>
                <a:gd name="connsiteX2-15409" fmla="*/ 230979 w 2285653"/>
                <a:gd name="connsiteY2-15410" fmla="*/ 5196680 h 9829263"/>
                <a:gd name="connsiteX3-15411" fmla="*/ 57149 w 2285653"/>
                <a:gd name="connsiteY3-15412" fmla="*/ 5115716 h 9829263"/>
                <a:gd name="connsiteX4-15413" fmla="*/ 0 w 2285653"/>
                <a:gd name="connsiteY4-15414" fmla="*/ 4937123 h 9829263"/>
                <a:gd name="connsiteX5-15415" fmla="*/ 11906 w 2285653"/>
                <a:gd name="connsiteY5-15416" fmla="*/ 2051047 h 9829263"/>
                <a:gd name="connsiteX6-15417" fmla="*/ 64293 w 2285653"/>
                <a:gd name="connsiteY6-15418" fmla="*/ 1896266 h 9829263"/>
                <a:gd name="connsiteX7-15419" fmla="*/ 200025 w 2285653"/>
                <a:gd name="connsiteY7-15420" fmla="*/ 1846262 h 9829263"/>
                <a:gd name="connsiteX8-15421" fmla="*/ 1473994 w 2285653"/>
                <a:gd name="connsiteY8-15422" fmla="*/ 1843879 h 9829263"/>
                <a:gd name="connsiteX9-15423" fmla="*/ 1483518 w 2285653"/>
                <a:gd name="connsiteY9-15424" fmla="*/ 2010567 h 9829263"/>
                <a:gd name="connsiteX10-15425" fmla="*/ 328612 w 2285653"/>
                <a:gd name="connsiteY10-15426" fmla="*/ 2022475 h 9829263"/>
                <a:gd name="connsiteX11-15427" fmla="*/ 214313 w 2285653"/>
                <a:gd name="connsiteY11-15428" fmla="*/ 2041521 h 9829263"/>
                <a:gd name="connsiteX12-15429" fmla="*/ 183356 w 2285653"/>
                <a:gd name="connsiteY12-15430" fmla="*/ 2141538 h 9829263"/>
                <a:gd name="connsiteX13-15431" fmla="*/ 176211 w 2285653"/>
                <a:gd name="connsiteY13-15432" fmla="*/ 4834730 h 9829263"/>
                <a:gd name="connsiteX14-15433" fmla="*/ 219073 w 2285653"/>
                <a:gd name="connsiteY14-15434" fmla="*/ 4944266 h 9829263"/>
                <a:gd name="connsiteX15-15435" fmla="*/ 333375 w 2285653"/>
                <a:gd name="connsiteY15-15436" fmla="*/ 5020468 h 9829263"/>
                <a:gd name="connsiteX16-15437" fmla="*/ 802481 w 2285653"/>
                <a:gd name="connsiteY16-15438" fmla="*/ 5020467 h 9829263"/>
                <a:gd name="connsiteX17-15439" fmla="*/ 1012030 w 2285653"/>
                <a:gd name="connsiteY17-15440" fmla="*/ 4887118 h 9829263"/>
                <a:gd name="connsiteX18-15441" fmla="*/ 1940719 w 2285653"/>
                <a:gd name="connsiteY18-15442" fmla="*/ 4887118 h 9829263"/>
                <a:gd name="connsiteX19-15443" fmla="*/ 2107406 w 2285653"/>
                <a:gd name="connsiteY19-15444" fmla="*/ 4689474 h 9829263"/>
                <a:gd name="connsiteX20-15445" fmla="*/ 2141198 w 2285653"/>
                <a:gd name="connsiteY20-15446" fmla="*/ 347888 h 9829263"/>
                <a:gd name="connsiteX21-15447" fmla="*/ 2017710 w 2285653"/>
                <a:gd name="connsiteY21-15448" fmla="*/ 170656 h 9829263"/>
                <a:gd name="connsiteX22-15449" fmla="*/ 2020885 w 2285653"/>
                <a:gd name="connsiteY22-15450" fmla="*/ 0 h 9829263"/>
                <a:gd name="connsiteX23-15451" fmla="*/ 2205036 w 2285653"/>
                <a:gd name="connsiteY23-15452" fmla="*/ 50797 h 9829263"/>
                <a:gd name="connsiteX24-15453" fmla="*/ 2285545 w 2285653"/>
                <a:gd name="connsiteY24-15454" fmla="*/ 172356 h 9829263"/>
                <a:gd name="connsiteX25-15455" fmla="*/ 2266950 w 2285653"/>
                <a:gd name="connsiteY25-15456" fmla="*/ 4882356 h 9829263"/>
                <a:gd name="connsiteX26-15457" fmla="*/ 1874042 w 2285653"/>
                <a:gd name="connsiteY26-15458" fmla="*/ 5151435 h 9829263"/>
                <a:gd name="connsiteX27-15459" fmla="*/ 1874042 w 2285653"/>
                <a:gd name="connsiteY27-15460" fmla="*/ 9829263 h 9829263"/>
                <a:gd name="connsiteX28-15461" fmla="*/ 921542 w 2285653"/>
                <a:gd name="connsiteY28-15462" fmla="*/ 9829263 h 9829263"/>
                <a:gd name="connsiteX29-15463" fmla="*/ 921542 w 2285653"/>
                <a:gd name="connsiteY29-15464" fmla="*/ 5322885 h 9829263"/>
                <a:gd name="connsiteX0-15465" fmla="*/ 921542 w 2285653"/>
                <a:gd name="connsiteY0-15466" fmla="*/ 5322885 h 9829263"/>
                <a:gd name="connsiteX1-15467" fmla="*/ 795336 w 2285653"/>
                <a:gd name="connsiteY1-15468" fmla="*/ 5194298 h 9829263"/>
                <a:gd name="connsiteX2-15469" fmla="*/ 230979 w 2285653"/>
                <a:gd name="connsiteY2-15470" fmla="*/ 5196680 h 9829263"/>
                <a:gd name="connsiteX3-15471" fmla="*/ 57149 w 2285653"/>
                <a:gd name="connsiteY3-15472" fmla="*/ 5115716 h 9829263"/>
                <a:gd name="connsiteX4-15473" fmla="*/ 0 w 2285653"/>
                <a:gd name="connsiteY4-15474" fmla="*/ 4937123 h 9829263"/>
                <a:gd name="connsiteX5-15475" fmla="*/ 11906 w 2285653"/>
                <a:gd name="connsiteY5-15476" fmla="*/ 2051047 h 9829263"/>
                <a:gd name="connsiteX6-15477" fmla="*/ 64293 w 2285653"/>
                <a:gd name="connsiteY6-15478" fmla="*/ 1896266 h 9829263"/>
                <a:gd name="connsiteX7-15479" fmla="*/ 200025 w 2285653"/>
                <a:gd name="connsiteY7-15480" fmla="*/ 1846262 h 9829263"/>
                <a:gd name="connsiteX8-15481" fmla="*/ 1473994 w 2285653"/>
                <a:gd name="connsiteY8-15482" fmla="*/ 1843879 h 9829263"/>
                <a:gd name="connsiteX9-15483" fmla="*/ 1483518 w 2285653"/>
                <a:gd name="connsiteY9-15484" fmla="*/ 2010567 h 9829263"/>
                <a:gd name="connsiteX10-15485" fmla="*/ 328612 w 2285653"/>
                <a:gd name="connsiteY10-15486" fmla="*/ 2022475 h 9829263"/>
                <a:gd name="connsiteX11-15487" fmla="*/ 214313 w 2285653"/>
                <a:gd name="connsiteY11-15488" fmla="*/ 2041521 h 9829263"/>
                <a:gd name="connsiteX12-15489" fmla="*/ 183356 w 2285653"/>
                <a:gd name="connsiteY12-15490" fmla="*/ 2141538 h 9829263"/>
                <a:gd name="connsiteX13-15491" fmla="*/ 176211 w 2285653"/>
                <a:gd name="connsiteY13-15492" fmla="*/ 4834730 h 9829263"/>
                <a:gd name="connsiteX14-15493" fmla="*/ 219073 w 2285653"/>
                <a:gd name="connsiteY14-15494" fmla="*/ 4944266 h 9829263"/>
                <a:gd name="connsiteX15-15495" fmla="*/ 333375 w 2285653"/>
                <a:gd name="connsiteY15-15496" fmla="*/ 5020468 h 9829263"/>
                <a:gd name="connsiteX16-15497" fmla="*/ 802481 w 2285653"/>
                <a:gd name="connsiteY16-15498" fmla="*/ 5020467 h 9829263"/>
                <a:gd name="connsiteX17-15499" fmla="*/ 1012030 w 2285653"/>
                <a:gd name="connsiteY17-15500" fmla="*/ 4887118 h 9829263"/>
                <a:gd name="connsiteX18-15501" fmla="*/ 1940719 w 2285653"/>
                <a:gd name="connsiteY18-15502" fmla="*/ 4887118 h 9829263"/>
                <a:gd name="connsiteX19-15503" fmla="*/ 2107406 w 2285653"/>
                <a:gd name="connsiteY19-15504" fmla="*/ 4689474 h 9829263"/>
                <a:gd name="connsiteX20-15505" fmla="*/ 2141198 w 2285653"/>
                <a:gd name="connsiteY20-15506" fmla="*/ 347888 h 9829263"/>
                <a:gd name="connsiteX21-15507" fmla="*/ 2017710 w 2285653"/>
                <a:gd name="connsiteY21-15508" fmla="*/ 170656 h 9829263"/>
                <a:gd name="connsiteX22-15509" fmla="*/ 2020885 w 2285653"/>
                <a:gd name="connsiteY22-15510" fmla="*/ 0 h 9829263"/>
                <a:gd name="connsiteX23-15511" fmla="*/ 2205036 w 2285653"/>
                <a:gd name="connsiteY23-15512" fmla="*/ 50797 h 9829263"/>
                <a:gd name="connsiteX24-15513" fmla="*/ 2285545 w 2285653"/>
                <a:gd name="connsiteY24-15514" fmla="*/ 172356 h 9829263"/>
                <a:gd name="connsiteX25-15515" fmla="*/ 2266950 w 2285653"/>
                <a:gd name="connsiteY25-15516" fmla="*/ 4882356 h 9829263"/>
                <a:gd name="connsiteX26-15517" fmla="*/ 1874042 w 2285653"/>
                <a:gd name="connsiteY26-15518" fmla="*/ 5151435 h 9829263"/>
                <a:gd name="connsiteX27-15519" fmla="*/ 1874042 w 2285653"/>
                <a:gd name="connsiteY27-15520" fmla="*/ 9829263 h 9829263"/>
                <a:gd name="connsiteX28-15521" fmla="*/ 921542 w 2285653"/>
                <a:gd name="connsiteY28-15522" fmla="*/ 9829263 h 9829263"/>
                <a:gd name="connsiteX29-15523" fmla="*/ 921542 w 2285653"/>
                <a:gd name="connsiteY29-15524" fmla="*/ 5322885 h 9829263"/>
                <a:gd name="connsiteX0-15525" fmla="*/ 921542 w 2285653"/>
                <a:gd name="connsiteY0-15526" fmla="*/ 5322885 h 9829263"/>
                <a:gd name="connsiteX1-15527" fmla="*/ 795336 w 2285653"/>
                <a:gd name="connsiteY1-15528" fmla="*/ 5194298 h 9829263"/>
                <a:gd name="connsiteX2-15529" fmla="*/ 230979 w 2285653"/>
                <a:gd name="connsiteY2-15530" fmla="*/ 5196680 h 9829263"/>
                <a:gd name="connsiteX3-15531" fmla="*/ 57149 w 2285653"/>
                <a:gd name="connsiteY3-15532" fmla="*/ 5115716 h 9829263"/>
                <a:gd name="connsiteX4-15533" fmla="*/ 0 w 2285653"/>
                <a:gd name="connsiteY4-15534" fmla="*/ 4937123 h 9829263"/>
                <a:gd name="connsiteX5-15535" fmla="*/ 11906 w 2285653"/>
                <a:gd name="connsiteY5-15536" fmla="*/ 2051047 h 9829263"/>
                <a:gd name="connsiteX6-15537" fmla="*/ 64293 w 2285653"/>
                <a:gd name="connsiteY6-15538" fmla="*/ 1896266 h 9829263"/>
                <a:gd name="connsiteX7-15539" fmla="*/ 200025 w 2285653"/>
                <a:gd name="connsiteY7-15540" fmla="*/ 1846262 h 9829263"/>
                <a:gd name="connsiteX8-15541" fmla="*/ 1473994 w 2285653"/>
                <a:gd name="connsiteY8-15542" fmla="*/ 1843879 h 9829263"/>
                <a:gd name="connsiteX9-15543" fmla="*/ 1483518 w 2285653"/>
                <a:gd name="connsiteY9-15544" fmla="*/ 2010567 h 9829263"/>
                <a:gd name="connsiteX10-15545" fmla="*/ 328612 w 2285653"/>
                <a:gd name="connsiteY10-15546" fmla="*/ 2022475 h 9829263"/>
                <a:gd name="connsiteX11-15547" fmla="*/ 214313 w 2285653"/>
                <a:gd name="connsiteY11-15548" fmla="*/ 2041521 h 9829263"/>
                <a:gd name="connsiteX12-15549" fmla="*/ 183356 w 2285653"/>
                <a:gd name="connsiteY12-15550" fmla="*/ 2141538 h 9829263"/>
                <a:gd name="connsiteX13-15551" fmla="*/ 176211 w 2285653"/>
                <a:gd name="connsiteY13-15552" fmla="*/ 4834730 h 9829263"/>
                <a:gd name="connsiteX14-15553" fmla="*/ 219073 w 2285653"/>
                <a:gd name="connsiteY14-15554" fmla="*/ 4944266 h 9829263"/>
                <a:gd name="connsiteX15-15555" fmla="*/ 333375 w 2285653"/>
                <a:gd name="connsiteY15-15556" fmla="*/ 5020468 h 9829263"/>
                <a:gd name="connsiteX16-15557" fmla="*/ 802481 w 2285653"/>
                <a:gd name="connsiteY16-15558" fmla="*/ 5020467 h 9829263"/>
                <a:gd name="connsiteX17-15559" fmla="*/ 1012030 w 2285653"/>
                <a:gd name="connsiteY17-15560" fmla="*/ 4887118 h 9829263"/>
                <a:gd name="connsiteX18-15561" fmla="*/ 1940719 w 2285653"/>
                <a:gd name="connsiteY18-15562" fmla="*/ 4887118 h 9829263"/>
                <a:gd name="connsiteX19-15563" fmla="*/ 2107406 w 2285653"/>
                <a:gd name="connsiteY19-15564" fmla="*/ 4689474 h 9829263"/>
                <a:gd name="connsiteX20-15565" fmla="*/ 2141198 w 2285653"/>
                <a:gd name="connsiteY20-15566" fmla="*/ 347888 h 9829263"/>
                <a:gd name="connsiteX21-15567" fmla="*/ 2017710 w 2285653"/>
                <a:gd name="connsiteY21-15568" fmla="*/ 170656 h 9829263"/>
                <a:gd name="connsiteX22-15569" fmla="*/ 2020885 w 2285653"/>
                <a:gd name="connsiteY22-15570" fmla="*/ 0 h 9829263"/>
                <a:gd name="connsiteX23-15571" fmla="*/ 2205036 w 2285653"/>
                <a:gd name="connsiteY23-15572" fmla="*/ 50797 h 9829263"/>
                <a:gd name="connsiteX24-15573" fmla="*/ 2285545 w 2285653"/>
                <a:gd name="connsiteY24-15574" fmla="*/ 172356 h 9829263"/>
                <a:gd name="connsiteX25-15575" fmla="*/ 2266950 w 2285653"/>
                <a:gd name="connsiteY25-15576" fmla="*/ 4882356 h 9829263"/>
                <a:gd name="connsiteX26-15577" fmla="*/ 1874042 w 2285653"/>
                <a:gd name="connsiteY26-15578" fmla="*/ 5151435 h 9829263"/>
                <a:gd name="connsiteX27-15579" fmla="*/ 1874042 w 2285653"/>
                <a:gd name="connsiteY27-15580" fmla="*/ 9829263 h 9829263"/>
                <a:gd name="connsiteX28-15581" fmla="*/ 921542 w 2285653"/>
                <a:gd name="connsiteY28-15582" fmla="*/ 9829263 h 9829263"/>
                <a:gd name="connsiteX29-15583" fmla="*/ 921542 w 2285653"/>
                <a:gd name="connsiteY29-15584" fmla="*/ 5322885 h 9829263"/>
                <a:gd name="connsiteX0-15585" fmla="*/ 921542 w 2285653"/>
                <a:gd name="connsiteY0-15586" fmla="*/ 5322885 h 9829263"/>
                <a:gd name="connsiteX1-15587" fmla="*/ 795336 w 2285653"/>
                <a:gd name="connsiteY1-15588" fmla="*/ 5194298 h 9829263"/>
                <a:gd name="connsiteX2-15589" fmla="*/ 230979 w 2285653"/>
                <a:gd name="connsiteY2-15590" fmla="*/ 5196680 h 9829263"/>
                <a:gd name="connsiteX3-15591" fmla="*/ 57149 w 2285653"/>
                <a:gd name="connsiteY3-15592" fmla="*/ 5115716 h 9829263"/>
                <a:gd name="connsiteX4-15593" fmla="*/ 0 w 2285653"/>
                <a:gd name="connsiteY4-15594" fmla="*/ 4937123 h 9829263"/>
                <a:gd name="connsiteX5-15595" fmla="*/ 11906 w 2285653"/>
                <a:gd name="connsiteY5-15596" fmla="*/ 2051047 h 9829263"/>
                <a:gd name="connsiteX6-15597" fmla="*/ 64293 w 2285653"/>
                <a:gd name="connsiteY6-15598" fmla="*/ 1896266 h 9829263"/>
                <a:gd name="connsiteX7-15599" fmla="*/ 200025 w 2285653"/>
                <a:gd name="connsiteY7-15600" fmla="*/ 1846262 h 9829263"/>
                <a:gd name="connsiteX8-15601" fmla="*/ 1473994 w 2285653"/>
                <a:gd name="connsiteY8-15602" fmla="*/ 1843879 h 9829263"/>
                <a:gd name="connsiteX9-15603" fmla="*/ 1483518 w 2285653"/>
                <a:gd name="connsiteY9-15604" fmla="*/ 2010567 h 9829263"/>
                <a:gd name="connsiteX10-15605" fmla="*/ 328612 w 2285653"/>
                <a:gd name="connsiteY10-15606" fmla="*/ 2022475 h 9829263"/>
                <a:gd name="connsiteX11-15607" fmla="*/ 214313 w 2285653"/>
                <a:gd name="connsiteY11-15608" fmla="*/ 2041521 h 9829263"/>
                <a:gd name="connsiteX12-15609" fmla="*/ 183356 w 2285653"/>
                <a:gd name="connsiteY12-15610" fmla="*/ 2141538 h 9829263"/>
                <a:gd name="connsiteX13-15611" fmla="*/ 176211 w 2285653"/>
                <a:gd name="connsiteY13-15612" fmla="*/ 4834730 h 9829263"/>
                <a:gd name="connsiteX14-15613" fmla="*/ 219073 w 2285653"/>
                <a:gd name="connsiteY14-15614" fmla="*/ 4944266 h 9829263"/>
                <a:gd name="connsiteX15-15615" fmla="*/ 333375 w 2285653"/>
                <a:gd name="connsiteY15-15616" fmla="*/ 5020468 h 9829263"/>
                <a:gd name="connsiteX16-15617" fmla="*/ 802481 w 2285653"/>
                <a:gd name="connsiteY16-15618" fmla="*/ 5020467 h 9829263"/>
                <a:gd name="connsiteX17-15619" fmla="*/ 1012030 w 2285653"/>
                <a:gd name="connsiteY17-15620" fmla="*/ 4887118 h 9829263"/>
                <a:gd name="connsiteX18-15621" fmla="*/ 1940719 w 2285653"/>
                <a:gd name="connsiteY18-15622" fmla="*/ 4887118 h 9829263"/>
                <a:gd name="connsiteX19-15623" fmla="*/ 2107406 w 2285653"/>
                <a:gd name="connsiteY19-15624" fmla="*/ 4689474 h 9829263"/>
                <a:gd name="connsiteX20-15625" fmla="*/ 2141198 w 2285653"/>
                <a:gd name="connsiteY20-15626" fmla="*/ 347888 h 9829263"/>
                <a:gd name="connsiteX21-15627" fmla="*/ 2017710 w 2285653"/>
                <a:gd name="connsiteY21-15628" fmla="*/ 170656 h 9829263"/>
                <a:gd name="connsiteX22-15629" fmla="*/ 2020885 w 2285653"/>
                <a:gd name="connsiteY22-15630" fmla="*/ 0 h 9829263"/>
                <a:gd name="connsiteX23-15631" fmla="*/ 2205036 w 2285653"/>
                <a:gd name="connsiteY23-15632" fmla="*/ 50797 h 9829263"/>
                <a:gd name="connsiteX24-15633" fmla="*/ 2285545 w 2285653"/>
                <a:gd name="connsiteY24-15634" fmla="*/ 172356 h 9829263"/>
                <a:gd name="connsiteX25-15635" fmla="*/ 2266950 w 2285653"/>
                <a:gd name="connsiteY25-15636" fmla="*/ 4882356 h 9829263"/>
                <a:gd name="connsiteX26-15637" fmla="*/ 2093118 w 2285653"/>
                <a:gd name="connsiteY26-15638" fmla="*/ 5051422 h 9829263"/>
                <a:gd name="connsiteX27-15639" fmla="*/ 1874042 w 2285653"/>
                <a:gd name="connsiteY27-15640" fmla="*/ 5151435 h 9829263"/>
                <a:gd name="connsiteX28-15641" fmla="*/ 1874042 w 2285653"/>
                <a:gd name="connsiteY28-15642" fmla="*/ 9829263 h 9829263"/>
                <a:gd name="connsiteX29-15643" fmla="*/ 921542 w 2285653"/>
                <a:gd name="connsiteY29-15644" fmla="*/ 9829263 h 9829263"/>
                <a:gd name="connsiteX30-15645" fmla="*/ 921542 w 2285653"/>
                <a:gd name="connsiteY30-15646" fmla="*/ 5322885 h 9829263"/>
                <a:gd name="connsiteX0-15647" fmla="*/ 921542 w 2285653"/>
                <a:gd name="connsiteY0-15648" fmla="*/ 5322885 h 9829263"/>
                <a:gd name="connsiteX1-15649" fmla="*/ 795336 w 2285653"/>
                <a:gd name="connsiteY1-15650" fmla="*/ 5194298 h 9829263"/>
                <a:gd name="connsiteX2-15651" fmla="*/ 230979 w 2285653"/>
                <a:gd name="connsiteY2-15652" fmla="*/ 5196680 h 9829263"/>
                <a:gd name="connsiteX3-15653" fmla="*/ 57149 w 2285653"/>
                <a:gd name="connsiteY3-15654" fmla="*/ 5115716 h 9829263"/>
                <a:gd name="connsiteX4-15655" fmla="*/ 0 w 2285653"/>
                <a:gd name="connsiteY4-15656" fmla="*/ 4937123 h 9829263"/>
                <a:gd name="connsiteX5-15657" fmla="*/ 11906 w 2285653"/>
                <a:gd name="connsiteY5-15658" fmla="*/ 2051047 h 9829263"/>
                <a:gd name="connsiteX6-15659" fmla="*/ 64293 w 2285653"/>
                <a:gd name="connsiteY6-15660" fmla="*/ 1896266 h 9829263"/>
                <a:gd name="connsiteX7-15661" fmla="*/ 200025 w 2285653"/>
                <a:gd name="connsiteY7-15662" fmla="*/ 1846262 h 9829263"/>
                <a:gd name="connsiteX8-15663" fmla="*/ 1473994 w 2285653"/>
                <a:gd name="connsiteY8-15664" fmla="*/ 1843879 h 9829263"/>
                <a:gd name="connsiteX9-15665" fmla="*/ 1483518 w 2285653"/>
                <a:gd name="connsiteY9-15666" fmla="*/ 2010567 h 9829263"/>
                <a:gd name="connsiteX10-15667" fmla="*/ 328612 w 2285653"/>
                <a:gd name="connsiteY10-15668" fmla="*/ 2022475 h 9829263"/>
                <a:gd name="connsiteX11-15669" fmla="*/ 214313 w 2285653"/>
                <a:gd name="connsiteY11-15670" fmla="*/ 2041521 h 9829263"/>
                <a:gd name="connsiteX12-15671" fmla="*/ 183356 w 2285653"/>
                <a:gd name="connsiteY12-15672" fmla="*/ 2141538 h 9829263"/>
                <a:gd name="connsiteX13-15673" fmla="*/ 176211 w 2285653"/>
                <a:gd name="connsiteY13-15674" fmla="*/ 4834730 h 9829263"/>
                <a:gd name="connsiteX14-15675" fmla="*/ 219073 w 2285653"/>
                <a:gd name="connsiteY14-15676" fmla="*/ 4944266 h 9829263"/>
                <a:gd name="connsiteX15-15677" fmla="*/ 333375 w 2285653"/>
                <a:gd name="connsiteY15-15678" fmla="*/ 5020468 h 9829263"/>
                <a:gd name="connsiteX16-15679" fmla="*/ 802481 w 2285653"/>
                <a:gd name="connsiteY16-15680" fmla="*/ 5020467 h 9829263"/>
                <a:gd name="connsiteX17-15681" fmla="*/ 1012030 w 2285653"/>
                <a:gd name="connsiteY17-15682" fmla="*/ 4887118 h 9829263"/>
                <a:gd name="connsiteX18-15683" fmla="*/ 1940719 w 2285653"/>
                <a:gd name="connsiteY18-15684" fmla="*/ 4887118 h 9829263"/>
                <a:gd name="connsiteX19-15685" fmla="*/ 2107406 w 2285653"/>
                <a:gd name="connsiteY19-15686" fmla="*/ 4689474 h 9829263"/>
                <a:gd name="connsiteX20-15687" fmla="*/ 2141198 w 2285653"/>
                <a:gd name="connsiteY20-15688" fmla="*/ 347888 h 9829263"/>
                <a:gd name="connsiteX21-15689" fmla="*/ 2017710 w 2285653"/>
                <a:gd name="connsiteY21-15690" fmla="*/ 170656 h 9829263"/>
                <a:gd name="connsiteX22-15691" fmla="*/ 2020885 w 2285653"/>
                <a:gd name="connsiteY22-15692" fmla="*/ 0 h 9829263"/>
                <a:gd name="connsiteX23-15693" fmla="*/ 2205036 w 2285653"/>
                <a:gd name="connsiteY23-15694" fmla="*/ 50797 h 9829263"/>
                <a:gd name="connsiteX24-15695" fmla="*/ 2285545 w 2285653"/>
                <a:gd name="connsiteY24-15696" fmla="*/ 172356 h 9829263"/>
                <a:gd name="connsiteX25-15697" fmla="*/ 2266950 w 2285653"/>
                <a:gd name="connsiteY25-15698" fmla="*/ 4882356 h 9829263"/>
                <a:gd name="connsiteX26-15699" fmla="*/ 2093118 w 2285653"/>
                <a:gd name="connsiteY26-15700" fmla="*/ 5051422 h 9829263"/>
                <a:gd name="connsiteX27-15701" fmla="*/ 1874042 w 2285653"/>
                <a:gd name="connsiteY27-15702" fmla="*/ 5151435 h 9829263"/>
                <a:gd name="connsiteX28-15703" fmla="*/ 1874042 w 2285653"/>
                <a:gd name="connsiteY28-15704" fmla="*/ 9829263 h 9829263"/>
                <a:gd name="connsiteX29-15705" fmla="*/ 921542 w 2285653"/>
                <a:gd name="connsiteY29-15706" fmla="*/ 9829263 h 9829263"/>
                <a:gd name="connsiteX30-15707" fmla="*/ 921542 w 2285653"/>
                <a:gd name="connsiteY30-15708" fmla="*/ 5322885 h 9829263"/>
                <a:gd name="connsiteX0-15709" fmla="*/ 921542 w 2285653"/>
                <a:gd name="connsiteY0-15710" fmla="*/ 5322885 h 9829263"/>
                <a:gd name="connsiteX1-15711" fmla="*/ 795336 w 2285653"/>
                <a:gd name="connsiteY1-15712" fmla="*/ 5194298 h 9829263"/>
                <a:gd name="connsiteX2-15713" fmla="*/ 230979 w 2285653"/>
                <a:gd name="connsiteY2-15714" fmla="*/ 5196680 h 9829263"/>
                <a:gd name="connsiteX3-15715" fmla="*/ 57149 w 2285653"/>
                <a:gd name="connsiteY3-15716" fmla="*/ 5115716 h 9829263"/>
                <a:gd name="connsiteX4-15717" fmla="*/ 0 w 2285653"/>
                <a:gd name="connsiteY4-15718" fmla="*/ 4937123 h 9829263"/>
                <a:gd name="connsiteX5-15719" fmla="*/ 11906 w 2285653"/>
                <a:gd name="connsiteY5-15720" fmla="*/ 2051047 h 9829263"/>
                <a:gd name="connsiteX6-15721" fmla="*/ 64293 w 2285653"/>
                <a:gd name="connsiteY6-15722" fmla="*/ 1896266 h 9829263"/>
                <a:gd name="connsiteX7-15723" fmla="*/ 200025 w 2285653"/>
                <a:gd name="connsiteY7-15724" fmla="*/ 1846262 h 9829263"/>
                <a:gd name="connsiteX8-15725" fmla="*/ 1473994 w 2285653"/>
                <a:gd name="connsiteY8-15726" fmla="*/ 1843879 h 9829263"/>
                <a:gd name="connsiteX9-15727" fmla="*/ 1483518 w 2285653"/>
                <a:gd name="connsiteY9-15728" fmla="*/ 2010567 h 9829263"/>
                <a:gd name="connsiteX10-15729" fmla="*/ 328612 w 2285653"/>
                <a:gd name="connsiteY10-15730" fmla="*/ 2022475 h 9829263"/>
                <a:gd name="connsiteX11-15731" fmla="*/ 214313 w 2285653"/>
                <a:gd name="connsiteY11-15732" fmla="*/ 2041521 h 9829263"/>
                <a:gd name="connsiteX12-15733" fmla="*/ 183356 w 2285653"/>
                <a:gd name="connsiteY12-15734" fmla="*/ 2141538 h 9829263"/>
                <a:gd name="connsiteX13-15735" fmla="*/ 176211 w 2285653"/>
                <a:gd name="connsiteY13-15736" fmla="*/ 4834730 h 9829263"/>
                <a:gd name="connsiteX14-15737" fmla="*/ 219073 w 2285653"/>
                <a:gd name="connsiteY14-15738" fmla="*/ 4944266 h 9829263"/>
                <a:gd name="connsiteX15-15739" fmla="*/ 333375 w 2285653"/>
                <a:gd name="connsiteY15-15740" fmla="*/ 5020468 h 9829263"/>
                <a:gd name="connsiteX16-15741" fmla="*/ 802481 w 2285653"/>
                <a:gd name="connsiteY16-15742" fmla="*/ 5020467 h 9829263"/>
                <a:gd name="connsiteX17-15743" fmla="*/ 1012030 w 2285653"/>
                <a:gd name="connsiteY17-15744" fmla="*/ 4887118 h 9829263"/>
                <a:gd name="connsiteX18-15745" fmla="*/ 1940719 w 2285653"/>
                <a:gd name="connsiteY18-15746" fmla="*/ 4887118 h 9829263"/>
                <a:gd name="connsiteX19-15747" fmla="*/ 2107406 w 2285653"/>
                <a:gd name="connsiteY19-15748" fmla="*/ 4689474 h 9829263"/>
                <a:gd name="connsiteX20-15749" fmla="*/ 2141198 w 2285653"/>
                <a:gd name="connsiteY20-15750" fmla="*/ 347888 h 9829263"/>
                <a:gd name="connsiteX21-15751" fmla="*/ 2017710 w 2285653"/>
                <a:gd name="connsiteY21-15752" fmla="*/ 170656 h 9829263"/>
                <a:gd name="connsiteX22-15753" fmla="*/ 2020885 w 2285653"/>
                <a:gd name="connsiteY22-15754" fmla="*/ 0 h 9829263"/>
                <a:gd name="connsiteX23-15755" fmla="*/ 2205036 w 2285653"/>
                <a:gd name="connsiteY23-15756" fmla="*/ 50797 h 9829263"/>
                <a:gd name="connsiteX24-15757" fmla="*/ 2285545 w 2285653"/>
                <a:gd name="connsiteY24-15758" fmla="*/ 172356 h 9829263"/>
                <a:gd name="connsiteX25-15759" fmla="*/ 2266950 w 2285653"/>
                <a:gd name="connsiteY25-15760" fmla="*/ 4882356 h 9829263"/>
                <a:gd name="connsiteX26-15761" fmla="*/ 2093118 w 2285653"/>
                <a:gd name="connsiteY26-15762" fmla="*/ 5051422 h 9829263"/>
                <a:gd name="connsiteX27-15763" fmla="*/ 1874042 w 2285653"/>
                <a:gd name="connsiteY27-15764" fmla="*/ 5151435 h 9829263"/>
                <a:gd name="connsiteX28-15765" fmla="*/ 1874042 w 2285653"/>
                <a:gd name="connsiteY28-15766" fmla="*/ 9829263 h 9829263"/>
                <a:gd name="connsiteX29-15767" fmla="*/ 921542 w 2285653"/>
                <a:gd name="connsiteY29-15768" fmla="*/ 9829263 h 9829263"/>
                <a:gd name="connsiteX30-15769" fmla="*/ 921542 w 2285653"/>
                <a:gd name="connsiteY30-15770" fmla="*/ 5322885 h 9829263"/>
                <a:gd name="connsiteX0-15771" fmla="*/ 921542 w 2285653"/>
                <a:gd name="connsiteY0-15772" fmla="*/ 5322885 h 9829263"/>
                <a:gd name="connsiteX1-15773" fmla="*/ 795336 w 2285653"/>
                <a:gd name="connsiteY1-15774" fmla="*/ 5194298 h 9829263"/>
                <a:gd name="connsiteX2-15775" fmla="*/ 230979 w 2285653"/>
                <a:gd name="connsiteY2-15776" fmla="*/ 5196680 h 9829263"/>
                <a:gd name="connsiteX3-15777" fmla="*/ 57149 w 2285653"/>
                <a:gd name="connsiteY3-15778" fmla="*/ 5115716 h 9829263"/>
                <a:gd name="connsiteX4-15779" fmla="*/ 0 w 2285653"/>
                <a:gd name="connsiteY4-15780" fmla="*/ 4937123 h 9829263"/>
                <a:gd name="connsiteX5-15781" fmla="*/ 11906 w 2285653"/>
                <a:gd name="connsiteY5-15782" fmla="*/ 2051047 h 9829263"/>
                <a:gd name="connsiteX6-15783" fmla="*/ 64293 w 2285653"/>
                <a:gd name="connsiteY6-15784" fmla="*/ 1896266 h 9829263"/>
                <a:gd name="connsiteX7-15785" fmla="*/ 200025 w 2285653"/>
                <a:gd name="connsiteY7-15786" fmla="*/ 1846262 h 9829263"/>
                <a:gd name="connsiteX8-15787" fmla="*/ 1473994 w 2285653"/>
                <a:gd name="connsiteY8-15788" fmla="*/ 1843879 h 9829263"/>
                <a:gd name="connsiteX9-15789" fmla="*/ 1483518 w 2285653"/>
                <a:gd name="connsiteY9-15790" fmla="*/ 2010567 h 9829263"/>
                <a:gd name="connsiteX10-15791" fmla="*/ 328612 w 2285653"/>
                <a:gd name="connsiteY10-15792" fmla="*/ 2022475 h 9829263"/>
                <a:gd name="connsiteX11-15793" fmla="*/ 214313 w 2285653"/>
                <a:gd name="connsiteY11-15794" fmla="*/ 2041521 h 9829263"/>
                <a:gd name="connsiteX12-15795" fmla="*/ 183356 w 2285653"/>
                <a:gd name="connsiteY12-15796" fmla="*/ 2141538 h 9829263"/>
                <a:gd name="connsiteX13-15797" fmla="*/ 176211 w 2285653"/>
                <a:gd name="connsiteY13-15798" fmla="*/ 4834730 h 9829263"/>
                <a:gd name="connsiteX14-15799" fmla="*/ 219073 w 2285653"/>
                <a:gd name="connsiteY14-15800" fmla="*/ 4944266 h 9829263"/>
                <a:gd name="connsiteX15-15801" fmla="*/ 333375 w 2285653"/>
                <a:gd name="connsiteY15-15802" fmla="*/ 5020468 h 9829263"/>
                <a:gd name="connsiteX16-15803" fmla="*/ 802481 w 2285653"/>
                <a:gd name="connsiteY16-15804" fmla="*/ 5020467 h 9829263"/>
                <a:gd name="connsiteX17-15805" fmla="*/ 1012030 w 2285653"/>
                <a:gd name="connsiteY17-15806" fmla="*/ 4887118 h 9829263"/>
                <a:gd name="connsiteX18-15807" fmla="*/ 1940719 w 2285653"/>
                <a:gd name="connsiteY18-15808" fmla="*/ 4887118 h 9829263"/>
                <a:gd name="connsiteX19-15809" fmla="*/ 2107406 w 2285653"/>
                <a:gd name="connsiteY19-15810" fmla="*/ 4689474 h 9829263"/>
                <a:gd name="connsiteX20-15811" fmla="*/ 2141198 w 2285653"/>
                <a:gd name="connsiteY20-15812" fmla="*/ 347888 h 9829263"/>
                <a:gd name="connsiteX21-15813" fmla="*/ 2017710 w 2285653"/>
                <a:gd name="connsiteY21-15814" fmla="*/ 170656 h 9829263"/>
                <a:gd name="connsiteX22-15815" fmla="*/ 2020885 w 2285653"/>
                <a:gd name="connsiteY22-15816" fmla="*/ 0 h 9829263"/>
                <a:gd name="connsiteX23-15817" fmla="*/ 2205036 w 2285653"/>
                <a:gd name="connsiteY23-15818" fmla="*/ 50797 h 9829263"/>
                <a:gd name="connsiteX24-15819" fmla="*/ 2285545 w 2285653"/>
                <a:gd name="connsiteY24-15820" fmla="*/ 172356 h 9829263"/>
                <a:gd name="connsiteX25-15821" fmla="*/ 2266950 w 2285653"/>
                <a:gd name="connsiteY25-15822" fmla="*/ 4882356 h 9829263"/>
                <a:gd name="connsiteX26-15823" fmla="*/ 2093118 w 2285653"/>
                <a:gd name="connsiteY26-15824" fmla="*/ 5051422 h 9829263"/>
                <a:gd name="connsiteX27-15825" fmla="*/ 1874042 w 2285653"/>
                <a:gd name="connsiteY27-15826" fmla="*/ 5151435 h 9829263"/>
                <a:gd name="connsiteX28-15827" fmla="*/ 1874042 w 2285653"/>
                <a:gd name="connsiteY28-15828" fmla="*/ 9829263 h 9829263"/>
                <a:gd name="connsiteX29-15829" fmla="*/ 921542 w 2285653"/>
                <a:gd name="connsiteY29-15830" fmla="*/ 9829263 h 9829263"/>
                <a:gd name="connsiteX30-15831" fmla="*/ 921542 w 2285653"/>
                <a:gd name="connsiteY30-15832" fmla="*/ 5322885 h 9829263"/>
                <a:gd name="connsiteX0-15833" fmla="*/ 921542 w 2285653"/>
                <a:gd name="connsiteY0-15834" fmla="*/ 5322885 h 9829263"/>
                <a:gd name="connsiteX1-15835" fmla="*/ 795336 w 2285653"/>
                <a:gd name="connsiteY1-15836" fmla="*/ 5194298 h 9829263"/>
                <a:gd name="connsiteX2-15837" fmla="*/ 230979 w 2285653"/>
                <a:gd name="connsiteY2-15838" fmla="*/ 5196680 h 9829263"/>
                <a:gd name="connsiteX3-15839" fmla="*/ 57149 w 2285653"/>
                <a:gd name="connsiteY3-15840" fmla="*/ 5115716 h 9829263"/>
                <a:gd name="connsiteX4-15841" fmla="*/ 0 w 2285653"/>
                <a:gd name="connsiteY4-15842" fmla="*/ 4937123 h 9829263"/>
                <a:gd name="connsiteX5-15843" fmla="*/ 11906 w 2285653"/>
                <a:gd name="connsiteY5-15844" fmla="*/ 2051047 h 9829263"/>
                <a:gd name="connsiteX6-15845" fmla="*/ 64293 w 2285653"/>
                <a:gd name="connsiteY6-15846" fmla="*/ 1896266 h 9829263"/>
                <a:gd name="connsiteX7-15847" fmla="*/ 200025 w 2285653"/>
                <a:gd name="connsiteY7-15848" fmla="*/ 1846262 h 9829263"/>
                <a:gd name="connsiteX8-15849" fmla="*/ 1473994 w 2285653"/>
                <a:gd name="connsiteY8-15850" fmla="*/ 1843879 h 9829263"/>
                <a:gd name="connsiteX9-15851" fmla="*/ 1483518 w 2285653"/>
                <a:gd name="connsiteY9-15852" fmla="*/ 2010567 h 9829263"/>
                <a:gd name="connsiteX10-15853" fmla="*/ 328612 w 2285653"/>
                <a:gd name="connsiteY10-15854" fmla="*/ 2022475 h 9829263"/>
                <a:gd name="connsiteX11-15855" fmla="*/ 214313 w 2285653"/>
                <a:gd name="connsiteY11-15856" fmla="*/ 2041521 h 9829263"/>
                <a:gd name="connsiteX12-15857" fmla="*/ 183356 w 2285653"/>
                <a:gd name="connsiteY12-15858" fmla="*/ 2141538 h 9829263"/>
                <a:gd name="connsiteX13-15859" fmla="*/ 176211 w 2285653"/>
                <a:gd name="connsiteY13-15860" fmla="*/ 4834730 h 9829263"/>
                <a:gd name="connsiteX14-15861" fmla="*/ 219073 w 2285653"/>
                <a:gd name="connsiteY14-15862" fmla="*/ 4944266 h 9829263"/>
                <a:gd name="connsiteX15-15863" fmla="*/ 333375 w 2285653"/>
                <a:gd name="connsiteY15-15864" fmla="*/ 5020468 h 9829263"/>
                <a:gd name="connsiteX16-15865" fmla="*/ 802481 w 2285653"/>
                <a:gd name="connsiteY16-15866" fmla="*/ 5020467 h 9829263"/>
                <a:gd name="connsiteX17-15867" fmla="*/ 1012030 w 2285653"/>
                <a:gd name="connsiteY17-15868" fmla="*/ 4887118 h 9829263"/>
                <a:gd name="connsiteX18-15869" fmla="*/ 1940719 w 2285653"/>
                <a:gd name="connsiteY18-15870" fmla="*/ 4887118 h 9829263"/>
                <a:gd name="connsiteX19-15871" fmla="*/ 2107406 w 2285653"/>
                <a:gd name="connsiteY19-15872" fmla="*/ 4689474 h 9829263"/>
                <a:gd name="connsiteX20-15873" fmla="*/ 2141198 w 2285653"/>
                <a:gd name="connsiteY20-15874" fmla="*/ 347888 h 9829263"/>
                <a:gd name="connsiteX21-15875" fmla="*/ 2017710 w 2285653"/>
                <a:gd name="connsiteY21-15876" fmla="*/ 170656 h 9829263"/>
                <a:gd name="connsiteX22-15877" fmla="*/ 2020885 w 2285653"/>
                <a:gd name="connsiteY22-15878" fmla="*/ 0 h 9829263"/>
                <a:gd name="connsiteX23-15879" fmla="*/ 2205036 w 2285653"/>
                <a:gd name="connsiteY23-15880" fmla="*/ 50797 h 9829263"/>
                <a:gd name="connsiteX24-15881" fmla="*/ 2285545 w 2285653"/>
                <a:gd name="connsiteY24-15882" fmla="*/ 172356 h 9829263"/>
                <a:gd name="connsiteX25-15883" fmla="*/ 2266950 w 2285653"/>
                <a:gd name="connsiteY25-15884" fmla="*/ 4882356 h 9829263"/>
                <a:gd name="connsiteX26-15885" fmla="*/ 2093118 w 2285653"/>
                <a:gd name="connsiteY26-15886" fmla="*/ 5051422 h 9829263"/>
                <a:gd name="connsiteX27-15887" fmla="*/ 1874042 w 2285653"/>
                <a:gd name="connsiteY27-15888" fmla="*/ 5151435 h 9829263"/>
                <a:gd name="connsiteX28-15889" fmla="*/ 1874042 w 2285653"/>
                <a:gd name="connsiteY28-15890" fmla="*/ 9829263 h 9829263"/>
                <a:gd name="connsiteX29-15891" fmla="*/ 921542 w 2285653"/>
                <a:gd name="connsiteY29-15892" fmla="*/ 9829263 h 9829263"/>
                <a:gd name="connsiteX30-15893" fmla="*/ 921542 w 2285653"/>
                <a:gd name="connsiteY30-15894" fmla="*/ 5322885 h 9829263"/>
                <a:gd name="connsiteX0-15895" fmla="*/ 921542 w 2285653"/>
                <a:gd name="connsiteY0-15896" fmla="*/ 5322885 h 9829263"/>
                <a:gd name="connsiteX1-15897" fmla="*/ 795336 w 2285653"/>
                <a:gd name="connsiteY1-15898" fmla="*/ 5194298 h 9829263"/>
                <a:gd name="connsiteX2-15899" fmla="*/ 230979 w 2285653"/>
                <a:gd name="connsiteY2-15900" fmla="*/ 5196680 h 9829263"/>
                <a:gd name="connsiteX3-15901" fmla="*/ 57149 w 2285653"/>
                <a:gd name="connsiteY3-15902" fmla="*/ 5115716 h 9829263"/>
                <a:gd name="connsiteX4-15903" fmla="*/ 0 w 2285653"/>
                <a:gd name="connsiteY4-15904" fmla="*/ 4937123 h 9829263"/>
                <a:gd name="connsiteX5-15905" fmla="*/ 11906 w 2285653"/>
                <a:gd name="connsiteY5-15906" fmla="*/ 2051047 h 9829263"/>
                <a:gd name="connsiteX6-15907" fmla="*/ 64293 w 2285653"/>
                <a:gd name="connsiteY6-15908" fmla="*/ 1896266 h 9829263"/>
                <a:gd name="connsiteX7-15909" fmla="*/ 200025 w 2285653"/>
                <a:gd name="connsiteY7-15910" fmla="*/ 1846262 h 9829263"/>
                <a:gd name="connsiteX8-15911" fmla="*/ 1473994 w 2285653"/>
                <a:gd name="connsiteY8-15912" fmla="*/ 1843879 h 9829263"/>
                <a:gd name="connsiteX9-15913" fmla="*/ 1483518 w 2285653"/>
                <a:gd name="connsiteY9-15914" fmla="*/ 2010567 h 9829263"/>
                <a:gd name="connsiteX10-15915" fmla="*/ 328612 w 2285653"/>
                <a:gd name="connsiteY10-15916" fmla="*/ 2022475 h 9829263"/>
                <a:gd name="connsiteX11-15917" fmla="*/ 214313 w 2285653"/>
                <a:gd name="connsiteY11-15918" fmla="*/ 2041521 h 9829263"/>
                <a:gd name="connsiteX12-15919" fmla="*/ 183356 w 2285653"/>
                <a:gd name="connsiteY12-15920" fmla="*/ 2141538 h 9829263"/>
                <a:gd name="connsiteX13-15921" fmla="*/ 176211 w 2285653"/>
                <a:gd name="connsiteY13-15922" fmla="*/ 4834730 h 9829263"/>
                <a:gd name="connsiteX14-15923" fmla="*/ 219073 w 2285653"/>
                <a:gd name="connsiteY14-15924" fmla="*/ 4944266 h 9829263"/>
                <a:gd name="connsiteX15-15925" fmla="*/ 333375 w 2285653"/>
                <a:gd name="connsiteY15-15926" fmla="*/ 5020468 h 9829263"/>
                <a:gd name="connsiteX16-15927" fmla="*/ 802481 w 2285653"/>
                <a:gd name="connsiteY16-15928" fmla="*/ 5020467 h 9829263"/>
                <a:gd name="connsiteX17-15929" fmla="*/ 1012030 w 2285653"/>
                <a:gd name="connsiteY17-15930" fmla="*/ 4887118 h 9829263"/>
                <a:gd name="connsiteX18-15931" fmla="*/ 1940719 w 2285653"/>
                <a:gd name="connsiteY18-15932" fmla="*/ 4887118 h 9829263"/>
                <a:gd name="connsiteX19-15933" fmla="*/ 2107406 w 2285653"/>
                <a:gd name="connsiteY19-15934" fmla="*/ 4689474 h 9829263"/>
                <a:gd name="connsiteX20-15935" fmla="*/ 2141198 w 2285653"/>
                <a:gd name="connsiteY20-15936" fmla="*/ 347888 h 9829263"/>
                <a:gd name="connsiteX21-15937" fmla="*/ 2017710 w 2285653"/>
                <a:gd name="connsiteY21-15938" fmla="*/ 170656 h 9829263"/>
                <a:gd name="connsiteX22-15939" fmla="*/ 2020885 w 2285653"/>
                <a:gd name="connsiteY22-15940" fmla="*/ 0 h 9829263"/>
                <a:gd name="connsiteX23-15941" fmla="*/ 2205036 w 2285653"/>
                <a:gd name="connsiteY23-15942" fmla="*/ 50797 h 9829263"/>
                <a:gd name="connsiteX24-15943" fmla="*/ 2285545 w 2285653"/>
                <a:gd name="connsiteY24-15944" fmla="*/ 172356 h 9829263"/>
                <a:gd name="connsiteX25-15945" fmla="*/ 2266950 w 2285653"/>
                <a:gd name="connsiteY25-15946" fmla="*/ 4882356 h 9829263"/>
                <a:gd name="connsiteX26-15947" fmla="*/ 2093118 w 2285653"/>
                <a:gd name="connsiteY26-15948" fmla="*/ 5051422 h 9829263"/>
                <a:gd name="connsiteX27-15949" fmla="*/ 1874042 w 2285653"/>
                <a:gd name="connsiteY27-15950" fmla="*/ 5151435 h 9829263"/>
                <a:gd name="connsiteX28-15951" fmla="*/ 1874042 w 2285653"/>
                <a:gd name="connsiteY28-15952" fmla="*/ 9829263 h 9829263"/>
                <a:gd name="connsiteX29-15953" fmla="*/ 921542 w 2285653"/>
                <a:gd name="connsiteY29-15954" fmla="*/ 9829263 h 9829263"/>
                <a:gd name="connsiteX30-15955" fmla="*/ 921542 w 2285653"/>
                <a:gd name="connsiteY30-15956" fmla="*/ 5322885 h 9829263"/>
                <a:gd name="connsiteX0-15957" fmla="*/ 921542 w 2285653"/>
                <a:gd name="connsiteY0-15958" fmla="*/ 5322885 h 9829263"/>
                <a:gd name="connsiteX1-15959" fmla="*/ 795336 w 2285653"/>
                <a:gd name="connsiteY1-15960" fmla="*/ 5194298 h 9829263"/>
                <a:gd name="connsiteX2-15961" fmla="*/ 230979 w 2285653"/>
                <a:gd name="connsiteY2-15962" fmla="*/ 5196680 h 9829263"/>
                <a:gd name="connsiteX3-15963" fmla="*/ 57149 w 2285653"/>
                <a:gd name="connsiteY3-15964" fmla="*/ 5115716 h 9829263"/>
                <a:gd name="connsiteX4-15965" fmla="*/ 0 w 2285653"/>
                <a:gd name="connsiteY4-15966" fmla="*/ 4937123 h 9829263"/>
                <a:gd name="connsiteX5-15967" fmla="*/ 11906 w 2285653"/>
                <a:gd name="connsiteY5-15968" fmla="*/ 2051047 h 9829263"/>
                <a:gd name="connsiteX6-15969" fmla="*/ 64293 w 2285653"/>
                <a:gd name="connsiteY6-15970" fmla="*/ 1896266 h 9829263"/>
                <a:gd name="connsiteX7-15971" fmla="*/ 200025 w 2285653"/>
                <a:gd name="connsiteY7-15972" fmla="*/ 1846262 h 9829263"/>
                <a:gd name="connsiteX8-15973" fmla="*/ 1473994 w 2285653"/>
                <a:gd name="connsiteY8-15974" fmla="*/ 1843879 h 9829263"/>
                <a:gd name="connsiteX9-15975" fmla="*/ 1483518 w 2285653"/>
                <a:gd name="connsiteY9-15976" fmla="*/ 2010567 h 9829263"/>
                <a:gd name="connsiteX10-15977" fmla="*/ 328612 w 2285653"/>
                <a:gd name="connsiteY10-15978" fmla="*/ 2022475 h 9829263"/>
                <a:gd name="connsiteX11-15979" fmla="*/ 214313 w 2285653"/>
                <a:gd name="connsiteY11-15980" fmla="*/ 2041521 h 9829263"/>
                <a:gd name="connsiteX12-15981" fmla="*/ 183356 w 2285653"/>
                <a:gd name="connsiteY12-15982" fmla="*/ 2141538 h 9829263"/>
                <a:gd name="connsiteX13-15983" fmla="*/ 176211 w 2285653"/>
                <a:gd name="connsiteY13-15984" fmla="*/ 4834730 h 9829263"/>
                <a:gd name="connsiteX14-15985" fmla="*/ 219073 w 2285653"/>
                <a:gd name="connsiteY14-15986" fmla="*/ 4944266 h 9829263"/>
                <a:gd name="connsiteX15-15987" fmla="*/ 333375 w 2285653"/>
                <a:gd name="connsiteY15-15988" fmla="*/ 5020468 h 9829263"/>
                <a:gd name="connsiteX16-15989" fmla="*/ 802481 w 2285653"/>
                <a:gd name="connsiteY16-15990" fmla="*/ 5020467 h 9829263"/>
                <a:gd name="connsiteX17-15991" fmla="*/ 1012030 w 2285653"/>
                <a:gd name="connsiteY17-15992" fmla="*/ 4887118 h 9829263"/>
                <a:gd name="connsiteX18-15993" fmla="*/ 1940719 w 2285653"/>
                <a:gd name="connsiteY18-15994" fmla="*/ 4887118 h 9829263"/>
                <a:gd name="connsiteX19-15995" fmla="*/ 2107406 w 2285653"/>
                <a:gd name="connsiteY19-15996" fmla="*/ 4689474 h 9829263"/>
                <a:gd name="connsiteX20-15997" fmla="*/ 2141198 w 2285653"/>
                <a:gd name="connsiteY20-15998" fmla="*/ 347888 h 9829263"/>
                <a:gd name="connsiteX21-15999" fmla="*/ 2017710 w 2285653"/>
                <a:gd name="connsiteY21-16000" fmla="*/ 170656 h 9829263"/>
                <a:gd name="connsiteX22-16001" fmla="*/ 2020885 w 2285653"/>
                <a:gd name="connsiteY22-16002" fmla="*/ 0 h 9829263"/>
                <a:gd name="connsiteX23-16003" fmla="*/ 2205036 w 2285653"/>
                <a:gd name="connsiteY23-16004" fmla="*/ 50797 h 9829263"/>
                <a:gd name="connsiteX24-16005" fmla="*/ 2285545 w 2285653"/>
                <a:gd name="connsiteY24-16006" fmla="*/ 172356 h 9829263"/>
                <a:gd name="connsiteX25-16007" fmla="*/ 2266950 w 2285653"/>
                <a:gd name="connsiteY25-16008" fmla="*/ 4882356 h 9829263"/>
                <a:gd name="connsiteX26-16009" fmla="*/ 2093118 w 2285653"/>
                <a:gd name="connsiteY26-16010" fmla="*/ 5051422 h 9829263"/>
                <a:gd name="connsiteX27-16011" fmla="*/ 1874042 w 2285653"/>
                <a:gd name="connsiteY27-16012" fmla="*/ 5151435 h 9829263"/>
                <a:gd name="connsiteX28-16013" fmla="*/ 1874042 w 2285653"/>
                <a:gd name="connsiteY28-16014" fmla="*/ 9829263 h 9829263"/>
                <a:gd name="connsiteX29-16015" fmla="*/ 921542 w 2285653"/>
                <a:gd name="connsiteY29-16016" fmla="*/ 9829263 h 9829263"/>
                <a:gd name="connsiteX30-16017" fmla="*/ 921542 w 2285653"/>
                <a:gd name="connsiteY30-16018" fmla="*/ 5322885 h 9829263"/>
                <a:gd name="connsiteX0-16019" fmla="*/ 921542 w 2285653"/>
                <a:gd name="connsiteY0-16020" fmla="*/ 5322885 h 9829263"/>
                <a:gd name="connsiteX1-16021" fmla="*/ 795336 w 2285653"/>
                <a:gd name="connsiteY1-16022" fmla="*/ 5194298 h 9829263"/>
                <a:gd name="connsiteX2-16023" fmla="*/ 230979 w 2285653"/>
                <a:gd name="connsiteY2-16024" fmla="*/ 5196680 h 9829263"/>
                <a:gd name="connsiteX3-16025" fmla="*/ 57149 w 2285653"/>
                <a:gd name="connsiteY3-16026" fmla="*/ 5115716 h 9829263"/>
                <a:gd name="connsiteX4-16027" fmla="*/ 0 w 2285653"/>
                <a:gd name="connsiteY4-16028" fmla="*/ 4937123 h 9829263"/>
                <a:gd name="connsiteX5-16029" fmla="*/ 11906 w 2285653"/>
                <a:gd name="connsiteY5-16030" fmla="*/ 2051047 h 9829263"/>
                <a:gd name="connsiteX6-16031" fmla="*/ 64293 w 2285653"/>
                <a:gd name="connsiteY6-16032" fmla="*/ 1896266 h 9829263"/>
                <a:gd name="connsiteX7-16033" fmla="*/ 200025 w 2285653"/>
                <a:gd name="connsiteY7-16034" fmla="*/ 1846262 h 9829263"/>
                <a:gd name="connsiteX8-16035" fmla="*/ 1473994 w 2285653"/>
                <a:gd name="connsiteY8-16036" fmla="*/ 1843879 h 9829263"/>
                <a:gd name="connsiteX9-16037" fmla="*/ 1483518 w 2285653"/>
                <a:gd name="connsiteY9-16038" fmla="*/ 2010567 h 9829263"/>
                <a:gd name="connsiteX10-16039" fmla="*/ 328612 w 2285653"/>
                <a:gd name="connsiteY10-16040" fmla="*/ 2022475 h 9829263"/>
                <a:gd name="connsiteX11-16041" fmla="*/ 214313 w 2285653"/>
                <a:gd name="connsiteY11-16042" fmla="*/ 2041521 h 9829263"/>
                <a:gd name="connsiteX12-16043" fmla="*/ 183356 w 2285653"/>
                <a:gd name="connsiteY12-16044" fmla="*/ 2141538 h 9829263"/>
                <a:gd name="connsiteX13-16045" fmla="*/ 176211 w 2285653"/>
                <a:gd name="connsiteY13-16046" fmla="*/ 4834730 h 9829263"/>
                <a:gd name="connsiteX14-16047" fmla="*/ 219073 w 2285653"/>
                <a:gd name="connsiteY14-16048" fmla="*/ 4944266 h 9829263"/>
                <a:gd name="connsiteX15-16049" fmla="*/ 333375 w 2285653"/>
                <a:gd name="connsiteY15-16050" fmla="*/ 5020468 h 9829263"/>
                <a:gd name="connsiteX16-16051" fmla="*/ 802481 w 2285653"/>
                <a:gd name="connsiteY16-16052" fmla="*/ 5020467 h 9829263"/>
                <a:gd name="connsiteX17-16053" fmla="*/ 1012030 w 2285653"/>
                <a:gd name="connsiteY17-16054" fmla="*/ 4887118 h 9829263"/>
                <a:gd name="connsiteX18-16055" fmla="*/ 1940719 w 2285653"/>
                <a:gd name="connsiteY18-16056" fmla="*/ 4887118 h 9829263"/>
                <a:gd name="connsiteX19-16057" fmla="*/ 2107406 w 2285653"/>
                <a:gd name="connsiteY19-16058" fmla="*/ 4689474 h 9829263"/>
                <a:gd name="connsiteX20-16059" fmla="*/ 2141198 w 2285653"/>
                <a:gd name="connsiteY20-16060" fmla="*/ 347888 h 9829263"/>
                <a:gd name="connsiteX21-16061" fmla="*/ 2017710 w 2285653"/>
                <a:gd name="connsiteY21-16062" fmla="*/ 170656 h 9829263"/>
                <a:gd name="connsiteX22-16063" fmla="*/ 2020885 w 2285653"/>
                <a:gd name="connsiteY22-16064" fmla="*/ 0 h 9829263"/>
                <a:gd name="connsiteX23-16065" fmla="*/ 2205036 w 2285653"/>
                <a:gd name="connsiteY23-16066" fmla="*/ 50797 h 9829263"/>
                <a:gd name="connsiteX24-16067" fmla="*/ 2285545 w 2285653"/>
                <a:gd name="connsiteY24-16068" fmla="*/ 172356 h 9829263"/>
                <a:gd name="connsiteX25-16069" fmla="*/ 2266950 w 2285653"/>
                <a:gd name="connsiteY25-16070" fmla="*/ 4882356 h 9829263"/>
                <a:gd name="connsiteX26-16071" fmla="*/ 2093118 w 2285653"/>
                <a:gd name="connsiteY26-16072" fmla="*/ 5051422 h 9829263"/>
                <a:gd name="connsiteX27-16073" fmla="*/ 1874042 w 2285653"/>
                <a:gd name="connsiteY27-16074" fmla="*/ 5151435 h 9829263"/>
                <a:gd name="connsiteX28-16075" fmla="*/ 1874042 w 2285653"/>
                <a:gd name="connsiteY28-16076" fmla="*/ 9829263 h 9829263"/>
                <a:gd name="connsiteX29-16077" fmla="*/ 921542 w 2285653"/>
                <a:gd name="connsiteY29-16078" fmla="*/ 9829263 h 9829263"/>
                <a:gd name="connsiteX30-16079" fmla="*/ 921542 w 2285653"/>
                <a:gd name="connsiteY30-16080" fmla="*/ 5322885 h 9829263"/>
                <a:gd name="connsiteX0-16081" fmla="*/ 921542 w 2285653"/>
                <a:gd name="connsiteY0-16082" fmla="*/ 5322885 h 9829263"/>
                <a:gd name="connsiteX1-16083" fmla="*/ 795336 w 2285653"/>
                <a:gd name="connsiteY1-16084" fmla="*/ 5194298 h 9829263"/>
                <a:gd name="connsiteX2-16085" fmla="*/ 230979 w 2285653"/>
                <a:gd name="connsiteY2-16086" fmla="*/ 5196680 h 9829263"/>
                <a:gd name="connsiteX3-16087" fmla="*/ 57149 w 2285653"/>
                <a:gd name="connsiteY3-16088" fmla="*/ 5115716 h 9829263"/>
                <a:gd name="connsiteX4-16089" fmla="*/ 0 w 2285653"/>
                <a:gd name="connsiteY4-16090" fmla="*/ 4937123 h 9829263"/>
                <a:gd name="connsiteX5-16091" fmla="*/ 11906 w 2285653"/>
                <a:gd name="connsiteY5-16092" fmla="*/ 2051047 h 9829263"/>
                <a:gd name="connsiteX6-16093" fmla="*/ 64293 w 2285653"/>
                <a:gd name="connsiteY6-16094" fmla="*/ 1896266 h 9829263"/>
                <a:gd name="connsiteX7-16095" fmla="*/ 200025 w 2285653"/>
                <a:gd name="connsiteY7-16096" fmla="*/ 1846262 h 9829263"/>
                <a:gd name="connsiteX8-16097" fmla="*/ 1473994 w 2285653"/>
                <a:gd name="connsiteY8-16098" fmla="*/ 1843879 h 9829263"/>
                <a:gd name="connsiteX9-16099" fmla="*/ 1483518 w 2285653"/>
                <a:gd name="connsiteY9-16100" fmla="*/ 2010567 h 9829263"/>
                <a:gd name="connsiteX10-16101" fmla="*/ 328612 w 2285653"/>
                <a:gd name="connsiteY10-16102" fmla="*/ 2022475 h 9829263"/>
                <a:gd name="connsiteX11-16103" fmla="*/ 214313 w 2285653"/>
                <a:gd name="connsiteY11-16104" fmla="*/ 2041521 h 9829263"/>
                <a:gd name="connsiteX12-16105" fmla="*/ 183356 w 2285653"/>
                <a:gd name="connsiteY12-16106" fmla="*/ 2141538 h 9829263"/>
                <a:gd name="connsiteX13-16107" fmla="*/ 176211 w 2285653"/>
                <a:gd name="connsiteY13-16108" fmla="*/ 4834730 h 9829263"/>
                <a:gd name="connsiteX14-16109" fmla="*/ 219073 w 2285653"/>
                <a:gd name="connsiteY14-16110" fmla="*/ 4944266 h 9829263"/>
                <a:gd name="connsiteX15-16111" fmla="*/ 333375 w 2285653"/>
                <a:gd name="connsiteY15-16112" fmla="*/ 5020468 h 9829263"/>
                <a:gd name="connsiteX16-16113" fmla="*/ 802481 w 2285653"/>
                <a:gd name="connsiteY16-16114" fmla="*/ 5020467 h 9829263"/>
                <a:gd name="connsiteX17-16115" fmla="*/ 1012030 w 2285653"/>
                <a:gd name="connsiteY17-16116" fmla="*/ 4887118 h 9829263"/>
                <a:gd name="connsiteX18-16117" fmla="*/ 1940719 w 2285653"/>
                <a:gd name="connsiteY18-16118" fmla="*/ 4887118 h 9829263"/>
                <a:gd name="connsiteX19-16119" fmla="*/ 2107406 w 2285653"/>
                <a:gd name="connsiteY19-16120" fmla="*/ 4689474 h 9829263"/>
                <a:gd name="connsiteX20-16121" fmla="*/ 2141198 w 2285653"/>
                <a:gd name="connsiteY20-16122" fmla="*/ 347888 h 9829263"/>
                <a:gd name="connsiteX21-16123" fmla="*/ 2017710 w 2285653"/>
                <a:gd name="connsiteY21-16124" fmla="*/ 170656 h 9829263"/>
                <a:gd name="connsiteX22-16125" fmla="*/ 2020885 w 2285653"/>
                <a:gd name="connsiteY22-16126" fmla="*/ 0 h 9829263"/>
                <a:gd name="connsiteX23-16127" fmla="*/ 2205036 w 2285653"/>
                <a:gd name="connsiteY23-16128" fmla="*/ 50797 h 9829263"/>
                <a:gd name="connsiteX24-16129" fmla="*/ 2285545 w 2285653"/>
                <a:gd name="connsiteY24-16130" fmla="*/ 172356 h 9829263"/>
                <a:gd name="connsiteX25-16131" fmla="*/ 2266950 w 2285653"/>
                <a:gd name="connsiteY25-16132" fmla="*/ 4882356 h 9829263"/>
                <a:gd name="connsiteX26-16133" fmla="*/ 2093118 w 2285653"/>
                <a:gd name="connsiteY26-16134" fmla="*/ 5051422 h 9829263"/>
                <a:gd name="connsiteX27-16135" fmla="*/ 1874042 w 2285653"/>
                <a:gd name="connsiteY27-16136" fmla="*/ 5151435 h 9829263"/>
                <a:gd name="connsiteX28-16137" fmla="*/ 1874042 w 2285653"/>
                <a:gd name="connsiteY28-16138" fmla="*/ 9829263 h 9829263"/>
                <a:gd name="connsiteX29-16139" fmla="*/ 921542 w 2285653"/>
                <a:gd name="connsiteY29-16140" fmla="*/ 9829263 h 9829263"/>
                <a:gd name="connsiteX30-16141" fmla="*/ 921542 w 2285653"/>
                <a:gd name="connsiteY30-16142" fmla="*/ 5322885 h 9829263"/>
                <a:gd name="connsiteX0-16143" fmla="*/ 921542 w 2285653"/>
                <a:gd name="connsiteY0-16144" fmla="*/ 5322885 h 9829263"/>
                <a:gd name="connsiteX1-16145" fmla="*/ 795336 w 2285653"/>
                <a:gd name="connsiteY1-16146" fmla="*/ 5194298 h 9829263"/>
                <a:gd name="connsiteX2-16147" fmla="*/ 230979 w 2285653"/>
                <a:gd name="connsiteY2-16148" fmla="*/ 5196680 h 9829263"/>
                <a:gd name="connsiteX3-16149" fmla="*/ 57149 w 2285653"/>
                <a:gd name="connsiteY3-16150" fmla="*/ 5115716 h 9829263"/>
                <a:gd name="connsiteX4-16151" fmla="*/ 0 w 2285653"/>
                <a:gd name="connsiteY4-16152" fmla="*/ 4937123 h 9829263"/>
                <a:gd name="connsiteX5-16153" fmla="*/ 11906 w 2285653"/>
                <a:gd name="connsiteY5-16154" fmla="*/ 2051047 h 9829263"/>
                <a:gd name="connsiteX6-16155" fmla="*/ 64293 w 2285653"/>
                <a:gd name="connsiteY6-16156" fmla="*/ 1896266 h 9829263"/>
                <a:gd name="connsiteX7-16157" fmla="*/ 200025 w 2285653"/>
                <a:gd name="connsiteY7-16158" fmla="*/ 1846262 h 9829263"/>
                <a:gd name="connsiteX8-16159" fmla="*/ 1473994 w 2285653"/>
                <a:gd name="connsiteY8-16160" fmla="*/ 1843879 h 9829263"/>
                <a:gd name="connsiteX9-16161" fmla="*/ 1483518 w 2285653"/>
                <a:gd name="connsiteY9-16162" fmla="*/ 2010567 h 9829263"/>
                <a:gd name="connsiteX10-16163" fmla="*/ 328612 w 2285653"/>
                <a:gd name="connsiteY10-16164" fmla="*/ 2022475 h 9829263"/>
                <a:gd name="connsiteX11-16165" fmla="*/ 214313 w 2285653"/>
                <a:gd name="connsiteY11-16166" fmla="*/ 2041521 h 9829263"/>
                <a:gd name="connsiteX12-16167" fmla="*/ 183356 w 2285653"/>
                <a:gd name="connsiteY12-16168" fmla="*/ 2141538 h 9829263"/>
                <a:gd name="connsiteX13-16169" fmla="*/ 176211 w 2285653"/>
                <a:gd name="connsiteY13-16170" fmla="*/ 4834730 h 9829263"/>
                <a:gd name="connsiteX14-16171" fmla="*/ 219073 w 2285653"/>
                <a:gd name="connsiteY14-16172" fmla="*/ 4944266 h 9829263"/>
                <a:gd name="connsiteX15-16173" fmla="*/ 333375 w 2285653"/>
                <a:gd name="connsiteY15-16174" fmla="*/ 5020468 h 9829263"/>
                <a:gd name="connsiteX16-16175" fmla="*/ 802481 w 2285653"/>
                <a:gd name="connsiteY16-16176" fmla="*/ 5020467 h 9829263"/>
                <a:gd name="connsiteX17-16177" fmla="*/ 1012030 w 2285653"/>
                <a:gd name="connsiteY17-16178" fmla="*/ 4887118 h 9829263"/>
                <a:gd name="connsiteX18-16179" fmla="*/ 1940719 w 2285653"/>
                <a:gd name="connsiteY18-16180" fmla="*/ 4887118 h 9829263"/>
                <a:gd name="connsiteX19-16181" fmla="*/ 2107406 w 2285653"/>
                <a:gd name="connsiteY19-16182" fmla="*/ 4689474 h 9829263"/>
                <a:gd name="connsiteX20-16183" fmla="*/ 2141198 w 2285653"/>
                <a:gd name="connsiteY20-16184" fmla="*/ 347888 h 9829263"/>
                <a:gd name="connsiteX21-16185" fmla="*/ 2017710 w 2285653"/>
                <a:gd name="connsiteY21-16186" fmla="*/ 170656 h 9829263"/>
                <a:gd name="connsiteX22-16187" fmla="*/ 2020885 w 2285653"/>
                <a:gd name="connsiteY22-16188" fmla="*/ 0 h 9829263"/>
                <a:gd name="connsiteX23-16189" fmla="*/ 2205036 w 2285653"/>
                <a:gd name="connsiteY23-16190" fmla="*/ 50797 h 9829263"/>
                <a:gd name="connsiteX24-16191" fmla="*/ 2285545 w 2285653"/>
                <a:gd name="connsiteY24-16192" fmla="*/ 172356 h 9829263"/>
                <a:gd name="connsiteX25-16193" fmla="*/ 2266950 w 2285653"/>
                <a:gd name="connsiteY25-16194" fmla="*/ 4882356 h 9829263"/>
                <a:gd name="connsiteX26-16195" fmla="*/ 2093118 w 2285653"/>
                <a:gd name="connsiteY26-16196" fmla="*/ 5051422 h 9829263"/>
                <a:gd name="connsiteX27-16197" fmla="*/ 1874042 w 2285653"/>
                <a:gd name="connsiteY27-16198" fmla="*/ 5151435 h 9829263"/>
                <a:gd name="connsiteX28-16199" fmla="*/ 1874042 w 2285653"/>
                <a:gd name="connsiteY28-16200" fmla="*/ 9829263 h 9829263"/>
                <a:gd name="connsiteX29-16201" fmla="*/ 921542 w 2285653"/>
                <a:gd name="connsiteY29-16202" fmla="*/ 9829263 h 9829263"/>
                <a:gd name="connsiteX30-16203" fmla="*/ 921542 w 2285653"/>
                <a:gd name="connsiteY30-16204" fmla="*/ 5322885 h 9829263"/>
                <a:gd name="connsiteX0-16205" fmla="*/ 921542 w 2285653"/>
                <a:gd name="connsiteY0-16206" fmla="*/ 5322885 h 9829263"/>
                <a:gd name="connsiteX1-16207" fmla="*/ 795336 w 2285653"/>
                <a:gd name="connsiteY1-16208" fmla="*/ 5194298 h 9829263"/>
                <a:gd name="connsiteX2-16209" fmla="*/ 230979 w 2285653"/>
                <a:gd name="connsiteY2-16210" fmla="*/ 5196680 h 9829263"/>
                <a:gd name="connsiteX3-16211" fmla="*/ 57149 w 2285653"/>
                <a:gd name="connsiteY3-16212" fmla="*/ 5115716 h 9829263"/>
                <a:gd name="connsiteX4-16213" fmla="*/ 0 w 2285653"/>
                <a:gd name="connsiteY4-16214" fmla="*/ 4937123 h 9829263"/>
                <a:gd name="connsiteX5-16215" fmla="*/ 11906 w 2285653"/>
                <a:gd name="connsiteY5-16216" fmla="*/ 2051047 h 9829263"/>
                <a:gd name="connsiteX6-16217" fmla="*/ 64293 w 2285653"/>
                <a:gd name="connsiteY6-16218" fmla="*/ 1896266 h 9829263"/>
                <a:gd name="connsiteX7-16219" fmla="*/ 200025 w 2285653"/>
                <a:gd name="connsiteY7-16220" fmla="*/ 1846262 h 9829263"/>
                <a:gd name="connsiteX8-16221" fmla="*/ 1473994 w 2285653"/>
                <a:gd name="connsiteY8-16222" fmla="*/ 1843879 h 9829263"/>
                <a:gd name="connsiteX9-16223" fmla="*/ 1483518 w 2285653"/>
                <a:gd name="connsiteY9-16224" fmla="*/ 2010567 h 9829263"/>
                <a:gd name="connsiteX10-16225" fmla="*/ 328612 w 2285653"/>
                <a:gd name="connsiteY10-16226" fmla="*/ 2022475 h 9829263"/>
                <a:gd name="connsiteX11-16227" fmla="*/ 214313 w 2285653"/>
                <a:gd name="connsiteY11-16228" fmla="*/ 2041521 h 9829263"/>
                <a:gd name="connsiteX12-16229" fmla="*/ 183356 w 2285653"/>
                <a:gd name="connsiteY12-16230" fmla="*/ 2141538 h 9829263"/>
                <a:gd name="connsiteX13-16231" fmla="*/ 176211 w 2285653"/>
                <a:gd name="connsiteY13-16232" fmla="*/ 4834730 h 9829263"/>
                <a:gd name="connsiteX14-16233" fmla="*/ 219073 w 2285653"/>
                <a:gd name="connsiteY14-16234" fmla="*/ 4944266 h 9829263"/>
                <a:gd name="connsiteX15-16235" fmla="*/ 333375 w 2285653"/>
                <a:gd name="connsiteY15-16236" fmla="*/ 5020468 h 9829263"/>
                <a:gd name="connsiteX16-16237" fmla="*/ 802481 w 2285653"/>
                <a:gd name="connsiteY16-16238" fmla="*/ 5020467 h 9829263"/>
                <a:gd name="connsiteX17-16239" fmla="*/ 1012030 w 2285653"/>
                <a:gd name="connsiteY17-16240" fmla="*/ 4887118 h 9829263"/>
                <a:gd name="connsiteX18-16241" fmla="*/ 1940719 w 2285653"/>
                <a:gd name="connsiteY18-16242" fmla="*/ 4887118 h 9829263"/>
                <a:gd name="connsiteX19-16243" fmla="*/ 2107406 w 2285653"/>
                <a:gd name="connsiteY19-16244" fmla="*/ 4689474 h 9829263"/>
                <a:gd name="connsiteX20-16245" fmla="*/ 2141198 w 2285653"/>
                <a:gd name="connsiteY20-16246" fmla="*/ 347888 h 9829263"/>
                <a:gd name="connsiteX21-16247" fmla="*/ 2017710 w 2285653"/>
                <a:gd name="connsiteY21-16248" fmla="*/ 170656 h 9829263"/>
                <a:gd name="connsiteX22-16249" fmla="*/ 2020885 w 2285653"/>
                <a:gd name="connsiteY22-16250" fmla="*/ 0 h 9829263"/>
                <a:gd name="connsiteX23-16251" fmla="*/ 2205036 w 2285653"/>
                <a:gd name="connsiteY23-16252" fmla="*/ 50797 h 9829263"/>
                <a:gd name="connsiteX24-16253" fmla="*/ 2285545 w 2285653"/>
                <a:gd name="connsiteY24-16254" fmla="*/ 172356 h 9829263"/>
                <a:gd name="connsiteX25-16255" fmla="*/ 2266950 w 2285653"/>
                <a:gd name="connsiteY25-16256" fmla="*/ 4882356 h 9829263"/>
                <a:gd name="connsiteX26-16257" fmla="*/ 2093118 w 2285653"/>
                <a:gd name="connsiteY26-16258" fmla="*/ 5051422 h 9829263"/>
                <a:gd name="connsiteX27-16259" fmla="*/ 1874042 w 2285653"/>
                <a:gd name="connsiteY27-16260" fmla="*/ 5151435 h 9829263"/>
                <a:gd name="connsiteX28-16261" fmla="*/ 1874042 w 2285653"/>
                <a:gd name="connsiteY28-16262" fmla="*/ 9829263 h 9829263"/>
                <a:gd name="connsiteX29-16263" fmla="*/ 921542 w 2285653"/>
                <a:gd name="connsiteY29-16264" fmla="*/ 9829263 h 9829263"/>
                <a:gd name="connsiteX30-16265" fmla="*/ 921542 w 2285653"/>
                <a:gd name="connsiteY30-16266" fmla="*/ 5322885 h 9829263"/>
                <a:gd name="connsiteX0-16267" fmla="*/ 921542 w 2285653"/>
                <a:gd name="connsiteY0-16268" fmla="*/ 5322885 h 9829263"/>
                <a:gd name="connsiteX1-16269" fmla="*/ 795336 w 2285653"/>
                <a:gd name="connsiteY1-16270" fmla="*/ 5194298 h 9829263"/>
                <a:gd name="connsiteX2-16271" fmla="*/ 230979 w 2285653"/>
                <a:gd name="connsiteY2-16272" fmla="*/ 5196680 h 9829263"/>
                <a:gd name="connsiteX3-16273" fmla="*/ 57149 w 2285653"/>
                <a:gd name="connsiteY3-16274" fmla="*/ 5115716 h 9829263"/>
                <a:gd name="connsiteX4-16275" fmla="*/ 0 w 2285653"/>
                <a:gd name="connsiteY4-16276" fmla="*/ 4937123 h 9829263"/>
                <a:gd name="connsiteX5-16277" fmla="*/ 11906 w 2285653"/>
                <a:gd name="connsiteY5-16278" fmla="*/ 2051047 h 9829263"/>
                <a:gd name="connsiteX6-16279" fmla="*/ 64293 w 2285653"/>
                <a:gd name="connsiteY6-16280" fmla="*/ 1896266 h 9829263"/>
                <a:gd name="connsiteX7-16281" fmla="*/ 200025 w 2285653"/>
                <a:gd name="connsiteY7-16282" fmla="*/ 1846262 h 9829263"/>
                <a:gd name="connsiteX8-16283" fmla="*/ 1473994 w 2285653"/>
                <a:gd name="connsiteY8-16284" fmla="*/ 1843879 h 9829263"/>
                <a:gd name="connsiteX9-16285" fmla="*/ 1483518 w 2285653"/>
                <a:gd name="connsiteY9-16286" fmla="*/ 2010567 h 9829263"/>
                <a:gd name="connsiteX10-16287" fmla="*/ 328612 w 2285653"/>
                <a:gd name="connsiteY10-16288" fmla="*/ 2022475 h 9829263"/>
                <a:gd name="connsiteX11-16289" fmla="*/ 214313 w 2285653"/>
                <a:gd name="connsiteY11-16290" fmla="*/ 2041521 h 9829263"/>
                <a:gd name="connsiteX12-16291" fmla="*/ 183356 w 2285653"/>
                <a:gd name="connsiteY12-16292" fmla="*/ 2141538 h 9829263"/>
                <a:gd name="connsiteX13-16293" fmla="*/ 176211 w 2285653"/>
                <a:gd name="connsiteY13-16294" fmla="*/ 4834730 h 9829263"/>
                <a:gd name="connsiteX14-16295" fmla="*/ 219073 w 2285653"/>
                <a:gd name="connsiteY14-16296" fmla="*/ 4944266 h 9829263"/>
                <a:gd name="connsiteX15-16297" fmla="*/ 333375 w 2285653"/>
                <a:gd name="connsiteY15-16298" fmla="*/ 5020468 h 9829263"/>
                <a:gd name="connsiteX16-16299" fmla="*/ 802481 w 2285653"/>
                <a:gd name="connsiteY16-16300" fmla="*/ 5020467 h 9829263"/>
                <a:gd name="connsiteX17-16301" fmla="*/ 1012030 w 2285653"/>
                <a:gd name="connsiteY17-16302" fmla="*/ 4887118 h 9829263"/>
                <a:gd name="connsiteX18-16303" fmla="*/ 1940719 w 2285653"/>
                <a:gd name="connsiteY18-16304" fmla="*/ 4887118 h 9829263"/>
                <a:gd name="connsiteX19-16305" fmla="*/ 2107406 w 2285653"/>
                <a:gd name="connsiteY19-16306" fmla="*/ 4689474 h 9829263"/>
                <a:gd name="connsiteX20-16307" fmla="*/ 2141198 w 2285653"/>
                <a:gd name="connsiteY20-16308" fmla="*/ 347888 h 9829263"/>
                <a:gd name="connsiteX21-16309" fmla="*/ 2017710 w 2285653"/>
                <a:gd name="connsiteY21-16310" fmla="*/ 170656 h 9829263"/>
                <a:gd name="connsiteX22-16311" fmla="*/ 2020885 w 2285653"/>
                <a:gd name="connsiteY22-16312" fmla="*/ 0 h 9829263"/>
                <a:gd name="connsiteX23-16313" fmla="*/ 2205036 w 2285653"/>
                <a:gd name="connsiteY23-16314" fmla="*/ 50797 h 9829263"/>
                <a:gd name="connsiteX24-16315" fmla="*/ 2285545 w 2285653"/>
                <a:gd name="connsiteY24-16316" fmla="*/ 172356 h 9829263"/>
                <a:gd name="connsiteX25-16317" fmla="*/ 2266950 w 2285653"/>
                <a:gd name="connsiteY25-16318" fmla="*/ 4882356 h 9829263"/>
                <a:gd name="connsiteX26-16319" fmla="*/ 2093118 w 2285653"/>
                <a:gd name="connsiteY26-16320" fmla="*/ 5051422 h 9829263"/>
                <a:gd name="connsiteX27-16321" fmla="*/ 1874042 w 2285653"/>
                <a:gd name="connsiteY27-16322" fmla="*/ 5151435 h 9829263"/>
                <a:gd name="connsiteX28-16323" fmla="*/ 1874042 w 2285653"/>
                <a:gd name="connsiteY28-16324" fmla="*/ 9829263 h 9829263"/>
                <a:gd name="connsiteX29-16325" fmla="*/ 921542 w 2285653"/>
                <a:gd name="connsiteY29-16326" fmla="*/ 9829263 h 9829263"/>
                <a:gd name="connsiteX30-16327" fmla="*/ 921542 w 2285653"/>
                <a:gd name="connsiteY30-16328" fmla="*/ 5322885 h 9829263"/>
                <a:gd name="connsiteX0-16329" fmla="*/ 921542 w 2285653"/>
                <a:gd name="connsiteY0-16330" fmla="*/ 5322885 h 9829263"/>
                <a:gd name="connsiteX1-16331" fmla="*/ 795336 w 2285653"/>
                <a:gd name="connsiteY1-16332" fmla="*/ 5194298 h 9829263"/>
                <a:gd name="connsiteX2-16333" fmla="*/ 230979 w 2285653"/>
                <a:gd name="connsiteY2-16334" fmla="*/ 5196680 h 9829263"/>
                <a:gd name="connsiteX3-16335" fmla="*/ 57149 w 2285653"/>
                <a:gd name="connsiteY3-16336" fmla="*/ 5115716 h 9829263"/>
                <a:gd name="connsiteX4-16337" fmla="*/ 0 w 2285653"/>
                <a:gd name="connsiteY4-16338" fmla="*/ 4937123 h 9829263"/>
                <a:gd name="connsiteX5-16339" fmla="*/ 11906 w 2285653"/>
                <a:gd name="connsiteY5-16340" fmla="*/ 2051047 h 9829263"/>
                <a:gd name="connsiteX6-16341" fmla="*/ 64293 w 2285653"/>
                <a:gd name="connsiteY6-16342" fmla="*/ 1896266 h 9829263"/>
                <a:gd name="connsiteX7-16343" fmla="*/ 200025 w 2285653"/>
                <a:gd name="connsiteY7-16344" fmla="*/ 1846262 h 9829263"/>
                <a:gd name="connsiteX8-16345" fmla="*/ 1473994 w 2285653"/>
                <a:gd name="connsiteY8-16346" fmla="*/ 1843879 h 9829263"/>
                <a:gd name="connsiteX9-16347" fmla="*/ 1483518 w 2285653"/>
                <a:gd name="connsiteY9-16348" fmla="*/ 2010567 h 9829263"/>
                <a:gd name="connsiteX10-16349" fmla="*/ 328612 w 2285653"/>
                <a:gd name="connsiteY10-16350" fmla="*/ 2022475 h 9829263"/>
                <a:gd name="connsiteX11-16351" fmla="*/ 214313 w 2285653"/>
                <a:gd name="connsiteY11-16352" fmla="*/ 2041521 h 9829263"/>
                <a:gd name="connsiteX12-16353" fmla="*/ 183356 w 2285653"/>
                <a:gd name="connsiteY12-16354" fmla="*/ 2141538 h 9829263"/>
                <a:gd name="connsiteX13-16355" fmla="*/ 176211 w 2285653"/>
                <a:gd name="connsiteY13-16356" fmla="*/ 4834730 h 9829263"/>
                <a:gd name="connsiteX14-16357" fmla="*/ 219073 w 2285653"/>
                <a:gd name="connsiteY14-16358" fmla="*/ 4944266 h 9829263"/>
                <a:gd name="connsiteX15-16359" fmla="*/ 333375 w 2285653"/>
                <a:gd name="connsiteY15-16360" fmla="*/ 5020468 h 9829263"/>
                <a:gd name="connsiteX16-16361" fmla="*/ 802481 w 2285653"/>
                <a:gd name="connsiteY16-16362" fmla="*/ 5020467 h 9829263"/>
                <a:gd name="connsiteX17-16363" fmla="*/ 1012030 w 2285653"/>
                <a:gd name="connsiteY17-16364" fmla="*/ 4887118 h 9829263"/>
                <a:gd name="connsiteX18-16365" fmla="*/ 1940719 w 2285653"/>
                <a:gd name="connsiteY18-16366" fmla="*/ 4887118 h 9829263"/>
                <a:gd name="connsiteX19-16367" fmla="*/ 2107406 w 2285653"/>
                <a:gd name="connsiteY19-16368" fmla="*/ 4689474 h 9829263"/>
                <a:gd name="connsiteX20-16369" fmla="*/ 2141198 w 2285653"/>
                <a:gd name="connsiteY20-16370" fmla="*/ 347888 h 9829263"/>
                <a:gd name="connsiteX21-16371" fmla="*/ 2017710 w 2285653"/>
                <a:gd name="connsiteY21-16372" fmla="*/ 170656 h 9829263"/>
                <a:gd name="connsiteX22-16373" fmla="*/ 2020885 w 2285653"/>
                <a:gd name="connsiteY22-16374" fmla="*/ 0 h 9829263"/>
                <a:gd name="connsiteX23-16375" fmla="*/ 2205036 w 2285653"/>
                <a:gd name="connsiteY23-16376" fmla="*/ 50797 h 9829263"/>
                <a:gd name="connsiteX24-16377" fmla="*/ 2285545 w 2285653"/>
                <a:gd name="connsiteY24-16378" fmla="*/ 172356 h 9829263"/>
                <a:gd name="connsiteX25-16379" fmla="*/ 2266950 w 2285653"/>
                <a:gd name="connsiteY25-16380" fmla="*/ 4882356 h 9829263"/>
                <a:gd name="connsiteX26-16381" fmla="*/ 2093118 w 2285653"/>
                <a:gd name="connsiteY26-16382" fmla="*/ 5051422 h 9829263"/>
                <a:gd name="connsiteX27-16383" fmla="*/ 1874042 w 2285653"/>
                <a:gd name="connsiteY27-16384" fmla="*/ 5151435 h 9829263"/>
                <a:gd name="connsiteX28-16385" fmla="*/ 1874042 w 2285653"/>
                <a:gd name="connsiteY28-16386" fmla="*/ 9829263 h 9829263"/>
                <a:gd name="connsiteX29-16387" fmla="*/ 921542 w 2285653"/>
                <a:gd name="connsiteY29-16388" fmla="*/ 9829263 h 9829263"/>
                <a:gd name="connsiteX30-16389" fmla="*/ 921542 w 2285653"/>
                <a:gd name="connsiteY30-16390" fmla="*/ 5322885 h 9829263"/>
                <a:gd name="connsiteX0-16391" fmla="*/ 921542 w 2285653"/>
                <a:gd name="connsiteY0-16392" fmla="*/ 5322885 h 9829263"/>
                <a:gd name="connsiteX1-16393" fmla="*/ 795336 w 2285653"/>
                <a:gd name="connsiteY1-16394" fmla="*/ 5194298 h 9829263"/>
                <a:gd name="connsiteX2-16395" fmla="*/ 230979 w 2285653"/>
                <a:gd name="connsiteY2-16396" fmla="*/ 5196680 h 9829263"/>
                <a:gd name="connsiteX3-16397" fmla="*/ 57149 w 2285653"/>
                <a:gd name="connsiteY3-16398" fmla="*/ 5115716 h 9829263"/>
                <a:gd name="connsiteX4-16399" fmla="*/ 0 w 2285653"/>
                <a:gd name="connsiteY4-16400" fmla="*/ 4937123 h 9829263"/>
                <a:gd name="connsiteX5-16401" fmla="*/ 11906 w 2285653"/>
                <a:gd name="connsiteY5-16402" fmla="*/ 2051047 h 9829263"/>
                <a:gd name="connsiteX6-16403" fmla="*/ 64293 w 2285653"/>
                <a:gd name="connsiteY6-16404" fmla="*/ 1896266 h 9829263"/>
                <a:gd name="connsiteX7-16405" fmla="*/ 200025 w 2285653"/>
                <a:gd name="connsiteY7-16406" fmla="*/ 1846262 h 9829263"/>
                <a:gd name="connsiteX8-16407" fmla="*/ 1473994 w 2285653"/>
                <a:gd name="connsiteY8-16408" fmla="*/ 1843879 h 9829263"/>
                <a:gd name="connsiteX9-16409" fmla="*/ 1483518 w 2285653"/>
                <a:gd name="connsiteY9-16410" fmla="*/ 2010567 h 9829263"/>
                <a:gd name="connsiteX10-16411" fmla="*/ 328612 w 2285653"/>
                <a:gd name="connsiteY10-16412" fmla="*/ 2022475 h 9829263"/>
                <a:gd name="connsiteX11-16413" fmla="*/ 214313 w 2285653"/>
                <a:gd name="connsiteY11-16414" fmla="*/ 2041521 h 9829263"/>
                <a:gd name="connsiteX12-16415" fmla="*/ 183356 w 2285653"/>
                <a:gd name="connsiteY12-16416" fmla="*/ 2141538 h 9829263"/>
                <a:gd name="connsiteX13-16417" fmla="*/ 176211 w 2285653"/>
                <a:gd name="connsiteY13-16418" fmla="*/ 4834730 h 9829263"/>
                <a:gd name="connsiteX14-16419" fmla="*/ 219073 w 2285653"/>
                <a:gd name="connsiteY14-16420" fmla="*/ 4944266 h 9829263"/>
                <a:gd name="connsiteX15-16421" fmla="*/ 333375 w 2285653"/>
                <a:gd name="connsiteY15-16422" fmla="*/ 5020468 h 9829263"/>
                <a:gd name="connsiteX16-16423" fmla="*/ 802481 w 2285653"/>
                <a:gd name="connsiteY16-16424" fmla="*/ 5020467 h 9829263"/>
                <a:gd name="connsiteX17-16425" fmla="*/ 1012030 w 2285653"/>
                <a:gd name="connsiteY17-16426" fmla="*/ 4887118 h 9829263"/>
                <a:gd name="connsiteX18-16427" fmla="*/ 1940719 w 2285653"/>
                <a:gd name="connsiteY18-16428" fmla="*/ 4887118 h 9829263"/>
                <a:gd name="connsiteX19-16429" fmla="*/ 2107406 w 2285653"/>
                <a:gd name="connsiteY19-16430" fmla="*/ 4689474 h 9829263"/>
                <a:gd name="connsiteX20-16431" fmla="*/ 2141198 w 2285653"/>
                <a:gd name="connsiteY20-16432" fmla="*/ 347888 h 9829263"/>
                <a:gd name="connsiteX21-16433" fmla="*/ 2017710 w 2285653"/>
                <a:gd name="connsiteY21-16434" fmla="*/ 170656 h 9829263"/>
                <a:gd name="connsiteX22-16435" fmla="*/ 2020885 w 2285653"/>
                <a:gd name="connsiteY22-16436" fmla="*/ 0 h 9829263"/>
                <a:gd name="connsiteX23-16437" fmla="*/ 2205036 w 2285653"/>
                <a:gd name="connsiteY23-16438" fmla="*/ 50797 h 9829263"/>
                <a:gd name="connsiteX24-16439" fmla="*/ 2285545 w 2285653"/>
                <a:gd name="connsiteY24-16440" fmla="*/ 172356 h 9829263"/>
                <a:gd name="connsiteX25-16441" fmla="*/ 2266950 w 2285653"/>
                <a:gd name="connsiteY25-16442" fmla="*/ 4882356 h 9829263"/>
                <a:gd name="connsiteX26-16443" fmla="*/ 2093118 w 2285653"/>
                <a:gd name="connsiteY26-16444" fmla="*/ 5051422 h 9829263"/>
                <a:gd name="connsiteX27-16445" fmla="*/ 1874042 w 2285653"/>
                <a:gd name="connsiteY27-16446" fmla="*/ 5151435 h 9829263"/>
                <a:gd name="connsiteX28-16447" fmla="*/ 1874042 w 2285653"/>
                <a:gd name="connsiteY28-16448" fmla="*/ 9829263 h 9829263"/>
                <a:gd name="connsiteX29-16449" fmla="*/ 921542 w 2285653"/>
                <a:gd name="connsiteY29-16450" fmla="*/ 9829263 h 9829263"/>
                <a:gd name="connsiteX30-16451" fmla="*/ 921542 w 2285653"/>
                <a:gd name="connsiteY30-16452" fmla="*/ 5322885 h 9829263"/>
                <a:gd name="connsiteX0-16453" fmla="*/ 921542 w 2285653"/>
                <a:gd name="connsiteY0-16454" fmla="*/ 5322885 h 9829263"/>
                <a:gd name="connsiteX1-16455" fmla="*/ 795336 w 2285653"/>
                <a:gd name="connsiteY1-16456" fmla="*/ 5194298 h 9829263"/>
                <a:gd name="connsiteX2-16457" fmla="*/ 230979 w 2285653"/>
                <a:gd name="connsiteY2-16458" fmla="*/ 5196680 h 9829263"/>
                <a:gd name="connsiteX3-16459" fmla="*/ 57149 w 2285653"/>
                <a:gd name="connsiteY3-16460" fmla="*/ 5115716 h 9829263"/>
                <a:gd name="connsiteX4-16461" fmla="*/ 0 w 2285653"/>
                <a:gd name="connsiteY4-16462" fmla="*/ 4937123 h 9829263"/>
                <a:gd name="connsiteX5-16463" fmla="*/ 11906 w 2285653"/>
                <a:gd name="connsiteY5-16464" fmla="*/ 2051047 h 9829263"/>
                <a:gd name="connsiteX6-16465" fmla="*/ 64293 w 2285653"/>
                <a:gd name="connsiteY6-16466" fmla="*/ 1896266 h 9829263"/>
                <a:gd name="connsiteX7-16467" fmla="*/ 200025 w 2285653"/>
                <a:gd name="connsiteY7-16468" fmla="*/ 1846262 h 9829263"/>
                <a:gd name="connsiteX8-16469" fmla="*/ 1473994 w 2285653"/>
                <a:gd name="connsiteY8-16470" fmla="*/ 1843879 h 9829263"/>
                <a:gd name="connsiteX9-16471" fmla="*/ 1483518 w 2285653"/>
                <a:gd name="connsiteY9-16472" fmla="*/ 2010567 h 9829263"/>
                <a:gd name="connsiteX10-16473" fmla="*/ 328612 w 2285653"/>
                <a:gd name="connsiteY10-16474" fmla="*/ 2022475 h 9829263"/>
                <a:gd name="connsiteX11-16475" fmla="*/ 214313 w 2285653"/>
                <a:gd name="connsiteY11-16476" fmla="*/ 2041521 h 9829263"/>
                <a:gd name="connsiteX12-16477" fmla="*/ 183356 w 2285653"/>
                <a:gd name="connsiteY12-16478" fmla="*/ 2141538 h 9829263"/>
                <a:gd name="connsiteX13-16479" fmla="*/ 176211 w 2285653"/>
                <a:gd name="connsiteY13-16480" fmla="*/ 4834730 h 9829263"/>
                <a:gd name="connsiteX14-16481" fmla="*/ 219073 w 2285653"/>
                <a:gd name="connsiteY14-16482" fmla="*/ 4944266 h 9829263"/>
                <a:gd name="connsiteX15-16483" fmla="*/ 333375 w 2285653"/>
                <a:gd name="connsiteY15-16484" fmla="*/ 5020468 h 9829263"/>
                <a:gd name="connsiteX16-16485" fmla="*/ 802481 w 2285653"/>
                <a:gd name="connsiteY16-16486" fmla="*/ 5020467 h 9829263"/>
                <a:gd name="connsiteX17-16487" fmla="*/ 1012030 w 2285653"/>
                <a:gd name="connsiteY17-16488" fmla="*/ 4887118 h 9829263"/>
                <a:gd name="connsiteX18-16489" fmla="*/ 1940719 w 2285653"/>
                <a:gd name="connsiteY18-16490" fmla="*/ 4887118 h 9829263"/>
                <a:gd name="connsiteX19-16491" fmla="*/ 2107406 w 2285653"/>
                <a:gd name="connsiteY19-16492" fmla="*/ 4689474 h 9829263"/>
                <a:gd name="connsiteX20-16493" fmla="*/ 2141198 w 2285653"/>
                <a:gd name="connsiteY20-16494" fmla="*/ 347888 h 9829263"/>
                <a:gd name="connsiteX21-16495" fmla="*/ 2017710 w 2285653"/>
                <a:gd name="connsiteY21-16496" fmla="*/ 170656 h 9829263"/>
                <a:gd name="connsiteX22-16497" fmla="*/ 2020885 w 2285653"/>
                <a:gd name="connsiteY22-16498" fmla="*/ 0 h 9829263"/>
                <a:gd name="connsiteX23-16499" fmla="*/ 2205036 w 2285653"/>
                <a:gd name="connsiteY23-16500" fmla="*/ 50797 h 9829263"/>
                <a:gd name="connsiteX24-16501" fmla="*/ 2285545 w 2285653"/>
                <a:gd name="connsiteY24-16502" fmla="*/ 172356 h 9829263"/>
                <a:gd name="connsiteX25-16503" fmla="*/ 2266950 w 2285653"/>
                <a:gd name="connsiteY25-16504" fmla="*/ 4882356 h 9829263"/>
                <a:gd name="connsiteX26-16505" fmla="*/ 2093118 w 2285653"/>
                <a:gd name="connsiteY26-16506" fmla="*/ 5051422 h 9829263"/>
                <a:gd name="connsiteX27-16507" fmla="*/ 1874042 w 2285653"/>
                <a:gd name="connsiteY27-16508" fmla="*/ 5151435 h 9829263"/>
                <a:gd name="connsiteX28-16509" fmla="*/ 1874042 w 2285653"/>
                <a:gd name="connsiteY28-16510" fmla="*/ 9829263 h 9829263"/>
                <a:gd name="connsiteX29-16511" fmla="*/ 921542 w 2285653"/>
                <a:gd name="connsiteY29-16512" fmla="*/ 9829263 h 9829263"/>
                <a:gd name="connsiteX30-16513" fmla="*/ 921542 w 2285653"/>
                <a:gd name="connsiteY30-16514" fmla="*/ 5322885 h 9829263"/>
                <a:gd name="connsiteX0-16515" fmla="*/ 921542 w 2285653"/>
                <a:gd name="connsiteY0-16516" fmla="*/ 5322885 h 9829263"/>
                <a:gd name="connsiteX1-16517" fmla="*/ 795336 w 2285653"/>
                <a:gd name="connsiteY1-16518" fmla="*/ 5194298 h 9829263"/>
                <a:gd name="connsiteX2-16519" fmla="*/ 230979 w 2285653"/>
                <a:gd name="connsiteY2-16520" fmla="*/ 5196680 h 9829263"/>
                <a:gd name="connsiteX3-16521" fmla="*/ 57149 w 2285653"/>
                <a:gd name="connsiteY3-16522" fmla="*/ 5115716 h 9829263"/>
                <a:gd name="connsiteX4-16523" fmla="*/ 0 w 2285653"/>
                <a:gd name="connsiteY4-16524" fmla="*/ 4937123 h 9829263"/>
                <a:gd name="connsiteX5-16525" fmla="*/ 11906 w 2285653"/>
                <a:gd name="connsiteY5-16526" fmla="*/ 2051047 h 9829263"/>
                <a:gd name="connsiteX6-16527" fmla="*/ 64293 w 2285653"/>
                <a:gd name="connsiteY6-16528" fmla="*/ 1896266 h 9829263"/>
                <a:gd name="connsiteX7-16529" fmla="*/ 200025 w 2285653"/>
                <a:gd name="connsiteY7-16530" fmla="*/ 1846262 h 9829263"/>
                <a:gd name="connsiteX8-16531" fmla="*/ 1473994 w 2285653"/>
                <a:gd name="connsiteY8-16532" fmla="*/ 1843879 h 9829263"/>
                <a:gd name="connsiteX9-16533" fmla="*/ 1483518 w 2285653"/>
                <a:gd name="connsiteY9-16534" fmla="*/ 2010567 h 9829263"/>
                <a:gd name="connsiteX10-16535" fmla="*/ 328612 w 2285653"/>
                <a:gd name="connsiteY10-16536" fmla="*/ 2022475 h 9829263"/>
                <a:gd name="connsiteX11-16537" fmla="*/ 214313 w 2285653"/>
                <a:gd name="connsiteY11-16538" fmla="*/ 2041521 h 9829263"/>
                <a:gd name="connsiteX12-16539" fmla="*/ 183356 w 2285653"/>
                <a:gd name="connsiteY12-16540" fmla="*/ 2141538 h 9829263"/>
                <a:gd name="connsiteX13-16541" fmla="*/ 176211 w 2285653"/>
                <a:gd name="connsiteY13-16542" fmla="*/ 4834730 h 9829263"/>
                <a:gd name="connsiteX14-16543" fmla="*/ 219073 w 2285653"/>
                <a:gd name="connsiteY14-16544" fmla="*/ 4944266 h 9829263"/>
                <a:gd name="connsiteX15-16545" fmla="*/ 333375 w 2285653"/>
                <a:gd name="connsiteY15-16546" fmla="*/ 5020468 h 9829263"/>
                <a:gd name="connsiteX16-16547" fmla="*/ 802481 w 2285653"/>
                <a:gd name="connsiteY16-16548" fmla="*/ 5020467 h 9829263"/>
                <a:gd name="connsiteX17-16549" fmla="*/ 1012030 w 2285653"/>
                <a:gd name="connsiteY17-16550" fmla="*/ 4887118 h 9829263"/>
                <a:gd name="connsiteX18-16551" fmla="*/ 1940719 w 2285653"/>
                <a:gd name="connsiteY18-16552" fmla="*/ 4887118 h 9829263"/>
                <a:gd name="connsiteX19-16553" fmla="*/ 2107406 w 2285653"/>
                <a:gd name="connsiteY19-16554" fmla="*/ 4689474 h 9829263"/>
                <a:gd name="connsiteX20-16555" fmla="*/ 2141198 w 2285653"/>
                <a:gd name="connsiteY20-16556" fmla="*/ 347888 h 9829263"/>
                <a:gd name="connsiteX21-16557" fmla="*/ 2017710 w 2285653"/>
                <a:gd name="connsiteY21-16558" fmla="*/ 170656 h 9829263"/>
                <a:gd name="connsiteX22-16559" fmla="*/ 2020885 w 2285653"/>
                <a:gd name="connsiteY22-16560" fmla="*/ 0 h 9829263"/>
                <a:gd name="connsiteX23-16561" fmla="*/ 2205036 w 2285653"/>
                <a:gd name="connsiteY23-16562" fmla="*/ 50797 h 9829263"/>
                <a:gd name="connsiteX24-16563" fmla="*/ 2285545 w 2285653"/>
                <a:gd name="connsiteY24-16564" fmla="*/ 172356 h 9829263"/>
                <a:gd name="connsiteX25-16565" fmla="*/ 2266950 w 2285653"/>
                <a:gd name="connsiteY25-16566" fmla="*/ 4882356 h 9829263"/>
                <a:gd name="connsiteX26-16567" fmla="*/ 2093118 w 2285653"/>
                <a:gd name="connsiteY26-16568" fmla="*/ 5051422 h 9829263"/>
                <a:gd name="connsiteX27-16569" fmla="*/ 1874042 w 2285653"/>
                <a:gd name="connsiteY27-16570" fmla="*/ 5151435 h 9829263"/>
                <a:gd name="connsiteX28-16571" fmla="*/ 1874042 w 2285653"/>
                <a:gd name="connsiteY28-16572" fmla="*/ 9829263 h 9829263"/>
                <a:gd name="connsiteX29-16573" fmla="*/ 921542 w 2285653"/>
                <a:gd name="connsiteY29-16574" fmla="*/ 9829263 h 9829263"/>
                <a:gd name="connsiteX30-16575" fmla="*/ 921542 w 2285653"/>
                <a:gd name="connsiteY30-16576" fmla="*/ 5322885 h 9829263"/>
                <a:gd name="connsiteX0-16577" fmla="*/ 921542 w 2285653"/>
                <a:gd name="connsiteY0-16578" fmla="*/ 5322885 h 9829263"/>
                <a:gd name="connsiteX1-16579" fmla="*/ 795336 w 2285653"/>
                <a:gd name="connsiteY1-16580" fmla="*/ 5194298 h 9829263"/>
                <a:gd name="connsiteX2-16581" fmla="*/ 230979 w 2285653"/>
                <a:gd name="connsiteY2-16582" fmla="*/ 5196680 h 9829263"/>
                <a:gd name="connsiteX3-16583" fmla="*/ 57149 w 2285653"/>
                <a:gd name="connsiteY3-16584" fmla="*/ 5115716 h 9829263"/>
                <a:gd name="connsiteX4-16585" fmla="*/ 0 w 2285653"/>
                <a:gd name="connsiteY4-16586" fmla="*/ 4937123 h 9829263"/>
                <a:gd name="connsiteX5-16587" fmla="*/ 11906 w 2285653"/>
                <a:gd name="connsiteY5-16588" fmla="*/ 2051047 h 9829263"/>
                <a:gd name="connsiteX6-16589" fmla="*/ 64293 w 2285653"/>
                <a:gd name="connsiteY6-16590" fmla="*/ 1896266 h 9829263"/>
                <a:gd name="connsiteX7-16591" fmla="*/ 200025 w 2285653"/>
                <a:gd name="connsiteY7-16592" fmla="*/ 1846262 h 9829263"/>
                <a:gd name="connsiteX8-16593" fmla="*/ 1473994 w 2285653"/>
                <a:gd name="connsiteY8-16594" fmla="*/ 1843879 h 9829263"/>
                <a:gd name="connsiteX9-16595" fmla="*/ 1483518 w 2285653"/>
                <a:gd name="connsiteY9-16596" fmla="*/ 2010567 h 9829263"/>
                <a:gd name="connsiteX10-16597" fmla="*/ 328612 w 2285653"/>
                <a:gd name="connsiteY10-16598" fmla="*/ 2022475 h 9829263"/>
                <a:gd name="connsiteX11-16599" fmla="*/ 214313 w 2285653"/>
                <a:gd name="connsiteY11-16600" fmla="*/ 2041521 h 9829263"/>
                <a:gd name="connsiteX12-16601" fmla="*/ 183356 w 2285653"/>
                <a:gd name="connsiteY12-16602" fmla="*/ 2141538 h 9829263"/>
                <a:gd name="connsiteX13-16603" fmla="*/ 176211 w 2285653"/>
                <a:gd name="connsiteY13-16604" fmla="*/ 4834730 h 9829263"/>
                <a:gd name="connsiteX14-16605" fmla="*/ 219073 w 2285653"/>
                <a:gd name="connsiteY14-16606" fmla="*/ 4944266 h 9829263"/>
                <a:gd name="connsiteX15-16607" fmla="*/ 333375 w 2285653"/>
                <a:gd name="connsiteY15-16608" fmla="*/ 5020468 h 9829263"/>
                <a:gd name="connsiteX16-16609" fmla="*/ 802481 w 2285653"/>
                <a:gd name="connsiteY16-16610" fmla="*/ 5020467 h 9829263"/>
                <a:gd name="connsiteX17-16611" fmla="*/ 1012030 w 2285653"/>
                <a:gd name="connsiteY17-16612" fmla="*/ 4887118 h 9829263"/>
                <a:gd name="connsiteX18-16613" fmla="*/ 1940719 w 2285653"/>
                <a:gd name="connsiteY18-16614" fmla="*/ 4887118 h 9829263"/>
                <a:gd name="connsiteX19-16615" fmla="*/ 2107406 w 2285653"/>
                <a:gd name="connsiteY19-16616" fmla="*/ 4689474 h 9829263"/>
                <a:gd name="connsiteX20-16617" fmla="*/ 2141198 w 2285653"/>
                <a:gd name="connsiteY20-16618" fmla="*/ 347888 h 9829263"/>
                <a:gd name="connsiteX21-16619" fmla="*/ 2017710 w 2285653"/>
                <a:gd name="connsiteY21-16620" fmla="*/ 170656 h 9829263"/>
                <a:gd name="connsiteX22-16621" fmla="*/ 2020885 w 2285653"/>
                <a:gd name="connsiteY22-16622" fmla="*/ 0 h 9829263"/>
                <a:gd name="connsiteX23-16623" fmla="*/ 2205036 w 2285653"/>
                <a:gd name="connsiteY23-16624" fmla="*/ 50797 h 9829263"/>
                <a:gd name="connsiteX24-16625" fmla="*/ 2285545 w 2285653"/>
                <a:gd name="connsiteY24-16626" fmla="*/ 172356 h 9829263"/>
                <a:gd name="connsiteX25-16627" fmla="*/ 2266950 w 2285653"/>
                <a:gd name="connsiteY25-16628" fmla="*/ 4882356 h 9829263"/>
                <a:gd name="connsiteX26-16629" fmla="*/ 2083593 w 2285653"/>
                <a:gd name="connsiteY26-16630" fmla="*/ 5032372 h 9829263"/>
                <a:gd name="connsiteX27-16631" fmla="*/ 1874042 w 2285653"/>
                <a:gd name="connsiteY27-16632" fmla="*/ 5151435 h 9829263"/>
                <a:gd name="connsiteX28-16633" fmla="*/ 1874042 w 2285653"/>
                <a:gd name="connsiteY28-16634" fmla="*/ 9829263 h 9829263"/>
                <a:gd name="connsiteX29-16635" fmla="*/ 921542 w 2285653"/>
                <a:gd name="connsiteY29-16636" fmla="*/ 9829263 h 9829263"/>
                <a:gd name="connsiteX30-16637" fmla="*/ 921542 w 2285653"/>
                <a:gd name="connsiteY30-16638" fmla="*/ 5322885 h 9829263"/>
                <a:gd name="connsiteX0-16639" fmla="*/ 921542 w 2285653"/>
                <a:gd name="connsiteY0-16640" fmla="*/ 5322885 h 9829263"/>
                <a:gd name="connsiteX1-16641" fmla="*/ 795336 w 2285653"/>
                <a:gd name="connsiteY1-16642" fmla="*/ 5194298 h 9829263"/>
                <a:gd name="connsiteX2-16643" fmla="*/ 230979 w 2285653"/>
                <a:gd name="connsiteY2-16644" fmla="*/ 5196680 h 9829263"/>
                <a:gd name="connsiteX3-16645" fmla="*/ 57149 w 2285653"/>
                <a:gd name="connsiteY3-16646" fmla="*/ 5115716 h 9829263"/>
                <a:gd name="connsiteX4-16647" fmla="*/ 0 w 2285653"/>
                <a:gd name="connsiteY4-16648" fmla="*/ 4937123 h 9829263"/>
                <a:gd name="connsiteX5-16649" fmla="*/ 11906 w 2285653"/>
                <a:gd name="connsiteY5-16650" fmla="*/ 2051047 h 9829263"/>
                <a:gd name="connsiteX6-16651" fmla="*/ 64293 w 2285653"/>
                <a:gd name="connsiteY6-16652" fmla="*/ 1896266 h 9829263"/>
                <a:gd name="connsiteX7-16653" fmla="*/ 200025 w 2285653"/>
                <a:gd name="connsiteY7-16654" fmla="*/ 1846262 h 9829263"/>
                <a:gd name="connsiteX8-16655" fmla="*/ 1473994 w 2285653"/>
                <a:gd name="connsiteY8-16656" fmla="*/ 1843879 h 9829263"/>
                <a:gd name="connsiteX9-16657" fmla="*/ 1483518 w 2285653"/>
                <a:gd name="connsiteY9-16658" fmla="*/ 2010567 h 9829263"/>
                <a:gd name="connsiteX10-16659" fmla="*/ 328612 w 2285653"/>
                <a:gd name="connsiteY10-16660" fmla="*/ 2022475 h 9829263"/>
                <a:gd name="connsiteX11-16661" fmla="*/ 214313 w 2285653"/>
                <a:gd name="connsiteY11-16662" fmla="*/ 2041521 h 9829263"/>
                <a:gd name="connsiteX12-16663" fmla="*/ 183356 w 2285653"/>
                <a:gd name="connsiteY12-16664" fmla="*/ 2141538 h 9829263"/>
                <a:gd name="connsiteX13-16665" fmla="*/ 176211 w 2285653"/>
                <a:gd name="connsiteY13-16666" fmla="*/ 4834730 h 9829263"/>
                <a:gd name="connsiteX14-16667" fmla="*/ 219073 w 2285653"/>
                <a:gd name="connsiteY14-16668" fmla="*/ 4944266 h 9829263"/>
                <a:gd name="connsiteX15-16669" fmla="*/ 333375 w 2285653"/>
                <a:gd name="connsiteY15-16670" fmla="*/ 5020468 h 9829263"/>
                <a:gd name="connsiteX16-16671" fmla="*/ 802481 w 2285653"/>
                <a:gd name="connsiteY16-16672" fmla="*/ 5020467 h 9829263"/>
                <a:gd name="connsiteX17-16673" fmla="*/ 1012030 w 2285653"/>
                <a:gd name="connsiteY17-16674" fmla="*/ 4887118 h 9829263"/>
                <a:gd name="connsiteX18-16675" fmla="*/ 1940719 w 2285653"/>
                <a:gd name="connsiteY18-16676" fmla="*/ 4887118 h 9829263"/>
                <a:gd name="connsiteX19-16677" fmla="*/ 2107406 w 2285653"/>
                <a:gd name="connsiteY19-16678" fmla="*/ 4689474 h 9829263"/>
                <a:gd name="connsiteX20-16679" fmla="*/ 2141198 w 2285653"/>
                <a:gd name="connsiteY20-16680" fmla="*/ 347888 h 9829263"/>
                <a:gd name="connsiteX21-16681" fmla="*/ 2017710 w 2285653"/>
                <a:gd name="connsiteY21-16682" fmla="*/ 170656 h 9829263"/>
                <a:gd name="connsiteX22-16683" fmla="*/ 2020885 w 2285653"/>
                <a:gd name="connsiteY22-16684" fmla="*/ 0 h 9829263"/>
                <a:gd name="connsiteX23-16685" fmla="*/ 2205036 w 2285653"/>
                <a:gd name="connsiteY23-16686" fmla="*/ 50797 h 9829263"/>
                <a:gd name="connsiteX24-16687" fmla="*/ 2285545 w 2285653"/>
                <a:gd name="connsiteY24-16688" fmla="*/ 172356 h 9829263"/>
                <a:gd name="connsiteX25-16689" fmla="*/ 2266950 w 2285653"/>
                <a:gd name="connsiteY25-16690" fmla="*/ 4882356 h 9829263"/>
                <a:gd name="connsiteX26-16691" fmla="*/ 2078830 w 2285653"/>
                <a:gd name="connsiteY26-16692" fmla="*/ 5020466 h 9829263"/>
                <a:gd name="connsiteX27-16693" fmla="*/ 1874042 w 2285653"/>
                <a:gd name="connsiteY27-16694" fmla="*/ 5151435 h 9829263"/>
                <a:gd name="connsiteX28-16695" fmla="*/ 1874042 w 2285653"/>
                <a:gd name="connsiteY28-16696" fmla="*/ 9829263 h 9829263"/>
                <a:gd name="connsiteX29-16697" fmla="*/ 921542 w 2285653"/>
                <a:gd name="connsiteY29-16698" fmla="*/ 9829263 h 9829263"/>
                <a:gd name="connsiteX30-16699" fmla="*/ 921542 w 2285653"/>
                <a:gd name="connsiteY30-16700" fmla="*/ 5322885 h 9829263"/>
                <a:gd name="connsiteX0-16701" fmla="*/ 921542 w 2285653"/>
                <a:gd name="connsiteY0-16702" fmla="*/ 5322885 h 9829263"/>
                <a:gd name="connsiteX1-16703" fmla="*/ 795336 w 2285653"/>
                <a:gd name="connsiteY1-16704" fmla="*/ 5194298 h 9829263"/>
                <a:gd name="connsiteX2-16705" fmla="*/ 230979 w 2285653"/>
                <a:gd name="connsiteY2-16706" fmla="*/ 5196680 h 9829263"/>
                <a:gd name="connsiteX3-16707" fmla="*/ 57149 w 2285653"/>
                <a:gd name="connsiteY3-16708" fmla="*/ 5115716 h 9829263"/>
                <a:gd name="connsiteX4-16709" fmla="*/ 0 w 2285653"/>
                <a:gd name="connsiteY4-16710" fmla="*/ 4937123 h 9829263"/>
                <a:gd name="connsiteX5-16711" fmla="*/ 11906 w 2285653"/>
                <a:gd name="connsiteY5-16712" fmla="*/ 2051047 h 9829263"/>
                <a:gd name="connsiteX6-16713" fmla="*/ 64293 w 2285653"/>
                <a:gd name="connsiteY6-16714" fmla="*/ 1896266 h 9829263"/>
                <a:gd name="connsiteX7-16715" fmla="*/ 200025 w 2285653"/>
                <a:gd name="connsiteY7-16716" fmla="*/ 1846262 h 9829263"/>
                <a:gd name="connsiteX8-16717" fmla="*/ 1473994 w 2285653"/>
                <a:gd name="connsiteY8-16718" fmla="*/ 1843879 h 9829263"/>
                <a:gd name="connsiteX9-16719" fmla="*/ 1483518 w 2285653"/>
                <a:gd name="connsiteY9-16720" fmla="*/ 2010567 h 9829263"/>
                <a:gd name="connsiteX10-16721" fmla="*/ 328612 w 2285653"/>
                <a:gd name="connsiteY10-16722" fmla="*/ 2022475 h 9829263"/>
                <a:gd name="connsiteX11-16723" fmla="*/ 214313 w 2285653"/>
                <a:gd name="connsiteY11-16724" fmla="*/ 2041521 h 9829263"/>
                <a:gd name="connsiteX12-16725" fmla="*/ 183356 w 2285653"/>
                <a:gd name="connsiteY12-16726" fmla="*/ 2141538 h 9829263"/>
                <a:gd name="connsiteX13-16727" fmla="*/ 176211 w 2285653"/>
                <a:gd name="connsiteY13-16728" fmla="*/ 4834730 h 9829263"/>
                <a:gd name="connsiteX14-16729" fmla="*/ 219073 w 2285653"/>
                <a:gd name="connsiteY14-16730" fmla="*/ 4944266 h 9829263"/>
                <a:gd name="connsiteX15-16731" fmla="*/ 333375 w 2285653"/>
                <a:gd name="connsiteY15-16732" fmla="*/ 5020468 h 9829263"/>
                <a:gd name="connsiteX16-16733" fmla="*/ 802481 w 2285653"/>
                <a:gd name="connsiteY16-16734" fmla="*/ 5020467 h 9829263"/>
                <a:gd name="connsiteX17-16735" fmla="*/ 1012030 w 2285653"/>
                <a:gd name="connsiteY17-16736" fmla="*/ 4887118 h 9829263"/>
                <a:gd name="connsiteX18-16737" fmla="*/ 1940719 w 2285653"/>
                <a:gd name="connsiteY18-16738" fmla="*/ 4887118 h 9829263"/>
                <a:gd name="connsiteX19-16739" fmla="*/ 2107406 w 2285653"/>
                <a:gd name="connsiteY19-16740" fmla="*/ 4689474 h 9829263"/>
                <a:gd name="connsiteX20-16741" fmla="*/ 2141198 w 2285653"/>
                <a:gd name="connsiteY20-16742" fmla="*/ 347888 h 9829263"/>
                <a:gd name="connsiteX21-16743" fmla="*/ 2017710 w 2285653"/>
                <a:gd name="connsiteY21-16744" fmla="*/ 170656 h 9829263"/>
                <a:gd name="connsiteX22-16745" fmla="*/ 2020885 w 2285653"/>
                <a:gd name="connsiteY22-16746" fmla="*/ 0 h 9829263"/>
                <a:gd name="connsiteX23-16747" fmla="*/ 2205036 w 2285653"/>
                <a:gd name="connsiteY23-16748" fmla="*/ 50797 h 9829263"/>
                <a:gd name="connsiteX24-16749" fmla="*/ 2285545 w 2285653"/>
                <a:gd name="connsiteY24-16750" fmla="*/ 172356 h 9829263"/>
                <a:gd name="connsiteX25-16751" fmla="*/ 2266950 w 2285653"/>
                <a:gd name="connsiteY25-16752" fmla="*/ 4882356 h 9829263"/>
                <a:gd name="connsiteX26-16753" fmla="*/ 2078830 w 2285653"/>
                <a:gd name="connsiteY26-16754" fmla="*/ 5020466 h 9829263"/>
                <a:gd name="connsiteX27-16755" fmla="*/ 1874042 w 2285653"/>
                <a:gd name="connsiteY27-16756" fmla="*/ 5151435 h 9829263"/>
                <a:gd name="connsiteX28-16757" fmla="*/ 1874042 w 2285653"/>
                <a:gd name="connsiteY28-16758" fmla="*/ 9829263 h 9829263"/>
                <a:gd name="connsiteX29-16759" fmla="*/ 921542 w 2285653"/>
                <a:gd name="connsiteY29-16760" fmla="*/ 9829263 h 9829263"/>
                <a:gd name="connsiteX30-16761" fmla="*/ 921542 w 2285653"/>
                <a:gd name="connsiteY30-16762" fmla="*/ 5322885 h 9829263"/>
                <a:gd name="connsiteX0-16763" fmla="*/ 921542 w 2285653"/>
                <a:gd name="connsiteY0-16764" fmla="*/ 5322885 h 9829263"/>
                <a:gd name="connsiteX1-16765" fmla="*/ 795336 w 2285653"/>
                <a:gd name="connsiteY1-16766" fmla="*/ 5194298 h 9829263"/>
                <a:gd name="connsiteX2-16767" fmla="*/ 230979 w 2285653"/>
                <a:gd name="connsiteY2-16768" fmla="*/ 5196680 h 9829263"/>
                <a:gd name="connsiteX3-16769" fmla="*/ 57149 w 2285653"/>
                <a:gd name="connsiteY3-16770" fmla="*/ 5115716 h 9829263"/>
                <a:gd name="connsiteX4-16771" fmla="*/ 0 w 2285653"/>
                <a:gd name="connsiteY4-16772" fmla="*/ 4937123 h 9829263"/>
                <a:gd name="connsiteX5-16773" fmla="*/ 11906 w 2285653"/>
                <a:gd name="connsiteY5-16774" fmla="*/ 2051047 h 9829263"/>
                <a:gd name="connsiteX6-16775" fmla="*/ 64293 w 2285653"/>
                <a:gd name="connsiteY6-16776" fmla="*/ 1896266 h 9829263"/>
                <a:gd name="connsiteX7-16777" fmla="*/ 200025 w 2285653"/>
                <a:gd name="connsiteY7-16778" fmla="*/ 1846262 h 9829263"/>
                <a:gd name="connsiteX8-16779" fmla="*/ 1473994 w 2285653"/>
                <a:gd name="connsiteY8-16780" fmla="*/ 1843879 h 9829263"/>
                <a:gd name="connsiteX9-16781" fmla="*/ 1483518 w 2285653"/>
                <a:gd name="connsiteY9-16782" fmla="*/ 2010567 h 9829263"/>
                <a:gd name="connsiteX10-16783" fmla="*/ 328612 w 2285653"/>
                <a:gd name="connsiteY10-16784" fmla="*/ 2022475 h 9829263"/>
                <a:gd name="connsiteX11-16785" fmla="*/ 214313 w 2285653"/>
                <a:gd name="connsiteY11-16786" fmla="*/ 2041521 h 9829263"/>
                <a:gd name="connsiteX12-16787" fmla="*/ 183356 w 2285653"/>
                <a:gd name="connsiteY12-16788" fmla="*/ 2141538 h 9829263"/>
                <a:gd name="connsiteX13-16789" fmla="*/ 176211 w 2285653"/>
                <a:gd name="connsiteY13-16790" fmla="*/ 4834730 h 9829263"/>
                <a:gd name="connsiteX14-16791" fmla="*/ 219073 w 2285653"/>
                <a:gd name="connsiteY14-16792" fmla="*/ 4944266 h 9829263"/>
                <a:gd name="connsiteX15-16793" fmla="*/ 333375 w 2285653"/>
                <a:gd name="connsiteY15-16794" fmla="*/ 5020468 h 9829263"/>
                <a:gd name="connsiteX16-16795" fmla="*/ 802481 w 2285653"/>
                <a:gd name="connsiteY16-16796" fmla="*/ 5020467 h 9829263"/>
                <a:gd name="connsiteX17-16797" fmla="*/ 1012030 w 2285653"/>
                <a:gd name="connsiteY17-16798" fmla="*/ 4887118 h 9829263"/>
                <a:gd name="connsiteX18-16799" fmla="*/ 1940719 w 2285653"/>
                <a:gd name="connsiteY18-16800" fmla="*/ 4887118 h 9829263"/>
                <a:gd name="connsiteX19-16801" fmla="*/ 2107406 w 2285653"/>
                <a:gd name="connsiteY19-16802" fmla="*/ 4689474 h 9829263"/>
                <a:gd name="connsiteX20-16803" fmla="*/ 2141198 w 2285653"/>
                <a:gd name="connsiteY20-16804" fmla="*/ 347888 h 9829263"/>
                <a:gd name="connsiteX21-16805" fmla="*/ 2017710 w 2285653"/>
                <a:gd name="connsiteY21-16806" fmla="*/ 170656 h 9829263"/>
                <a:gd name="connsiteX22-16807" fmla="*/ 2020885 w 2285653"/>
                <a:gd name="connsiteY22-16808" fmla="*/ 0 h 9829263"/>
                <a:gd name="connsiteX23-16809" fmla="*/ 2205036 w 2285653"/>
                <a:gd name="connsiteY23-16810" fmla="*/ 50797 h 9829263"/>
                <a:gd name="connsiteX24-16811" fmla="*/ 2285545 w 2285653"/>
                <a:gd name="connsiteY24-16812" fmla="*/ 172356 h 9829263"/>
                <a:gd name="connsiteX25-16813" fmla="*/ 2266950 w 2285653"/>
                <a:gd name="connsiteY25-16814" fmla="*/ 4882356 h 9829263"/>
                <a:gd name="connsiteX26-16815" fmla="*/ 2078830 w 2285653"/>
                <a:gd name="connsiteY26-16816" fmla="*/ 5020466 h 9829263"/>
                <a:gd name="connsiteX27-16817" fmla="*/ 1874042 w 2285653"/>
                <a:gd name="connsiteY27-16818" fmla="*/ 5151435 h 9829263"/>
                <a:gd name="connsiteX28-16819" fmla="*/ 1874042 w 2285653"/>
                <a:gd name="connsiteY28-16820" fmla="*/ 9829263 h 9829263"/>
                <a:gd name="connsiteX29-16821" fmla="*/ 921542 w 2285653"/>
                <a:gd name="connsiteY29-16822" fmla="*/ 9829263 h 9829263"/>
                <a:gd name="connsiteX30-16823" fmla="*/ 921542 w 2285653"/>
                <a:gd name="connsiteY30-16824" fmla="*/ 5322885 h 9829263"/>
                <a:gd name="connsiteX0-16825" fmla="*/ 921542 w 2285653"/>
                <a:gd name="connsiteY0-16826" fmla="*/ 5322885 h 9829263"/>
                <a:gd name="connsiteX1-16827" fmla="*/ 795336 w 2285653"/>
                <a:gd name="connsiteY1-16828" fmla="*/ 5194298 h 9829263"/>
                <a:gd name="connsiteX2-16829" fmla="*/ 230979 w 2285653"/>
                <a:gd name="connsiteY2-16830" fmla="*/ 5196680 h 9829263"/>
                <a:gd name="connsiteX3-16831" fmla="*/ 57149 w 2285653"/>
                <a:gd name="connsiteY3-16832" fmla="*/ 5115716 h 9829263"/>
                <a:gd name="connsiteX4-16833" fmla="*/ 0 w 2285653"/>
                <a:gd name="connsiteY4-16834" fmla="*/ 4937123 h 9829263"/>
                <a:gd name="connsiteX5-16835" fmla="*/ 11906 w 2285653"/>
                <a:gd name="connsiteY5-16836" fmla="*/ 2051047 h 9829263"/>
                <a:gd name="connsiteX6-16837" fmla="*/ 64293 w 2285653"/>
                <a:gd name="connsiteY6-16838" fmla="*/ 1896266 h 9829263"/>
                <a:gd name="connsiteX7-16839" fmla="*/ 200025 w 2285653"/>
                <a:gd name="connsiteY7-16840" fmla="*/ 1846262 h 9829263"/>
                <a:gd name="connsiteX8-16841" fmla="*/ 1473994 w 2285653"/>
                <a:gd name="connsiteY8-16842" fmla="*/ 1843879 h 9829263"/>
                <a:gd name="connsiteX9-16843" fmla="*/ 1483518 w 2285653"/>
                <a:gd name="connsiteY9-16844" fmla="*/ 2010567 h 9829263"/>
                <a:gd name="connsiteX10-16845" fmla="*/ 328612 w 2285653"/>
                <a:gd name="connsiteY10-16846" fmla="*/ 2022475 h 9829263"/>
                <a:gd name="connsiteX11-16847" fmla="*/ 214313 w 2285653"/>
                <a:gd name="connsiteY11-16848" fmla="*/ 2041521 h 9829263"/>
                <a:gd name="connsiteX12-16849" fmla="*/ 183356 w 2285653"/>
                <a:gd name="connsiteY12-16850" fmla="*/ 2141538 h 9829263"/>
                <a:gd name="connsiteX13-16851" fmla="*/ 176211 w 2285653"/>
                <a:gd name="connsiteY13-16852" fmla="*/ 4834730 h 9829263"/>
                <a:gd name="connsiteX14-16853" fmla="*/ 219073 w 2285653"/>
                <a:gd name="connsiteY14-16854" fmla="*/ 4944266 h 9829263"/>
                <a:gd name="connsiteX15-16855" fmla="*/ 333375 w 2285653"/>
                <a:gd name="connsiteY15-16856" fmla="*/ 5020468 h 9829263"/>
                <a:gd name="connsiteX16-16857" fmla="*/ 802481 w 2285653"/>
                <a:gd name="connsiteY16-16858" fmla="*/ 5020467 h 9829263"/>
                <a:gd name="connsiteX17-16859" fmla="*/ 1012030 w 2285653"/>
                <a:gd name="connsiteY17-16860" fmla="*/ 4887118 h 9829263"/>
                <a:gd name="connsiteX18-16861" fmla="*/ 1940719 w 2285653"/>
                <a:gd name="connsiteY18-16862" fmla="*/ 4887118 h 9829263"/>
                <a:gd name="connsiteX19-16863" fmla="*/ 2107406 w 2285653"/>
                <a:gd name="connsiteY19-16864" fmla="*/ 4689474 h 9829263"/>
                <a:gd name="connsiteX20-16865" fmla="*/ 2141198 w 2285653"/>
                <a:gd name="connsiteY20-16866" fmla="*/ 347888 h 9829263"/>
                <a:gd name="connsiteX21-16867" fmla="*/ 2017710 w 2285653"/>
                <a:gd name="connsiteY21-16868" fmla="*/ 170656 h 9829263"/>
                <a:gd name="connsiteX22-16869" fmla="*/ 2020885 w 2285653"/>
                <a:gd name="connsiteY22-16870" fmla="*/ 0 h 9829263"/>
                <a:gd name="connsiteX23-16871" fmla="*/ 2205036 w 2285653"/>
                <a:gd name="connsiteY23-16872" fmla="*/ 50797 h 9829263"/>
                <a:gd name="connsiteX24-16873" fmla="*/ 2285545 w 2285653"/>
                <a:gd name="connsiteY24-16874" fmla="*/ 172356 h 9829263"/>
                <a:gd name="connsiteX25-16875" fmla="*/ 2266950 w 2285653"/>
                <a:gd name="connsiteY25-16876" fmla="*/ 4882356 h 9829263"/>
                <a:gd name="connsiteX26-16877" fmla="*/ 2078830 w 2285653"/>
                <a:gd name="connsiteY26-16878" fmla="*/ 5020466 h 9829263"/>
                <a:gd name="connsiteX27-16879" fmla="*/ 1874042 w 2285653"/>
                <a:gd name="connsiteY27-16880" fmla="*/ 5151435 h 9829263"/>
                <a:gd name="connsiteX28-16881" fmla="*/ 1874042 w 2285653"/>
                <a:gd name="connsiteY28-16882" fmla="*/ 9829263 h 9829263"/>
                <a:gd name="connsiteX29-16883" fmla="*/ 921542 w 2285653"/>
                <a:gd name="connsiteY29-16884" fmla="*/ 9829263 h 9829263"/>
                <a:gd name="connsiteX30-16885" fmla="*/ 921542 w 2285653"/>
                <a:gd name="connsiteY30-16886" fmla="*/ 5322885 h 98292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  <a:cxn ang="0">
                  <a:pos x="connsiteX7-77" y="connsiteY7-78"/>
                </a:cxn>
                <a:cxn ang="0">
                  <a:pos x="connsiteX8-127" y="connsiteY8-128"/>
                </a:cxn>
                <a:cxn ang="0">
                  <a:pos x="connsiteX9-201" y="connsiteY9-202"/>
                </a:cxn>
                <a:cxn ang="0">
                  <a:pos x="connsiteX10-343" y="connsiteY10-344"/>
                </a:cxn>
                <a:cxn ang="0">
                  <a:pos x="connsiteX11-543" y="connsiteY11-544"/>
                </a:cxn>
                <a:cxn ang="0">
                  <a:pos x="connsiteX12-689" y="connsiteY12-690"/>
                </a:cxn>
                <a:cxn ang="0">
                  <a:pos x="connsiteX13-951" y="connsiteY13-952"/>
                </a:cxn>
                <a:cxn ang="0">
                  <a:pos x="connsiteX14-1065" y="connsiteY14-1066"/>
                </a:cxn>
                <a:cxn ang="0">
                  <a:pos x="connsiteX15-1367" y="connsiteY15-1368"/>
                </a:cxn>
                <a:cxn ang="0">
                  <a:pos x="connsiteX16-1529" y="connsiteY16-1530"/>
                </a:cxn>
                <a:cxn ang="0">
                  <a:pos x="connsiteX17-1599" y="connsiteY17-1600"/>
                </a:cxn>
                <a:cxn ang="0">
                  <a:pos x="connsiteX18-1673" y="connsiteY18-1674"/>
                </a:cxn>
                <a:cxn ang="0">
                  <a:pos x="connsiteX19-1751" y="connsiteY19-1752"/>
                </a:cxn>
                <a:cxn ang="0">
                  <a:pos x="connsiteX20-2393" y="connsiteY20-2394"/>
                </a:cxn>
                <a:cxn ang="0">
                  <a:pos x="connsiteX21-2479" y="connsiteY21-2480"/>
                </a:cxn>
                <a:cxn ang="0">
                  <a:pos x="connsiteX22-2569" y="connsiteY22-2570"/>
                </a:cxn>
                <a:cxn ang="0">
                  <a:pos x="connsiteX23-2663" y="connsiteY23-2664"/>
                </a:cxn>
                <a:cxn ang="0">
                  <a:pos x="connsiteX24-2761" y="connsiteY24-2762"/>
                </a:cxn>
                <a:cxn ang="0">
                  <a:pos x="connsiteX25-3263" y="connsiteY25-3264"/>
                </a:cxn>
                <a:cxn ang="0">
                  <a:pos x="connsiteX26-3369" y="connsiteY26-3370"/>
                </a:cxn>
                <a:cxn ang="0">
                  <a:pos x="connsiteX27-5747" y="connsiteY27-5748"/>
                </a:cxn>
                <a:cxn ang="0">
                  <a:pos x="connsiteX28-6645" y="connsiteY28-6646"/>
                </a:cxn>
                <a:cxn ang="0">
                  <a:pos x="connsiteX29-8155" y="connsiteY29-8156"/>
                </a:cxn>
                <a:cxn ang="0">
                  <a:pos x="connsiteX30-10723" y="connsiteY30-10724"/>
                </a:cxn>
              </a:cxnLst>
              <a:rect l="l" t="t" r="r" b="b"/>
              <a:pathLst>
                <a:path w="2285653" h="9829263">
                  <a:moveTo>
                    <a:pt x="921542" y="5322885"/>
                  </a:moveTo>
                  <a:lnTo>
                    <a:pt x="795336" y="5194298"/>
                  </a:lnTo>
                  <a:cubicBezTo>
                    <a:pt x="607217" y="5195092"/>
                    <a:pt x="790573" y="5195886"/>
                    <a:pt x="230979" y="5196680"/>
                  </a:cubicBezTo>
                  <a:cubicBezTo>
                    <a:pt x="107948" y="5183583"/>
                    <a:pt x="112313" y="5166120"/>
                    <a:pt x="57149" y="5115716"/>
                  </a:cubicBezTo>
                  <a:cubicBezTo>
                    <a:pt x="18653" y="5053406"/>
                    <a:pt x="5159" y="5040707"/>
                    <a:pt x="0" y="4937123"/>
                  </a:cubicBezTo>
                  <a:cubicBezTo>
                    <a:pt x="3969" y="3975098"/>
                    <a:pt x="7937" y="3013072"/>
                    <a:pt x="11906" y="2051047"/>
                  </a:cubicBezTo>
                  <a:cubicBezTo>
                    <a:pt x="15874" y="1965322"/>
                    <a:pt x="28178" y="1949447"/>
                    <a:pt x="64293" y="1896266"/>
                  </a:cubicBezTo>
                  <a:cubicBezTo>
                    <a:pt x="124221" y="1859754"/>
                    <a:pt x="130174" y="1853406"/>
                    <a:pt x="200025" y="1846262"/>
                  </a:cubicBezTo>
                  <a:lnTo>
                    <a:pt x="1473994" y="1843879"/>
                  </a:lnTo>
                  <a:cubicBezTo>
                    <a:pt x="1523205" y="1861740"/>
                    <a:pt x="1529556" y="1969291"/>
                    <a:pt x="1483518" y="2010567"/>
                  </a:cubicBezTo>
                  <a:lnTo>
                    <a:pt x="328612" y="2022475"/>
                  </a:lnTo>
                  <a:cubicBezTo>
                    <a:pt x="280589" y="2022474"/>
                    <a:pt x="228997" y="2016915"/>
                    <a:pt x="214313" y="2041521"/>
                  </a:cubicBezTo>
                  <a:cubicBezTo>
                    <a:pt x="178198" y="2075653"/>
                    <a:pt x="184150" y="2106612"/>
                    <a:pt x="183356" y="2141538"/>
                  </a:cubicBezTo>
                  <a:cubicBezTo>
                    <a:pt x="161528" y="2947194"/>
                    <a:pt x="159939" y="3894136"/>
                    <a:pt x="176211" y="4834730"/>
                  </a:cubicBezTo>
                  <a:cubicBezTo>
                    <a:pt x="180577" y="4877195"/>
                    <a:pt x="183353" y="4899023"/>
                    <a:pt x="219073" y="4944266"/>
                  </a:cubicBezTo>
                  <a:cubicBezTo>
                    <a:pt x="254793" y="4989509"/>
                    <a:pt x="303609" y="5018880"/>
                    <a:pt x="333375" y="5020468"/>
                  </a:cubicBezTo>
                  <a:lnTo>
                    <a:pt x="802481" y="5020467"/>
                  </a:lnTo>
                  <a:lnTo>
                    <a:pt x="1012030" y="4887118"/>
                  </a:lnTo>
                  <a:cubicBezTo>
                    <a:pt x="1930796" y="4890690"/>
                    <a:pt x="1005285" y="4892278"/>
                    <a:pt x="1940719" y="4887118"/>
                  </a:cubicBezTo>
                  <a:cubicBezTo>
                    <a:pt x="2068910" y="4880371"/>
                    <a:pt x="2105422" y="4799409"/>
                    <a:pt x="2107406" y="4689474"/>
                  </a:cubicBezTo>
                  <a:lnTo>
                    <a:pt x="2141198" y="347888"/>
                  </a:lnTo>
                  <a:cubicBezTo>
                    <a:pt x="2136436" y="211760"/>
                    <a:pt x="2112716" y="210097"/>
                    <a:pt x="2017710" y="170656"/>
                  </a:cubicBezTo>
                  <a:cubicBezTo>
                    <a:pt x="2018768" y="113771"/>
                    <a:pt x="2019827" y="56885"/>
                    <a:pt x="2020885" y="0"/>
                  </a:cubicBezTo>
                  <a:cubicBezTo>
                    <a:pt x="2091397" y="4630"/>
                    <a:pt x="2172832" y="22072"/>
                    <a:pt x="2205036" y="50797"/>
                  </a:cubicBezTo>
                  <a:cubicBezTo>
                    <a:pt x="2237240" y="79522"/>
                    <a:pt x="2288323" y="108458"/>
                    <a:pt x="2285545" y="172356"/>
                  </a:cubicBezTo>
                  <a:cubicBezTo>
                    <a:pt x="2279347" y="1742356"/>
                    <a:pt x="2273148" y="3312356"/>
                    <a:pt x="2266950" y="4882356"/>
                  </a:cubicBezTo>
                  <a:cubicBezTo>
                    <a:pt x="2237260" y="5026402"/>
                    <a:pt x="2122884" y="5001813"/>
                    <a:pt x="2078830" y="5020466"/>
                  </a:cubicBezTo>
                  <a:cubicBezTo>
                    <a:pt x="1980008" y="5022449"/>
                    <a:pt x="1922461" y="5045690"/>
                    <a:pt x="1874042" y="5151435"/>
                  </a:cubicBezTo>
                  <a:lnTo>
                    <a:pt x="1874042" y="9829263"/>
                  </a:lnTo>
                  <a:lnTo>
                    <a:pt x="921542" y="9829263"/>
                  </a:lnTo>
                  <a:lnTo>
                    <a:pt x="921542" y="5322885"/>
                  </a:lnTo>
                  <a:close/>
                </a:path>
              </a:pathLst>
            </a:custGeom>
            <a:solidFill>
              <a:srgbClr val="C05046"/>
            </a:solidFill>
            <a:ln w="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909D40-3CB1-49EB-80D4-93F4426B07DF}"/>
              </a:ext>
            </a:extLst>
          </p:cNvPr>
          <p:cNvGrpSpPr/>
          <p:nvPr/>
        </p:nvGrpSpPr>
        <p:grpSpPr>
          <a:xfrm>
            <a:off x="667896" y="3195013"/>
            <a:ext cx="2753583" cy="219186"/>
            <a:chOff x="3772001" y="1422601"/>
            <a:chExt cx="4560972" cy="266700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BD5F23E-B102-469E-8652-7B0FBAAAB023}"/>
                </a:ext>
              </a:extLst>
            </p:cNvPr>
            <p:cNvCxnSpPr/>
            <p:nvPr/>
          </p:nvCxnSpPr>
          <p:spPr>
            <a:xfrm>
              <a:off x="3772001" y="1422601"/>
              <a:ext cx="0" cy="266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3E512B1-5C8A-468D-9244-1626F221C9D0}"/>
                </a:ext>
              </a:extLst>
            </p:cNvPr>
            <p:cNvCxnSpPr/>
            <p:nvPr/>
          </p:nvCxnSpPr>
          <p:spPr>
            <a:xfrm>
              <a:off x="8332973" y="1422601"/>
              <a:ext cx="0" cy="266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13FD7C-BA67-41B5-AED1-0035E68C6A23}"/>
              </a:ext>
            </a:extLst>
          </p:cNvPr>
          <p:cNvSpPr txBox="1"/>
          <p:nvPr/>
        </p:nvSpPr>
        <p:spPr>
          <a:xfrm>
            <a:off x="1861072" y="3106274"/>
            <a:ext cx="36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018563EC-B0F0-4295-B713-8645B729FCE0}"/>
              </a:ext>
            </a:extLst>
          </p:cNvPr>
          <p:cNvCxnSpPr>
            <a:cxnSpLocks/>
          </p:cNvCxnSpPr>
          <p:nvPr/>
        </p:nvCxnSpPr>
        <p:spPr>
          <a:xfrm flipH="1">
            <a:off x="2207520" y="6462739"/>
            <a:ext cx="2107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B8652E7-A486-4A2E-BA6D-082C88C37D2A}"/>
              </a:ext>
            </a:extLst>
          </p:cNvPr>
          <p:cNvCxnSpPr>
            <a:cxnSpLocks/>
          </p:cNvCxnSpPr>
          <p:nvPr/>
        </p:nvCxnSpPr>
        <p:spPr>
          <a:xfrm>
            <a:off x="1660670" y="6462739"/>
            <a:ext cx="2146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8606D66-09C4-473D-A4DF-FD09F10B04E8}"/>
              </a:ext>
            </a:extLst>
          </p:cNvPr>
          <p:cNvGrpSpPr/>
          <p:nvPr/>
        </p:nvGrpSpPr>
        <p:grpSpPr>
          <a:xfrm rot="16200000">
            <a:off x="-948149" y="4824161"/>
            <a:ext cx="2753583" cy="219186"/>
            <a:chOff x="3772001" y="1422601"/>
            <a:chExt cx="4560972" cy="266700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0D413AE8-2FF5-4BB3-98D6-CC15A777E7F4}"/>
                </a:ext>
              </a:extLst>
            </p:cNvPr>
            <p:cNvCxnSpPr/>
            <p:nvPr/>
          </p:nvCxnSpPr>
          <p:spPr>
            <a:xfrm>
              <a:off x="3772001" y="1422601"/>
              <a:ext cx="0" cy="266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D3F3988-7DDA-4791-AC5A-FF9DD34DB8D6}"/>
                </a:ext>
              </a:extLst>
            </p:cNvPr>
            <p:cNvCxnSpPr/>
            <p:nvPr/>
          </p:nvCxnSpPr>
          <p:spPr>
            <a:xfrm>
              <a:off x="8332973" y="1422601"/>
              <a:ext cx="0" cy="266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4B0D960-D7CF-4636-8DEE-B8DC395C3FB5}"/>
              </a:ext>
            </a:extLst>
          </p:cNvPr>
          <p:cNvSpPr txBox="1"/>
          <p:nvPr/>
        </p:nvSpPr>
        <p:spPr>
          <a:xfrm>
            <a:off x="245027" y="4741143"/>
            <a:ext cx="36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6601CB02-3DBC-4D1B-A72E-0603D53347C3}"/>
              </a:ext>
            </a:extLst>
          </p:cNvPr>
          <p:cNvCxnSpPr>
            <a:cxnSpLocks/>
          </p:cNvCxnSpPr>
          <p:nvPr/>
        </p:nvCxnSpPr>
        <p:spPr>
          <a:xfrm>
            <a:off x="1909855" y="6353146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FA9FA222-7536-4285-8AFB-23F9E84C2675}"/>
              </a:ext>
            </a:extLst>
          </p:cNvPr>
          <p:cNvCxnSpPr>
            <a:cxnSpLocks/>
          </p:cNvCxnSpPr>
          <p:nvPr/>
        </p:nvCxnSpPr>
        <p:spPr>
          <a:xfrm>
            <a:off x="2171513" y="6353146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FA18C6F6-81AC-49BB-B598-9C23CF4934D6}"/>
              </a:ext>
            </a:extLst>
          </p:cNvPr>
          <p:cNvSpPr txBox="1"/>
          <p:nvPr/>
        </p:nvSpPr>
        <p:spPr>
          <a:xfrm>
            <a:off x="1861072" y="6293462"/>
            <a:ext cx="36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矩形 4">
            <a:extLst>
              <a:ext uri="{FF2B5EF4-FFF2-40B4-BE49-F238E27FC236}">
                <a16:creationId xmlns:a16="http://schemas.microsoft.com/office/drawing/2014/main" id="{A3B5AA84-1CA0-4D9F-8847-A7EC5AB72E6B}"/>
              </a:ext>
            </a:extLst>
          </p:cNvPr>
          <p:cNvSpPr/>
          <p:nvPr/>
        </p:nvSpPr>
        <p:spPr>
          <a:xfrm rot="16200000" flipH="1" flipV="1">
            <a:off x="2525345" y="-1103555"/>
            <a:ext cx="2363059" cy="5144682"/>
          </a:xfrm>
          <a:custGeom>
            <a:avLst/>
            <a:gdLst>
              <a:gd name="connsiteX0" fmla="*/ 0 w 952500"/>
              <a:gd name="connsiteY0" fmla="*/ 0 h 4506378"/>
              <a:gd name="connsiteX1" fmla="*/ 952500 w 952500"/>
              <a:gd name="connsiteY1" fmla="*/ 0 h 4506378"/>
              <a:gd name="connsiteX2" fmla="*/ 952500 w 952500"/>
              <a:gd name="connsiteY2" fmla="*/ 4506378 h 4506378"/>
              <a:gd name="connsiteX3" fmla="*/ 0 w 952500"/>
              <a:gd name="connsiteY3" fmla="*/ 4506378 h 4506378"/>
              <a:gd name="connsiteX4" fmla="*/ 0 w 952500"/>
              <a:gd name="connsiteY4" fmla="*/ 0 h 4506378"/>
              <a:gd name="connsiteX0-1" fmla="*/ 0 w 952500"/>
              <a:gd name="connsiteY0-2" fmla="*/ 2381 h 4508759"/>
              <a:gd name="connsiteX1-3" fmla="*/ 135731 w 952500"/>
              <a:gd name="connsiteY1-4" fmla="*/ 0 h 4508759"/>
              <a:gd name="connsiteX2-5" fmla="*/ 952500 w 952500"/>
              <a:gd name="connsiteY2-6" fmla="*/ 2381 h 4508759"/>
              <a:gd name="connsiteX3-7" fmla="*/ 952500 w 952500"/>
              <a:gd name="connsiteY3-8" fmla="*/ 4508759 h 4508759"/>
              <a:gd name="connsiteX4-9" fmla="*/ 0 w 952500"/>
              <a:gd name="connsiteY4-10" fmla="*/ 4508759 h 4508759"/>
              <a:gd name="connsiteX5" fmla="*/ 0 w 952500"/>
              <a:gd name="connsiteY5" fmla="*/ 2381 h 4508759"/>
              <a:gd name="connsiteX0-11" fmla="*/ 126206 w 1078706"/>
              <a:gd name="connsiteY0-12" fmla="*/ 128587 h 4634965"/>
              <a:gd name="connsiteX1-13" fmla="*/ 0 w 1078706"/>
              <a:gd name="connsiteY1-14" fmla="*/ 0 h 4634965"/>
              <a:gd name="connsiteX2-15" fmla="*/ 1078706 w 1078706"/>
              <a:gd name="connsiteY2-16" fmla="*/ 128587 h 4634965"/>
              <a:gd name="connsiteX3-17" fmla="*/ 1078706 w 1078706"/>
              <a:gd name="connsiteY3-18" fmla="*/ 4634965 h 4634965"/>
              <a:gd name="connsiteX4-19" fmla="*/ 126206 w 1078706"/>
              <a:gd name="connsiteY4-20" fmla="*/ 4634965 h 4634965"/>
              <a:gd name="connsiteX5-21" fmla="*/ 126206 w 1078706"/>
              <a:gd name="connsiteY5-22" fmla="*/ 128587 h 4634965"/>
              <a:gd name="connsiteX0-23" fmla="*/ 126206 w 1078706"/>
              <a:gd name="connsiteY0-24" fmla="*/ 128587 h 4634965"/>
              <a:gd name="connsiteX1-25" fmla="*/ 0 w 1078706"/>
              <a:gd name="connsiteY1-26" fmla="*/ 0 h 4634965"/>
              <a:gd name="connsiteX2-27" fmla="*/ 914400 w 1078706"/>
              <a:gd name="connsiteY2-28" fmla="*/ 107157 h 4634965"/>
              <a:gd name="connsiteX3-29" fmla="*/ 1078706 w 1078706"/>
              <a:gd name="connsiteY3-30" fmla="*/ 128587 h 4634965"/>
              <a:gd name="connsiteX4-31" fmla="*/ 1078706 w 1078706"/>
              <a:gd name="connsiteY4-32" fmla="*/ 4634965 h 4634965"/>
              <a:gd name="connsiteX5-33" fmla="*/ 126206 w 1078706"/>
              <a:gd name="connsiteY5-34" fmla="*/ 4634965 h 4634965"/>
              <a:gd name="connsiteX6" fmla="*/ 126206 w 1078706"/>
              <a:gd name="connsiteY6" fmla="*/ 128587 h 4634965"/>
              <a:gd name="connsiteX0-35" fmla="*/ 126206 w 1085850"/>
              <a:gd name="connsiteY0-36" fmla="*/ 195261 h 4701639"/>
              <a:gd name="connsiteX1-37" fmla="*/ 0 w 1085850"/>
              <a:gd name="connsiteY1-38" fmla="*/ 66674 h 4701639"/>
              <a:gd name="connsiteX2-39" fmla="*/ 1085850 w 1085850"/>
              <a:gd name="connsiteY2-40" fmla="*/ 0 h 4701639"/>
              <a:gd name="connsiteX3-41" fmla="*/ 1078706 w 1085850"/>
              <a:gd name="connsiteY3-42" fmla="*/ 195261 h 4701639"/>
              <a:gd name="connsiteX4-43" fmla="*/ 1078706 w 1085850"/>
              <a:gd name="connsiteY4-44" fmla="*/ 4701639 h 4701639"/>
              <a:gd name="connsiteX5-45" fmla="*/ 126206 w 1085850"/>
              <a:gd name="connsiteY5-46" fmla="*/ 4701639 h 4701639"/>
              <a:gd name="connsiteX6-47" fmla="*/ 126206 w 1085850"/>
              <a:gd name="connsiteY6-48" fmla="*/ 195261 h 4701639"/>
              <a:gd name="connsiteX0-49" fmla="*/ 126206 w 1085850"/>
              <a:gd name="connsiteY0-50" fmla="*/ 195261 h 4701639"/>
              <a:gd name="connsiteX1-51" fmla="*/ 0 w 1085850"/>
              <a:gd name="connsiteY1-52" fmla="*/ 66674 h 4701639"/>
              <a:gd name="connsiteX2-53" fmla="*/ 195262 w 1085850"/>
              <a:gd name="connsiteY2-54" fmla="*/ 59531 h 4701639"/>
              <a:gd name="connsiteX3-55" fmla="*/ 1085850 w 1085850"/>
              <a:gd name="connsiteY3-56" fmla="*/ 0 h 4701639"/>
              <a:gd name="connsiteX4-57" fmla="*/ 1078706 w 1085850"/>
              <a:gd name="connsiteY4-58" fmla="*/ 195261 h 4701639"/>
              <a:gd name="connsiteX5-59" fmla="*/ 1078706 w 1085850"/>
              <a:gd name="connsiteY5-60" fmla="*/ 4701639 h 4701639"/>
              <a:gd name="connsiteX6-61" fmla="*/ 126206 w 1085850"/>
              <a:gd name="connsiteY6-62" fmla="*/ 4701639 h 4701639"/>
              <a:gd name="connsiteX7" fmla="*/ 126206 w 1085850"/>
              <a:gd name="connsiteY7" fmla="*/ 195261 h 4701639"/>
              <a:gd name="connsiteX0-63" fmla="*/ 690563 w 1650207"/>
              <a:gd name="connsiteY0-64" fmla="*/ 195261 h 4701639"/>
              <a:gd name="connsiteX1-65" fmla="*/ 564357 w 1650207"/>
              <a:gd name="connsiteY1-66" fmla="*/ 66674 h 4701639"/>
              <a:gd name="connsiteX2-67" fmla="*/ 0 w 1650207"/>
              <a:gd name="connsiteY2-68" fmla="*/ 69056 h 4701639"/>
              <a:gd name="connsiteX3-69" fmla="*/ 1650207 w 1650207"/>
              <a:gd name="connsiteY3-70" fmla="*/ 0 h 4701639"/>
              <a:gd name="connsiteX4-71" fmla="*/ 1643063 w 1650207"/>
              <a:gd name="connsiteY4-72" fmla="*/ 195261 h 4701639"/>
              <a:gd name="connsiteX5-73" fmla="*/ 1643063 w 1650207"/>
              <a:gd name="connsiteY5-74" fmla="*/ 4701639 h 4701639"/>
              <a:gd name="connsiteX6-75" fmla="*/ 690563 w 1650207"/>
              <a:gd name="connsiteY6-76" fmla="*/ 4701639 h 4701639"/>
              <a:gd name="connsiteX7-77" fmla="*/ 690563 w 1650207"/>
              <a:gd name="connsiteY7-78" fmla="*/ 195261 h 4701639"/>
              <a:gd name="connsiteX0-79" fmla="*/ 690563 w 1650207"/>
              <a:gd name="connsiteY0-80" fmla="*/ 392327 h 4898705"/>
              <a:gd name="connsiteX1-81" fmla="*/ 564357 w 1650207"/>
              <a:gd name="connsiteY1-82" fmla="*/ 263740 h 4898705"/>
              <a:gd name="connsiteX2-83" fmla="*/ 0 w 1650207"/>
              <a:gd name="connsiteY2-84" fmla="*/ 266122 h 4898705"/>
              <a:gd name="connsiteX3-85" fmla="*/ 1650207 w 1650207"/>
              <a:gd name="connsiteY3-86" fmla="*/ 197066 h 4898705"/>
              <a:gd name="connsiteX4-87" fmla="*/ 1643063 w 1650207"/>
              <a:gd name="connsiteY4-88" fmla="*/ 392327 h 4898705"/>
              <a:gd name="connsiteX5-89" fmla="*/ 1643063 w 1650207"/>
              <a:gd name="connsiteY5-90" fmla="*/ 4898705 h 4898705"/>
              <a:gd name="connsiteX6-91" fmla="*/ 690563 w 1650207"/>
              <a:gd name="connsiteY6-92" fmla="*/ 4898705 h 4898705"/>
              <a:gd name="connsiteX7-93" fmla="*/ 690563 w 1650207"/>
              <a:gd name="connsiteY7-94" fmla="*/ 392327 h 4898705"/>
              <a:gd name="connsiteX0-95" fmla="*/ 703171 w 1662815"/>
              <a:gd name="connsiteY0-96" fmla="*/ 346162 h 4852540"/>
              <a:gd name="connsiteX1-97" fmla="*/ 576965 w 1662815"/>
              <a:gd name="connsiteY1-98" fmla="*/ 217575 h 4852540"/>
              <a:gd name="connsiteX2-99" fmla="*/ 12608 w 1662815"/>
              <a:gd name="connsiteY2-100" fmla="*/ 219957 h 4852540"/>
              <a:gd name="connsiteX3-101" fmla="*/ 310266 w 1662815"/>
              <a:gd name="connsiteY3-102" fmla="*/ 882 h 4852540"/>
              <a:gd name="connsiteX4-103" fmla="*/ 1662815 w 1662815"/>
              <a:gd name="connsiteY4-104" fmla="*/ 150901 h 4852540"/>
              <a:gd name="connsiteX5-105" fmla="*/ 1655671 w 1662815"/>
              <a:gd name="connsiteY5-106" fmla="*/ 346162 h 4852540"/>
              <a:gd name="connsiteX6-107" fmla="*/ 1655671 w 1662815"/>
              <a:gd name="connsiteY6-108" fmla="*/ 4852540 h 4852540"/>
              <a:gd name="connsiteX7-109" fmla="*/ 703171 w 1662815"/>
              <a:gd name="connsiteY7-110" fmla="*/ 4852540 h 4852540"/>
              <a:gd name="connsiteX8" fmla="*/ 703171 w 1662815"/>
              <a:gd name="connsiteY8" fmla="*/ 346162 h 4852540"/>
              <a:gd name="connsiteX0-111" fmla="*/ 1014682 w 1974326"/>
              <a:gd name="connsiteY0-112" fmla="*/ 386411 h 4892789"/>
              <a:gd name="connsiteX1-113" fmla="*/ 888476 w 1974326"/>
              <a:gd name="connsiteY1-114" fmla="*/ 257824 h 4892789"/>
              <a:gd name="connsiteX2-115" fmla="*/ 324119 w 1974326"/>
              <a:gd name="connsiteY2-116" fmla="*/ 260206 h 4892789"/>
              <a:gd name="connsiteX3-117" fmla="*/ 85996 w 1974326"/>
              <a:gd name="connsiteY3-118" fmla="*/ 649 h 4892789"/>
              <a:gd name="connsiteX4-119" fmla="*/ 1974326 w 1974326"/>
              <a:gd name="connsiteY4-120" fmla="*/ 191150 h 4892789"/>
              <a:gd name="connsiteX5-121" fmla="*/ 1967182 w 1974326"/>
              <a:gd name="connsiteY5-122" fmla="*/ 386411 h 4892789"/>
              <a:gd name="connsiteX6-123" fmla="*/ 1967182 w 1974326"/>
              <a:gd name="connsiteY6-124" fmla="*/ 4892789 h 4892789"/>
              <a:gd name="connsiteX7-125" fmla="*/ 1014682 w 1974326"/>
              <a:gd name="connsiteY7-126" fmla="*/ 4892789 h 4892789"/>
              <a:gd name="connsiteX8-127" fmla="*/ 1014682 w 1974326"/>
              <a:gd name="connsiteY8-128" fmla="*/ 386411 h 4892789"/>
              <a:gd name="connsiteX0-129" fmla="*/ 1014682 w 1974326"/>
              <a:gd name="connsiteY0-130" fmla="*/ 574575 h 5080953"/>
              <a:gd name="connsiteX1-131" fmla="*/ 888476 w 1974326"/>
              <a:gd name="connsiteY1-132" fmla="*/ 445988 h 5080953"/>
              <a:gd name="connsiteX2-133" fmla="*/ 324119 w 1974326"/>
              <a:gd name="connsiteY2-134" fmla="*/ 448370 h 5080953"/>
              <a:gd name="connsiteX3-135" fmla="*/ 85996 w 1974326"/>
              <a:gd name="connsiteY3-136" fmla="*/ 188813 h 5080953"/>
              <a:gd name="connsiteX4-137" fmla="*/ 1974326 w 1974326"/>
              <a:gd name="connsiteY4-138" fmla="*/ 379314 h 5080953"/>
              <a:gd name="connsiteX5-139" fmla="*/ 1967182 w 1974326"/>
              <a:gd name="connsiteY5-140" fmla="*/ 574575 h 5080953"/>
              <a:gd name="connsiteX6-141" fmla="*/ 1967182 w 1974326"/>
              <a:gd name="connsiteY6-142" fmla="*/ 5080953 h 5080953"/>
              <a:gd name="connsiteX7-143" fmla="*/ 1014682 w 1974326"/>
              <a:gd name="connsiteY7-144" fmla="*/ 5080953 h 5080953"/>
              <a:gd name="connsiteX8-145" fmla="*/ 1014682 w 1974326"/>
              <a:gd name="connsiteY8-146" fmla="*/ 574575 h 5080953"/>
              <a:gd name="connsiteX0-147" fmla="*/ 928686 w 1888330"/>
              <a:gd name="connsiteY0-148" fmla="*/ 574575 h 5080953"/>
              <a:gd name="connsiteX1-149" fmla="*/ 802480 w 1888330"/>
              <a:gd name="connsiteY1-150" fmla="*/ 445988 h 5080953"/>
              <a:gd name="connsiteX2-151" fmla="*/ 238123 w 1888330"/>
              <a:gd name="connsiteY2-152" fmla="*/ 448370 h 5080953"/>
              <a:gd name="connsiteX3-153" fmla="*/ 0 w 1888330"/>
              <a:gd name="connsiteY3-154" fmla="*/ 188813 h 5080953"/>
              <a:gd name="connsiteX4-155" fmla="*/ 1888330 w 1888330"/>
              <a:gd name="connsiteY4-156" fmla="*/ 379314 h 5080953"/>
              <a:gd name="connsiteX5-157" fmla="*/ 1881186 w 1888330"/>
              <a:gd name="connsiteY5-158" fmla="*/ 574575 h 5080953"/>
              <a:gd name="connsiteX6-159" fmla="*/ 1881186 w 1888330"/>
              <a:gd name="connsiteY6-160" fmla="*/ 5080953 h 5080953"/>
              <a:gd name="connsiteX7-161" fmla="*/ 928686 w 1888330"/>
              <a:gd name="connsiteY7-162" fmla="*/ 5080953 h 5080953"/>
              <a:gd name="connsiteX8-163" fmla="*/ 928686 w 1888330"/>
              <a:gd name="connsiteY8-164" fmla="*/ 574575 h 5080953"/>
              <a:gd name="connsiteX0-165" fmla="*/ 928686 w 1888330"/>
              <a:gd name="connsiteY0-166" fmla="*/ 495785 h 5002163"/>
              <a:gd name="connsiteX1-167" fmla="*/ 802480 w 1888330"/>
              <a:gd name="connsiteY1-168" fmla="*/ 367198 h 5002163"/>
              <a:gd name="connsiteX2-169" fmla="*/ 238123 w 1888330"/>
              <a:gd name="connsiteY2-170" fmla="*/ 369580 h 5002163"/>
              <a:gd name="connsiteX3-171" fmla="*/ 0 w 1888330"/>
              <a:gd name="connsiteY3-172" fmla="*/ 110023 h 5002163"/>
              <a:gd name="connsiteX4-173" fmla="*/ 304800 w 1888330"/>
              <a:gd name="connsiteY4-174" fmla="*/ 7630 h 5002163"/>
              <a:gd name="connsiteX5-175" fmla="*/ 1888330 w 1888330"/>
              <a:gd name="connsiteY5-176" fmla="*/ 300524 h 5002163"/>
              <a:gd name="connsiteX6-177" fmla="*/ 1881186 w 1888330"/>
              <a:gd name="connsiteY6-178" fmla="*/ 495785 h 5002163"/>
              <a:gd name="connsiteX7-179" fmla="*/ 1881186 w 1888330"/>
              <a:gd name="connsiteY7-180" fmla="*/ 5002163 h 5002163"/>
              <a:gd name="connsiteX8-181" fmla="*/ 928686 w 1888330"/>
              <a:gd name="connsiteY8-182" fmla="*/ 5002163 h 5002163"/>
              <a:gd name="connsiteX9" fmla="*/ 928686 w 1888330"/>
              <a:gd name="connsiteY9" fmla="*/ 495785 h 5002163"/>
              <a:gd name="connsiteX0-183" fmla="*/ 1075099 w 2034743"/>
              <a:gd name="connsiteY0-184" fmla="*/ 918222 h 5424600"/>
              <a:gd name="connsiteX1-185" fmla="*/ 948893 w 2034743"/>
              <a:gd name="connsiteY1-186" fmla="*/ 789635 h 5424600"/>
              <a:gd name="connsiteX2-187" fmla="*/ 384536 w 2034743"/>
              <a:gd name="connsiteY2-188" fmla="*/ 792017 h 5424600"/>
              <a:gd name="connsiteX3-189" fmla="*/ 146413 w 2034743"/>
              <a:gd name="connsiteY3-190" fmla="*/ 532460 h 5424600"/>
              <a:gd name="connsiteX4-191" fmla="*/ 134507 w 2034743"/>
              <a:gd name="connsiteY4-192" fmla="*/ 1442 h 5424600"/>
              <a:gd name="connsiteX5-193" fmla="*/ 2034743 w 2034743"/>
              <a:gd name="connsiteY5-194" fmla="*/ 722961 h 5424600"/>
              <a:gd name="connsiteX6-195" fmla="*/ 2027599 w 2034743"/>
              <a:gd name="connsiteY6-196" fmla="*/ 918222 h 5424600"/>
              <a:gd name="connsiteX7-197" fmla="*/ 2027599 w 2034743"/>
              <a:gd name="connsiteY7-198" fmla="*/ 5424600 h 5424600"/>
              <a:gd name="connsiteX8-199" fmla="*/ 1075099 w 2034743"/>
              <a:gd name="connsiteY8-200" fmla="*/ 5424600 h 5424600"/>
              <a:gd name="connsiteX9-201" fmla="*/ 1075099 w 2034743"/>
              <a:gd name="connsiteY9-202" fmla="*/ 918222 h 5424600"/>
              <a:gd name="connsiteX0-203" fmla="*/ 940592 w 1900236"/>
              <a:gd name="connsiteY0-204" fmla="*/ 916780 h 5423158"/>
              <a:gd name="connsiteX1-205" fmla="*/ 814386 w 1900236"/>
              <a:gd name="connsiteY1-206" fmla="*/ 788193 h 5423158"/>
              <a:gd name="connsiteX2-207" fmla="*/ 250029 w 1900236"/>
              <a:gd name="connsiteY2-208" fmla="*/ 790575 h 5423158"/>
              <a:gd name="connsiteX3-209" fmla="*/ 11906 w 1900236"/>
              <a:gd name="connsiteY3-210" fmla="*/ 531018 h 5423158"/>
              <a:gd name="connsiteX4-211" fmla="*/ 0 w 1900236"/>
              <a:gd name="connsiteY4-212" fmla="*/ 0 h 5423158"/>
              <a:gd name="connsiteX5-213" fmla="*/ 1900236 w 1900236"/>
              <a:gd name="connsiteY5-214" fmla="*/ 721519 h 5423158"/>
              <a:gd name="connsiteX6-215" fmla="*/ 1893092 w 1900236"/>
              <a:gd name="connsiteY6-216" fmla="*/ 916780 h 5423158"/>
              <a:gd name="connsiteX7-217" fmla="*/ 1893092 w 1900236"/>
              <a:gd name="connsiteY7-218" fmla="*/ 5423158 h 5423158"/>
              <a:gd name="connsiteX8-219" fmla="*/ 940592 w 1900236"/>
              <a:gd name="connsiteY8-220" fmla="*/ 5423158 h 5423158"/>
              <a:gd name="connsiteX9-221" fmla="*/ 940592 w 1900236"/>
              <a:gd name="connsiteY9-222" fmla="*/ 916780 h 5423158"/>
              <a:gd name="connsiteX0-223" fmla="*/ 933448 w 1893092"/>
              <a:gd name="connsiteY0-224" fmla="*/ 1776412 h 6282790"/>
              <a:gd name="connsiteX1-225" fmla="*/ 807242 w 1893092"/>
              <a:gd name="connsiteY1-226" fmla="*/ 1647825 h 6282790"/>
              <a:gd name="connsiteX2-227" fmla="*/ 242885 w 1893092"/>
              <a:gd name="connsiteY2-228" fmla="*/ 1650207 h 6282790"/>
              <a:gd name="connsiteX3-229" fmla="*/ 4762 w 1893092"/>
              <a:gd name="connsiteY3-230" fmla="*/ 1390650 h 6282790"/>
              <a:gd name="connsiteX4-231" fmla="*/ 0 w 1893092"/>
              <a:gd name="connsiteY4-232" fmla="*/ 0 h 6282790"/>
              <a:gd name="connsiteX5-233" fmla="*/ 1893092 w 1893092"/>
              <a:gd name="connsiteY5-234" fmla="*/ 1581151 h 6282790"/>
              <a:gd name="connsiteX6-235" fmla="*/ 1885948 w 1893092"/>
              <a:gd name="connsiteY6-236" fmla="*/ 1776412 h 6282790"/>
              <a:gd name="connsiteX7-237" fmla="*/ 1885948 w 1893092"/>
              <a:gd name="connsiteY7-238" fmla="*/ 6282790 h 6282790"/>
              <a:gd name="connsiteX8-239" fmla="*/ 933448 w 1893092"/>
              <a:gd name="connsiteY8-240" fmla="*/ 6282790 h 6282790"/>
              <a:gd name="connsiteX9-241" fmla="*/ 933448 w 1893092"/>
              <a:gd name="connsiteY9-242" fmla="*/ 1776412 h 6282790"/>
              <a:gd name="connsiteX0-243" fmla="*/ 928686 w 1888330"/>
              <a:gd name="connsiteY0-244" fmla="*/ 2819400 h 7325778"/>
              <a:gd name="connsiteX1-245" fmla="*/ 802480 w 1888330"/>
              <a:gd name="connsiteY1-246" fmla="*/ 2690813 h 7325778"/>
              <a:gd name="connsiteX2-247" fmla="*/ 238123 w 1888330"/>
              <a:gd name="connsiteY2-248" fmla="*/ 2693195 h 7325778"/>
              <a:gd name="connsiteX3-249" fmla="*/ 0 w 1888330"/>
              <a:gd name="connsiteY3-250" fmla="*/ 2433638 h 7325778"/>
              <a:gd name="connsiteX4-251" fmla="*/ 14288 w 1888330"/>
              <a:gd name="connsiteY4-252" fmla="*/ 0 h 7325778"/>
              <a:gd name="connsiteX5-253" fmla="*/ 1888330 w 1888330"/>
              <a:gd name="connsiteY5-254" fmla="*/ 2624139 h 7325778"/>
              <a:gd name="connsiteX6-255" fmla="*/ 1881186 w 1888330"/>
              <a:gd name="connsiteY6-256" fmla="*/ 2819400 h 7325778"/>
              <a:gd name="connsiteX7-257" fmla="*/ 1881186 w 1888330"/>
              <a:gd name="connsiteY7-258" fmla="*/ 7325778 h 7325778"/>
              <a:gd name="connsiteX8-259" fmla="*/ 928686 w 1888330"/>
              <a:gd name="connsiteY8-260" fmla="*/ 7325778 h 7325778"/>
              <a:gd name="connsiteX9-261" fmla="*/ 928686 w 1888330"/>
              <a:gd name="connsiteY9-262" fmla="*/ 2819400 h 7325778"/>
              <a:gd name="connsiteX0-263" fmla="*/ 928686 w 1888330"/>
              <a:gd name="connsiteY0-264" fmla="*/ 3271838 h 7778216"/>
              <a:gd name="connsiteX1-265" fmla="*/ 802480 w 1888330"/>
              <a:gd name="connsiteY1-266" fmla="*/ 3143251 h 7778216"/>
              <a:gd name="connsiteX2-267" fmla="*/ 238123 w 1888330"/>
              <a:gd name="connsiteY2-268" fmla="*/ 3145633 h 7778216"/>
              <a:gd name="connsiteX3-269" fmla="*/ 0 w 1888330"/>
              <a:gd name="connsiteY3-270" fmla="*/ 2886076 h 7778216"/>
              <a:gd name="connsiteX4-271" fmla="*/ 19050 w 1888330"/>
              <a:gd name="connsiteY4-272" fmla="*/ 0 h 7778216"/>
              <a:gd name="connsiteX5-273" fmla="*/ 1888330 w 1888330"/>
              <a:gd name="connsiteY5-274" fmla="*/ 3076577 h 7778216"/>
              <a:gd name="connsiteX6-275" fmla="*/ 1881186 w 1888330"/>
              <a:gd name="connsiteY6-276" fmla="*/ 3271838 h 7778216"/>
              <a:gd name="connsiteX7-277" fmla="*/ 1881186 w 1888330"/>
              <a:gd name="connsiteY7-278" fmla="*/ 7778216 h 7778216"/>
              <a:gd name="connsiteX8-279" fmla="*/ 928686 w 1888330"/>
              <a:gd name="connsiteY8-280" fmla="*/ 7778216 h 7778216"/>
              <a:gd name="connsiteX9-281" fmla="*/ 928686 w 1888330"/>
              <a:gd name="connsiteY9-282" fmla="*/ 3271838 h 7778216"/>
              <a:gd name="connsiteX0-283" fmla="*/ 928686 w 1888330"/>
              <a:gd name="connsiteY0-284" fmla="*/ 3271838 h 7778216"/>
              <a:gd name="connsiteX1-285" fmla="*/ 802480 w 1888330"/>
              <a:gd name="connsiteY1-286" fmla="*/ 3143251 h 7778216"/>
              <a:gd name="connsiteX2-287" fmla="*/ 238123 w 1888330"/>
              <a:gd name="connsiteY2-288" fmla="*/ 3145633 h 7778216"/>
              <a:gd name="connsiteX3-289" fmla="*/ 0 w 1888330"/>
              <a:gd name="connsiteY3-290" fmla="*/ 2886076 h 7778216"/>
              <a:gd name="connsiteX4-291" fmla="*/ 19050 w 1888330"/>
              <a:gd name="connsiteY4-292" fmla="*/ 0 h 7778216"/>
              <a:gd name="connsiteX5-293" fmla="*/ 1888330 w 1888330"/>
              <a:gd name="connsiteY5-294" fmla="*/ 3076577 h 7778216"/>
              <a:gd name="connsiteX6-295" fmla="*/ 1881186 w 1888330"/>
              <a:gd name="connsiteY6-296" fmla="*/ 3271838 h 7778216"/>
              <a:gd name="connsiteX7-297" fmla="*/ 1881186 w 1888330"/>
              <a:gd name="connsiteY7-298" fmla="*/ 7778216 h 7778216"/>
              <a:gd name="connsiteX8-299" fmla="*/ 928686 w 1888330"/>
              <a:gd name="connsiteY8-300" fmla="*/ 7778216 h 7778216"/>
              <a:gd name="connsiteX9-301" fmla="*/ 928686 w 1888330"/>
              <a:gd name="connsiteY9-302" fmla="*/ 3271838 h 7778216"/>
              <a:gd name="connsiteX0-303" fmla="*/ 928686 w 1888330"/>
              <a:gd name="connsiteY0-304" fmla="*/ 3536532 h 8042910"/>
              <a:gd name="connsiteX1-305" fmla="*/ 802480 w 1888330"/>
              <a:gd name="connsiteY1-306" fmla="*/ 3407945 h 8042910"/>
              <a:gd name="connsiteX2-307" fmla="*/ 238123 w 1888330"/>
              <a:gd name="connsiteY2-308" fmla="*/ 3410327 h 8042910"/>
              <a:gd name="connsiteX3-309" fmla="*/ 0 w 1888330"/>
              <a:gd name="connsiteY3-310" fmla="*/ 3150770 h 8042910"/>
              <a:gd name="connsiteX4-311" fmla="*/ 19050 w 1888330"/>
              <a:gd name="connsiteY4-312" fmla="*/ 264694 h 8042910"/>
              <a:gd name="connsiteX5-313" fmla="*/ 230981 w 1888330"/>
              <a:gd name="connsiteY5-314" fmla="*/ 479008 h 8042910"/>
              <a:gd name="connsiteX6-315" fmla="*/ 1888330 w 1888330"/>
              <a:gd name="connsiteY6-316" fmla="*/ 3341271 h 8042910"/>
              <a:gd name="connsiteX7-317" fmla="*/ 1881186 w 1888330"/>
              <a:gd name="connsiteY7-318" fmla="*/ 3536532 h 8042910"/>
              <a:gd name="connsiteX8-319" fmla="*/ 1881186 w 1888330"/>
              <a:gd name="connsiteY8-320" fmla="*/ 8042910 h 8042910"/>
              <a:gd name="connsiteX9-321" fmla="*/ 928686 w 1888330"/>
              <a:gd name="connsiteY9-322" fmla="*/ 8042910 h 8042910"/>
              <a:gd name="connsiteX10" fmla="*/ 928686 w 1888330"/>
              <a:gd name="connsiteY10" fmla="*/ 3536532 h 8042910"/>
              <a:gd name="connsiteX0-323" fmla="*/ 928686 w 1888330"/>
              <a:gd name="connsiteY0-324" fmla="*/ 3757913 h 8264291"/>
              <a:gd name="connsiteX1-325" fmla="*/ 802480 w 1888330"/>
              <a:gd name="connsiteY1-326" fmla="*/ 3629326 h 8264291"/>
              <a:gd name="connsiteX2-327" fmla="*/ 238123 w 1888330"/>
              <a:gd name="connsiteY2-328" fmla="*/ 3631708 h 8264291"/>
              <a:gd name="connsiteX3-329" fmla="*/ 0 w 1888330"/>
              <a:gd name="connsiteY3-330" fmla="*/ 3372151 h 8264291"/>
              <a:gd name="connsiteX4-331" fmla="*/ 19050 w 1888330"/>
              <a:gd name="connsiteY4-332" fmla="*/ 486075 h 8264291"/>
              <a:gd name="connsiteX5-333" fmla="*/ 211931 w 1888330"/>
              <a:gd name="connsiteY5-334" fmla="*/ 276527 h 8264291"/>
              <a:gd name="connsiteX6-335" fmla="*/ 1888330 w 1888330"/>
              <a:gd name="connsiteY6-336" fmla="*/ 3562652 h 8264291"/>
              <a:gd name="connsiteX7-337" fmla="*/ 1881186 w 1888330"/>
              <a:gd name="connsiteY7-338" fmla="*/ 3757913 h 8264291"/>
              <a:gd name="connsiteX8-339" fmla="*/ 1881186 w 1888330"/>
              <a:gd name="connsiteY8-340" fmla="*/ 8264291 h 8264291"/>
              <a:gd name="connsiteX9-341" fmla="*/ 928686 w 1888330"/>
              <a:gd name="connsiteY9-342" fmla="*/ 8264291 h 8264291"/>
              <a:gd name="connsiteX10-343" fmla="*/ 928686 w 1888330"/>
              <a:gd name="connsiteY10-344" fmla="*/ 3757913 h 8264291"/>
              <a:gd name="connsiteX0-345" fmla="*/ 928686 w 1888330"/>
              <a:gd name="connsiteY0-346" fmla="*/ 3487008 h 7993386"/>
              <a:gd name="connsiteX1-347" fmla="*/ 802480 w 1888330"/>
              <a:gd name="connsiteY1-348" fmla="*/ 3358421 h 7993386"/>
              <a:gd name="connsiteX2-349" fmla="*/ 238123 w 1888330"/>
              <a:gd name="connsiteY2-350" fmla="*/ 3360803 h 7993386"/>
              <a:gd name="connsiteX3-351" fmla="*/ 0 w 1888330"/>
              <a:gd name="connsiteY3-352" fmla="*/ 3101246 h 7993386"/>
              <a:gd name="connsiteX4-353" fmla="*/ 19050 w 1888330"/>
              <a:gd name="connsiteY4-354" fmla="*/ 215170 h 7993386"/>
              <a:gd name="connsiteX5-355" fmla="*/ 211931 w 1888330"/>
              <a:gd name="connsiteY5-356" fmla="*/ 5622 h 7993386"/>
              <a:gd name="connsiteX6-357" fmla="*/ 1888330 w 1888330"/>
              <a:gd name="connsiteY6-358" fmla="*/ 3291747 h 7993386"/>
              <a:gd name="connsiteX7-359" fmla="*/ 1881186 w 1888330"/>
              <a:gd name="connsiteY7-360" fmla="*/ 3487008 h 7993386"/>
              <a:gd name="connsiteX8-361" fmla="*/ 1881186 w 1888330"/>
              <a:gd name="connsiteY8-362" fmla="*/ 7993386 h 7993386"/>
              <a:gd name="connsiteX9-363" fmla="*/ 928686 w 1888330"/>
              <a:gd name="connsiteY9-364" fmla="*/ 7993386 h 7993386"/>
              <a:gd name="connsiteX10-365" fmla="*/ 928686 w 1888330"/>
              <a:gd name="connsiteY10-366" fmla="*/ 3487008 h 7993386"/>
              <a:gd name="connsiteX0-367" fmla="*/ 928686 w 1888330"/>
              <a:gd name="connsiteY0-368" fmla="*/ 3481386 h 7987764"/>
              <a:gd name="connsiteX1-369" fmla="*/ 802480 w 1888330"/>
              <a:gd name="connsiteY1-370" fmla="*/ 3352799 h 7987764"/>
              <a:gd name="connsiteX2-371" fmla="*/ 238123 w 1888330"/>
              <a:gd name="connsiteY2-372" fmla="*/ 3355181 h 7987764"/>
              <a:gd name="connsiteX3-373" fmla="*/ 0 w 1888330"/>
              <a:gd name="connsiteY3-374" fmla="*/ 3095624 h 7987764"/>
              <a:gd name="connsiteX4-375" fmla="*/ 19050 w 1888330"/>
              <a:gd name="connsiteY4-376" fmla="*/ 209548 h 7987764"/>
              <a:gd name="connsiteX5-377" fmla="*/ 211931 w 1888330"/>
              <a:gd name="connsiteY5-378" fmla="*/ 0 h 7987764"/>
              <a:gd name="connsiteX6-379" fmla="*/ 1888330 w 1888330"/>
              <a:gd name="connsiteY6-380" fmla="*/ 3286125 h 7987764"/>
              <a:gd name="connsiteX7-381" fmla="*/ 1881186 w 1888330"/>
              <a:gd name="connsiteY7-382" fmla="*/ 3481386 h 7987764"/>
              <a:gd name="connsiteX8-383" fmla="*/ 1881186 w 1888330"/>
              <a:gd name="connsiteY8-384" fmla="*/ 7987764 h 7987764"/>
              <a:gd name="connsiteX9-385" fmla="*/ 928686 w 1888330"/>
              <a:gd name="connsiteY9-386" fmla="*/ 7987764 h 7987764"/>
              <a:gd name="connsiteX10-387" fmla="*/ 928686 w 1888330"/>
              <a:gd name="connsiteY10-388" fmla="*/ 3481386 h 7987764"/>
              <a:gd name="connsiteX0-389" fmla="*/ 928686 w 1888330"/>
              <a:gd name="connsiteY0-390" fmla="*/ 3509207 h 8015585"/>
              <a:gd name="connsiteX1-391" fmla="*/ 802480 w 1888330"/>
              <a:gd name="connsiteY1-392" fmla="*/ 3380620 h 8015585"/>
              <a:gd name="connsiteX2-393" fmla="*/ 238123 w 1888330"/>
              <a:gd name="connsiteY2-394" fmla="*/ 3383002 h 8015585"/>
              <a:gd name="connsiteX3-395" fmla="*/ 0 w 1888330"/>
              <a:gd name="connsiteY3-396" fmla="*/ 3123445 h 8015585"/>
              <a:gd name="connsiteX4-397" fmla="*/ 19050 w 1888330"/>
              <a:gd name="connsiteY4-398" fmla="*/ 237369 h 8015585"/>
              <a:gd name="connsiteX5-399" fmla="*/ 211931 w 1888330"/>
              <a:gd name="connsiteY5-400" fmla="*/ 27821 h 8015585"/>
              <a:gd name="connsiteX6-401" fmla="*/ 1888330 w 1888330"/>
              <a:gd name="connsiteY6-402" fmla="*/ 3313946 h 8015585"/>
              <a:gd name="connsiteX7-403" fmla="*/ 1881186 w 1888330"/>
              <a:gd name="connsiteY7-404" fmla="*/ 3509207 h 8015585"/>
              <a:gd name="connsiteX8-405" fmla="*/ 1881186 w 1888330"/>
              <a:gd name="connsiteY8-406" fmla="*/ 8015585 h 8015585"/>
              <a:gd name="connsiteX9-407" fmla="*/ 928686 w 1888330"/>
              <a:gd name="connsiteY9-408" fmla="*/ 8015585 h 8015585"/>
              <a:gd name="connsiteX10-409" fmla="*/ 928686 w 1888330"/>
              <a:gd name="connsiteY10-410" fmla="*/ 3509207 h 8015585"/>
              <a:gd name="connsiteX0-411" fmla="*/ 928686 w 1888330"/>
              <a:gd name="connsiteY0-412" fmla="*/ 3572971 h 8079349"/>
              <a:gd name="connsiteX1-413" fmla="*/ 802480 w 1888330"/>
              <a:gd name="connsiteY1-414" fmla="*/ 3444384 h 8079349"/>
              <a:gd name="connsiteX2-415" fmla="*/ 238123 w 1888330"/>
              <a:gd name="connsiteY2-416" fmla="*/ 3446766 h 8079349"/>
              <a:gd name="connsiteX3-417" fmla="*/ 0 w 1888330"/>
              <a:gd name="connsiteY3-418" fmla="*/ 3187209 h 8079349"/>
              <a:gd name="connsiteX4-419" fmla="*/ 19050 w 1888330"/>
              <a:gd name="connsiteY4-420" fmla="*/ 301133 h 8079349"/>
              <a:gd name="connsiteX5-421" fmla="*/ 211931 w 1888330"/>
              <a:gd name="connsiteY5-422" fmla="*/ 91585 h 8079349"/>
              <a:gd name="connsiteX6-423" fmla="*/ 1888330 w 1888330"/>
              <a:gd name="connsiteY6-424" fmla="*/ 3377710 h 8079349"/>
              <a:gd name="connsiteX7-425" fmla="*/ 1881186 w 1888330"/>
              <a:gd name="connsiteY7-426" fmla="*/ 3572971 h 8079349"/>
              <a:gd name="connsiteX8-427" fmla="*/ 1881186 w 1888330"/>
              <a:gd name="connsiteY8-428" fmla="*/ 8079349 h 8079349"/>
              <a:gd name="connsiteX9-429" fmla="*/ 928686 w 1888330"/>
              <a:gd name="connsiteY9-430" fmla="*/ 8079349 h 8079349"/>
              <a:gd name="connsiteX10-431" fmla="*/ 928686 w 1888330"/>
              <a:gd name="connsiteY10-432" fmla="*/ 3572971 h 8079349"/>
              <a:gd name="connsiteX0-433" fmla="*/ 928686 w 1888330"/>
              <a:gd name="connsiteY0-434" fmla="*/ 3527563 h 8033941"/>
              <a:gd name="connsiteX1-435" fmla="*/ 802480 w 1888330"/>
              <a:gd name="connsiteY1-436" fmla="*/ 3398976 h 8033941"/>
              <a:gd name="connsiteX2-437" fmla="*/ 238123 w 1888330"/>
              <a:gd name="connsiteY2-438" fmla="*/ 3401358 h 8033941"/>
              <a:gd name="connsiteX3-439" fmla="*/ 0 w 1888330"/>
              <a:gd name="connsiteY3-440" fmla="*/ 3141801 h 8033941"/>
              <a:gd name="connsiteX4-441" fmla="*/ 19050 w 1888330"/>
              <a:gd name="connsiteY4-442" fmla="*/ 255725 h 8033941"/>
              <a:gd name="connsiteX5-443" fmla="*/ 211931 w 1888330"/>
              <a:gd name="connsiteY5-444" fmla="*/ 46177 h 8033941"/>
              <a:gd name="connsiteX6-445" fmla="*/ 1888330 w 1888330"/>
              <a:gd name="connsiteY6-446" fmla="*/ 3332302 h 8033941"/>
              <a:gd name="connsiteX7-447" fmla="*/ 1881186 w 1888330"/>
              <a:gd name="connsiteY7-448" fmla="*/ 3527563 h 8033941"/>
              <a:gd name="connsiteX8-449" fmla="*/ 1881186 w 1888330"/>
              <a:gd name="connsiteY8-450" fmla="*/ 8033941 h 8033941"/>
              <a:gd name="connsiteX9-451" fmla="*/ 928686 w 1888330"/>
              <a:gd name="connsiteY9-452" fmla="*/ 8033941 h 8033941"/>
              <a:gd name="connsiteX10-453" fmla="*/ 928686 w 1888330"/>
              <a:gd name="connsiteY10-454" fmla="*/ 3527563 h 8033941"/>
              <a:gd name="connsiteX0-455" fmla="*/ 928686 w 1888330"/>
              <a:gd name="connsiteY0-456" fmla="*/ 3481386 h 7987764"/>
              <a:gd name="connsiteX1-457" fmla="*/ 802480 w 1888330"/>
              <a:gd name="connsiteY1-458" fmla="*/ 3352799 h 7987764"/>
              <a:gd name="connsiteX2-459" fmla="*/ 238123 w 1888330"/>
              <a:gd name="connsiteY2-460" fmla="*/ 3355181 h 7987764"/>
              <a:gd name="connsiteX3-461" fmla="*/ 0 w 1888330"/>
              <a:gd name="connsiteY3-462" fmla="*/ 3095624 h 7987764"/>
              <a:gd name="connsiteX4-463" fmla="*/ 19050 w 1888330"/>
              <a:gd name="connsiteY4-464" fmla="*/ 209548 h 7987764"/>
              <a:gd name="connsiteX5-465" fmla="*/ 211931 w 1888330"/>
              <a:gd name="connsiteY5-466" fmla="*/ 0 h 7987764"/>
              <a:gd name="connsiteX6-467" fmla="*/ 1888330 w 1888330"/>
              <a:gd name="connsiteY6-468" fmla="*/ 3286125 h 7987764"/>
              <a:gd name="connsiteX7-469" fmla="*/ 1881186 w 1888330"/>
              <a:gd name="connsiteY7-470" fmla="*/ 3481386 h 7987764"/>
              <a:gd name="connsiteX8-471" fmla="*/ 1881186 w 1888330"/>
              <a:gd name="connsiteY8-472" fmla="*/ 7987764 h 7987764"/>
              <a:gd name="connsiteX9-473" fmla="*/ 928686 w 1888330"/>
              <a:gd name="connsiteY9-474" fmla="*/ 7987764 h 7987764"/>
              <a:gd name="connsiteX10-475" fmla="*/ 928686 w 1888330"/>
              <a:gd name="connsiteY10-476" fmla="*/ 3481386 h 7987764"/>
              <a:gd name="connsiteX0-477" fmla="*/ 928686 w 1888330"/>
              <a:gd name="connsiteY0-478" fmla="*/ 3481396 h 7987774"/>
              <a:gd name="connsiteX1-479" fmla="*/ 802480 w 1888330"/>
              <a:gd name="connsiteY1-480" fmla="*/ 3352809 h 7987774"/>
              <a:gd name="connsiteX2-481" fmla="*/ 238123 w 1888330"/>
              <a:gd name="connsiteY2-482" fmla="*/ 3355191 h 7987774"/>
              <a:gd name="connsiteX3-483" fmla="*/ 0 w 1888330"/>
              <a:gd name="connsiteY3-484" fmla="*/ 3095634 h 7987774"/>
              <a:gd name="connsiteX4-485" fmla="*/ 19050 w 1888330"/>
              <a:gd name="connsiteY4-486" fmla="*/ 209558 h 7987774"/>
              <a:gd name="connsiteX5-487" fmla="*/ 211931 w 1888330"/>
              <a:gd name="connsiteY5-488" fmla="*/ 10 h 7987774"/>
              <a:gd name="connsiteX6-489" fmla="*/ 1888330 w 1888330"/>
              <a:gd name="connsiteY6-490" fmla="*/ 3286135 h 7987774"/>
              <a:gd name="connsiteX7-491" fmla="*/ 1881186 w 1888330"/>
              <a:gd name="connsiteY7-492" fmla="*/ 3481396 h 7987774"/>
              <a:gd name="connsiteX8-493" fmla="*/ 1881186 w 1888330"/>
              <a:gd name="connsiteY8-494" fmla="*/ 7987774 h 7987774"/>
              <a:gd name="connsiteX9-495" fmla="*/ 928686 w 1888330"/>
              <a:gd name="connsiteY9-496" fmla="*/ 7987774 h 7987774"/>
              <a:gd name="connsiteX10-497" fmla="*/ 928686 w 1888330"/>
              <a:gd name="connsiteY10-498" fmla="*/ 3481396 h 7987774"/>
              <a:gd name="connsiteX0-499" fmla="*/ 928686 w 1888330"/>
              <a:gd name="connsiteY0-500" fmla="*/ 3520135 h 8026513"/>
              <a:gd name="connsiteX1-501" fmla="*/ 802480 w 1888330"/>
              <a:gd name="connsiteY1-502" fmla="*/ 3391548 h 8026513"/>
              <a:gd name="connsiteX2-503" fmla="*/ 238123 w 1888330"/>
              <a:gd name="connsiteY2-504" fmla="*/ 3393930 h 8026513"/>
              <a:gd name="connsiteX3-505" fmla="*/ 0 w 1888330"/>
              <a:gd name="connsiteY3-506" fmla="*/ 3134373 h 8026513"/>
              <a:gd name="connsiteX4-507" fmla="*/ 19050 w 1888330"/>
              <a:gd name="connsiteY4-508" fmla="*/ 248297 h 8026513"/>
              <a:gd name="connsiteX5-509" fmla="*/ 211931 w 1888330"/>
              <a:gd name="connsiteY5-510" fmla="*/ 38749 h 8026513"/>
              <a:gd name="connsiteX6-511" fmla="*/ 742950 w 1888330"/>
              <a:gd name="connsiteY6-512" fmla="*/ 360217 h 8026513"/>
              <a:gd name="connsiteX7-513" fmla="*/ 1888330 w 1888330"/>
              <a:gd name="connsiteY7-514" fmla="*/ 3324874 h 8026513"/>
              <a:gd name="connsiteX8-515" fmla="*/ 1881186 w 1888330"/>
              <a:gd name="connsiteY8-516" fmla="*/ 3520135 h 8026513"/>
              <a:gd name="connsiteX9-517" fmla="*/ 1881186 w 1888330"/>
              <a:gd name="connsiteY9-518" fmla="*/ 8026513 h 8026513"/>
              <a:gd name="connsiteX10-519" fmla="*/ 928686 w 1888330"/>
              <a:gd name="connsiteY10-520" fmla="*/ 8026513 h 8026513"/>
              <a:gd name="connsiteX11" fmla="*/ 928686 w 1888330"/>
              <a:gd name="connsiteY11" fmla="*/ 3520135 h 8026513"/>
              <a:gd name="connsiteX0-521" fmla="*/ 928686 w 1888330"/>
              <a:gd name="connsiteY0-522" fmla="*/ 3713607 h 8219985"/>
              <a:gd name="connsiteX1-523" fmla="*/ 802480 w 1888330"/>
              <a:gd name="connsiteY1-524" fmla="*/ 3585020 h 8219985"/>
              <a:gd name="connsiteX2-525" fmla="*/ 238123 w 1888330"/>
              <a:gd name="connsiteY2-526" fmla="*/ 3587402 h 8219985"/>
              <a:gd name="connsiteX3-527" fmla="*/ 0 w 1888330"/>
              <a:gd name="connsiteY3-528" fmla="*/ 3327845 h 8219985"/>
              <a:gd name="connsiteX4-529" fmla="*/ 19050 w 1888330"/>
              <a:gd name="connsiteY4-530" fmla="*/ 441769 h 8219985"/>
              <a:gd name="connsiteX5-531" fmla="*/ 211931 w 1888330"/>
              <a:gd name="connsiteY5-532" fmla="*/ 232221 h 8219985"/>
              <a:gd name="connsiteX6-533" fmla="*/ 1493044 w 1888330"/>
              <a:gd name="connsiteY6-534" fmla="*/ 241745 h 8219985"/>
              <a:gd name="connsiteX7-535" fmla="*/ 1888330 w 1888330"/>
              <a:gd name="connsiteY7-536" fmla="*/ 3518346 h 8219985"/>
              <a:gd name="connsiteX8-537" fmla="*/ 1881186 w 1888330"/>
              <a:gd name="connsiteY8-538" fmla="*/ 3713607 h 8219985"/>
              <a:gd name="connsiteX9-539" fmla="*/ 1881186 w 1888330"/>
              <a:gd name="connsiteY9-540" fmla="*/ 8219985 h 8219985"/>
              <a:gd name="connsiteX10-541" fmla="*/ 928686 w 1888330"/>
              <a:gd name="connsiteY10-542" fmla="*/ 8219985 h 8219985"/>
              <a:gd name="connsiteX11-543" fmla="*/ 928686 w 1888330"/>
              <a:gd name="connsiteY11-544" fmla="*/ 3713607 h 8219985"/>
              <a:gd name="connsiteX0-545" fmla="*/ 928686 w 1888330"/>
              <a:gd name="connsiteY0-546" fmla="*/ 3481386 h 7987764"/>
              <a:gd name="connsiteX1-547" fmla="*/ 802480 w 1888330"/>
              <a:gd name="connsiteY1-548" fmla="*/ 3352799 h 7987764"/>
              <a:gd name="connsiteX2-549" fmla="*/ 238123 w 1888330"/>
              <a:gd name="connsiteY2-550" fmla="*/ 3355181 h 7987764"/>
              <a:gd name="connsiteX3-551" fmla="*/ 0 w 1888330"/>
              <a:gd name="connsiteY3-552" fmla="*/ 3095624 h 7987764"/>
              <a:gd name="connsiteX4-553" fmla="*/ 19050 w 1888330"/>
              <a:gd name="connsiteY4-554" fmla="*/ 209548 h 7987764"/>
              <a:gd name="connsiteX5-555" fmla="*/ 211931 w 1888330"/>
              <a:gd name="connsiteY5-556" fmla="*/ 0 h 7987764"/>
              <a:gd name="connsiteX6-557" fmla="*/ 1493044 w 1888330"/>
              <a:gd name="connsiteY6-558" fmla="*/ 9524 h 7987764"/>
              <a:gd name="connsiteX7-559" fmla="*/ 1888330 w 1888330"/>
              <a:gd name="connsiteY7-560" fmla="*/ 3286125 h 7987764"/>
              <a:gd name="connsiteX8-561" fmla="*/ 1881186 w 1888330"/>
              <a:gd name="connsiteY8-562" fmla="*/ 3481386 h 7987764"/>
              <a:gd name="connsiteX9-563" fmla="*/ 1881186 w 1888330"/>
              <a:gd name="connsiteY9-564" fmla="*/ 7987764 h 7987764"/>
              <a:gd name="connsiteX10-565" fmla="*/ 928686 w 1888330"/>
              <a:gd name="connsiteY10-566" fmla="*/ 7987764 h 7987764"/>
              <a:gd name="connsiteX11-567" fmla="*/ 928686 w 1888330"/>
              <a:gd name="connsiteY11-568" fmla="*/ 3481386 h 7987764"/>
              <a:gd name="connsiteX0-569" fmla="*/ 928686 w 1888330"/>
              <a:gd name="connsiteY0-570" fmla="*/ 3481386 h 7987764"/>
              <a:gd name="connsiteX1-571" fmla="*/ 802480 w 1888330"/>
              <a:gd name="connsiteY1-572" fmla="*/ 3352799 h 7987764"/>
              <a:gd name="connsiteX2-573" fmla="*/ 238123 w 1888330"/>
              <a:gd name="connsiteY2-574" fmla="*/ 3355181 h 7987764"/>
              <a:gd name="connsiteX3-575" fmla="*/ 0 w 1888330"/>
              <a:gd name="connsiteY3-576" fmla="*/ 3095624 h 7987764"/>
              <a:gd name="connsiteX4-577" fmla="*/ 19050 w 1888330"/>
              <a:gd name="connsiteY4-578" fmla="*/ 209548 h 7987764"/>
              <a:gd name="connsiteX5-579" fmla="*/ 211931 w 1888330"/>
              <a:gd name="connsiteY5-580" fmla="*/ 0 h 7987764"/>
              <a:gd name="connsiteX6-581" fmla="*/ 1493044 w 1888330"/>
              <a:gd name="connsiteY6-582" fmla="*/ 9524 h 7987764"/>
              <a:gd name="connsiteX7-583" fmla="*/ 1888330 w 1888330"/>
              <a:gd name="connsiteY7-584" fmla="*/ 3286125 h 7987764"/>
              <a:gd name="connsiteX8-585" fmla="*/ 1881186 w 1888330"/>
              <a:gd name="connsiteY8-586" fmla="*/ 3481386 h 7987764"/>
              <a:gd name="connsiteX9-587" fmla="*/ 1881186 w 1888330"/>
              <a:gd name="connsiteY9-588" fmla="*/ 7987764 h 7987764"/>
              <a:gd name="connsiteX10-589" fmla="*/ 928686 w 1888330"/>
              <a:gd name="connsiteY10-590" fmla="*/ 7987764 h 7987764"/>
              <a:gd name="connsiteX11-591" fmla="*/ 928686 w 1888330"/>
              <a:gd name="connsiteY11-592" fmla="*/ 3481386 h 7987764"/>
              <a:gd name="connsiteX0-593" fmla="*/ 928686 w 1888330"/>
              <a:gd name="connsiteY0-594" fmla="*/ 3476623 h 7983001"/>
              <a:gd name="connsiteX1-595" fmla="*/ 802480 w 1888330"/>
              <a:gd name="connsiteY1-596" fmla="*/ 3348036 h 7983001"/>
              <a:gd name="connsiteX2-597" fmla="*/ 238123 w 1888330"/>
              <a:gd name="connsiteY2-598" fmla="*/ 3350418 h 7983001"/>
              <a:gd name="connsiteX3-599" fmla="*/ 0 w 1888330"/>
              <a:gd name="connsiteY3-600" fmla="*/ 3090861 h 7983001"/>
              <a:gd name="connsiteX4-601" fmla="*/ 19050 w 1888330"/>
              <a:gd name="connsiteY4-602" fmla="*/ 204785 h 7983001"/>
              <a:gd name="connsiteX5-603" fmla="*/ 207169 w 1888330"/>
              <a:gd name="connsiteY5-604" fmla="*/ 0 h 7983001"/>
              <a:gd name="connsiteX6-605" fmla="*/ 1493044 w 1888330"/>
              <a:gd name="connsiteY6-606" fmla="*/ 4761 h 7983001"/>
              <a:gd name="connsiteX7-607" fmla="*/ 1888330 w 1888330"/>
              <a:gd name="connsiteY7-608" fmla="*/ 3281362 h 7983001"/>
              <a:gd name="connsiteX8-609" fmla="*/ 1881186 w 1888330"/>
              <a:gd name="connsiteY8-610" fmla="*/ 3476623 h 7983001"/>
              <a:gd name="connsiteX9-611" fmla="*/ 1881186 w 1888330"/>
              <a:gd name="connsiteY9-612" fmla="*/ 7983001 h 7983001"/>
              <a:gd name="connsiteX10-613" fmla="*/ 928686 w 1888330"/>
              <a:gd name="connsiteY10-614" fmla="*/ 7983001 h 7983001"/>
              <a:gd name="connsiteX11-615" fmla="*/ 928686 w 1888330"/>
              <a:gd name="connsiteY11-616" fmla="*/ 3476623 h 7983001"/>
              <a:gd name="connsiteX0-617" fmla="*/ 928686 w 1888330"/>
              <a:gd name="connsiteY0-618" fmla="*/ 3476623 h 7983001"/>
              <a:gd name="connsiteX1-619" fmla="*/ 802480 w 1888330"/>
              <a:gd name="connsiteY1-620" fmla="*/ 3348036 h 7983001"/>
              <a:gd name="connsiteX2-621" fmla="*/ 238123 w 1888330"/>
              <a:gd name="connsiteY2-622" fmla="*/ 3350418 h 7983001"/>
              <a:gd name="connsiteX3-623" fmla="*/ 0 w 1888330"/>
              <a:gd name="connsiteY3-624" fmla="*/ 3090861 h 7983001"/>
              <a:gd name="connsiteX4-625" fmla="*/ 19050 w 1888330"/>
              <a:gd name="connsiteY4-626" fmla="*/ 204785 h 7983001"/>
              <a:gd name="connsiteX5-627" fmla="*/ 207169 w 1888330"/>
              <a:gd name="connsiteY5-628" fmla="*/ 0 h 7983001"/>
              <a:gd name="connsiteX6-629" fmla="*/ 1493044 w 1888330"/>
              <a:gd name="connsiteY6-630" fmla="*/ 4761 h 7983001"/>
              <a:gd name="connsiteX7-631" fmla="*/ 1888330 w 1888330"/>
              <a:gd name="connsiteY7-632" fmla="*/ 3281362 h 7983001"/>
              <a:gd name="connsiteX8-633" fmla="*/ 1881186 w 1888330"/>
              <a:gd name="connsiteY8-634" fmla="*/ 3476623 h 7983001"/>
              <a:gd name="connsiteX9-635" fmla="*/ 1881186 w 1888330"/>
              <a:gd name="connsiteY9-636" fmla="*/ 7983001 h 7983001"/>
              <a:gd name="connsiteX10-637" fmla="*/ 928686 w 1888330"/>
              <a:gd name="connsiteY10-638" fmla="*/ 7983001 h 7983001"/>
              <a:gd name="connsiteX11-639" fmla="*/ 928686 w 1888330"/>
              <a:gd name="connsiteY11-640" fmla="*/ 3476623 h 7983001"/>
              <a:gd name="connsiteX0-641" fmla="*/ 928686 w 1888330"/>
              <a:gd name="connsiteY0-642" fmla="*/ 3577026 h 8083404"/>
              <a:gd name="connsiteX1-643" fmla="*/ 802480 w 1888330"/>
              <a:gd name="connsiteY1-644" fmla="*/ 3448439 h 8083404"/>
              <a:gd name="connsiteX2-645" fmla="*/ 238123 w 1888330"/>
              <a:gd name="connsiteY2-646" fmla="*/ 3450821 h 8083404"/>
              <a:gd name="connsiteX3-647" fmla="*/ 0 w 1888330"/>
              <a:gd name="connsiteY3-648" fmla="*/ 3191264 h 8083404"/>
              <a:gd name="connsiteX4-649" fmla="*/ 19050 w 1888330"/>
              <a:gd name="connsiteY4-650" fmla="*/ 305188 h 8083404"/>
              <a:gd name="connsiteX5-651" fmla="*/ 207169 w 1888330"/>
              <a:gd name="connsiteY5-652" fmla="*/ 100403 h 8083404"/>
              <a:gd name="connsiteX6-653" fmla="*/ 1493044 w 1888330"/>
              <a:gd name="connsiteY6-654" fmla="*/ 105164 h 8083404"/>
              <a:gd name="connsiteX7-655" fmla="*/ 1559718 w 1888330"/>
              <a:gd name="connsiteY7-656" fmla="*/ 293283 h 8083404"/>
              <a:gd name="connsiteX8-657" fmla="*/ 1888330 w 1888330"/>
              <a:gd name="connsiteY8-658" fmla="*/ 3381765 h 8083404"/>
              <a:gd name="connsiteX9-659" fmla="*/ 1881186 w 1888330"/>
              <a:gd name="connsiteY9-660" fmla="*/ 3577026 h 8083404"/>
              <a:gd name="connsiteX10-661" fmla="*/ 1881186 w 1888330"/>
              <a:gd name="connsiteY10-662" fmla="*/ 8083404 h 8083404"/>
              <a:gd name="connsiteX11-663" fmla="*/ 928686 w 1888330"/>
              <a:gd name="connsiteY11-664" fmla="*/ 8083404 h 8083404"/>
              <a:gd name="connsiteX12" fmla="*/ 928686 w 1888330"/>
              <a:gd name="connsiteY12" fmla="*/ 3577026 h 8083404"/>
              <a:gd name="connsiteX0-665" fmla="*/ 928686 w 1888330"/>
              <a:gd name="connsiteY0-666" fmla="*/ 3595135 h 8101513"/>
              <a:gd name="connsiteX1-667" fmla="*/ 802480 w 1888330"/>
              <a:gd name="connsiteY1-668" fmla="*/ 3466548 h 8101513"/>
              <a:gd name="connsiteX2-669" fmla="*/ 238123 w 1888330"/>
              <a:gd name="connsiteY2-670" fmla="*/ 3468930 h 8101513"/>
              <a:gd name="connsiteX3-671" fmla="*/ 0 w 1888330"/>
              <a:gd name="connsiteY3-672" fmla="*/ 3209373 h 8101513"/>
              <a:gd name="connsiteX4-673" fmla="*/ 19050 w 1888330"/>
              <a:gd name="connsiteY4-674" fmla="*/ 323297 h 8101513"/>
              <a:gd name="connsiteX5-675" fmla="*/ 207169 w 1888330"/>
              <a:gd name="connsiteY5-676" fmla="*/ 118512 h 8101513"/>
              <a:gd name="connsiteX6-677" fmla="*/ 1493044 w 1888330"/>
              <a:gd name="connsiteY6-678" fmla="*/ 123273 h 8101513"/>
              <a:gd name="connsiteX7-679" fmla="*/ 1490662 w 1888330"/>
              <a:gd name="connsiteY7-680" fmla="*/ 282817 h 8101513"/>
              <a:gd name="connsiteX8-681" fmla="*/ 1888330 w 1888330"/>
              <a:gd name="connsiteY8-682" fmla="*/ 3399874 h 8101513"/>
              <a:gd name="connsiteX9-683" fmla="*/ 1881186 w 1888330"/>
              <a:gd name="connsiteY9-684" fmla="*/ 3595135 h 8101513"/>
              <a:gd name="connsiteX10-685" fmla="*/ 1881186 w 1888330"/>
              <a:gd name="connsiteY10-686" fmla="*/ 8101513 h 8101513"/>
              <a:gd name="connsiteX11-687" fmla="*/ 928686 w 1888330"/>
              <a:gd name="connsiteY11-688" fmla="*/ 8101513 h 8101513"/>
              <a:gd name="connsiteX12-689" fmla="*/ 928686 w 1888330"/>
              <a:gd name="connsiteY12-690" fmla="*/ 3595135 h 8101513"/>
              <a:gd name="connsiteX0-691" fmla="*/ 928686 w 1888330"/>
              <a:gd name="connsiteY0-692" fmla="*/ 3476623 h 7983001"/>
              <a:gd name="connsiteX1-693" fmla="*/ 802480 w 1888330"/>
              <a:gd name="connsiteY1-694" fmla="*/ 3348036 h 7983001"/>
              <a:gd name="connsiteX2-695" fmla="*/ 238123 w 1888330"/>
              <a:gd name="connsiteY2-696" fmla="*/ 3350418 h 7983001"/>
              <a:gd name="connsiteX3-697" fmla="*/ 0 w 1888330"/>
              <a:gd name="connsiteY3-698" fmla="*/ 3090861 h 7983001"/>
              <a:gd name="connsiteX4-699" fmla="*/ 19050 w 1888330"/>
              <a:gd name="connsiteY4-700" fmla="*/ 204785 h 7983001"/>
              <a:gd name="connsiteX5-701" fmla="*/ 207169 w 1888330"/>
              <a:gd name="connsiteY5-702" fmla="*/ 0 h 7983001"/>
              <a:gd name="connsiteX6-703" fmla="*/ 1493044 w 1888330"/>
              <a:gd name="connsiteY6-704" fmla="*/ 4761 h 7983001"/>
              <a:gd name="connsiteX7-705" fmla="*/ 1490662 w 1888330"/>
              <a:gd name="connsiteY7-706" fmla="*/ 164305 h 7983001"/>
              <a:gd name="connsiteX8-707" fmla="*/ 1888330 w 1888330"/>
              <a:gd name="connsiteY8-708" fmla="*/ 3281362 h 7983001"/>
              <a:gd name="connsiteX9-709" fmla="*/ 1881186 w 1888330"/>
              <a:gd name="connsiteY9-710" fmla="*/ 3476623 h 7983001"/>
              <a:gd name="connsiteX10-711" fmla="*/ 1881186 w 1888330"/>
              <a:gd name="connsiteY10-712" fmla="*/ 7983001 h 7983001"/>
              <a:gd name="connsiteX11-713" fmla="*/ 928686 w 1888330"/>
              <a:gd name="connsiteY11-714" fmla="*/ 7983001 h 7983001"/>
              <a:gd name="connsiteX12-715" fmla="*/ 928686 w 1888330"/>
              <a:gd name="connsiteY12-716" fmla="*/ 3476623 h 7983001"/>
              <a:gd name="connsiteX0-717" fmla="*/ 928686 w 1888330"/>
              <a:gd name="connsiteY0-718" fmla="*/ 3476623 h 7983001"/>
              <a:gd name="connsiteX1-719" fmla="*/ 802480 w 1888330"/>
              <a:gd name="connsiteY1-720" fmla="*/ 3348036 h 7983001"/>
              <a:gd name="connsiteX2-721" fmla="*/ 238123 w 1888330"/>
              <a:gd name="connsiteY2-722" fmla="*/ 3350418 h 7983001"/>
              <a:gd name="connsiteX3-723" fmla="*/ 0 w 1888330"/>
              <a:gd name="connsiteY3-724" fmla="*/ 3090861 h 7983001"/>
              <a:gd name="connsiteX4-725" fmla="*/ 19050 w 1888330"/>
              <a:gd name="connsiteY4-726" fmla="*/ 204785 h 7983001"/>
              <a:gd name="connsiteX5-727" fmla="*/ 207169 w 1888330"/>
              <a:gd name="connsiteY5-728" fmla="*/ 0 h 7983001"/>
              <a:gd name="connsiteX6-729" fmla="*/ 1493044 w 1888330"/>
              <a:gd name="connsiteY6-730" fmla="*/ 4761 h 7983001"/>
              <a:gd name="connsiteX7-731" fmla="*/ 1490662 w 1888330"/>
              <a:gd name="connsiteY7-732" fmla="*/ 164305 h 7983001"/>
              <a:gd name="connsiteX8-733" fmla="*/ 1888330 w 1888330"/>
              <a:gd name="connsiteY8-734" fmla="*/ 3281362 h 7983001"/>
              <a:gd name="connsiteX9-735" fmla="*/ 1881186 w 1888330"/>
              <a:gd name="connsiteY9-736" fmla="*/ 3476623 h 7983001"/>
              <a:gd name="connsiteX10-737" fmla="*/ 1881186 w 1888330"/>
              <a:gd name="connsiteY10-738" fmla="*/ 7983001 h 7983001"/>
              <a:gd name="connsiteX11-739" fmla="*/ 928686 w 1888330"/>
              <a:gd name="connsiteY11-740" fmla="*/ 7983001 h 7983001"/>
              <a:gd name="connsiteX12-741" fmla="*/ 928686 w 1888330"/>
              <a:gd name="connsiteY12-742" fmla="*/ 3476623 h 7983001"/>
              <a:gd name="connsiteX0-743" fmla="*/ 928686 w 1888330"/>
              <a:gd name="connsiteY0-744" fmla="*/ 3476623 h 7983001"/>
              <a:gd name="connsiteX1-745" fmla="*/ 802480 w 1888330"/>
              <a:gd name="connsiteY1-746" fmla="*/ 3348036 h 7983001"/>
              <a:gd name="connsiteX2-747" fmla="*/ 238123 w 1888330"/>
              <a:gd name="connsiteY2-748" fmla="*/ 3350418 h 7983001"/>
              <a:gd name="connsiteX3-749" fmla="*/ 0 w 1888330"/>
              <a:gd name="connsiteY3-750" fmla="*/ 3090861 h 7983001"/>
              <a:gd name="connsiteX4-751" fmla="*/ 19050 w 1888330"/>
              <a:gd name="connsiteY4-752" fmla="*/ 204785 h 7983001"/>
              <a:gd name="connsiteX5-753" fmla="*/ 207169 w 1888330"/>
              <a:gd name="connsiteY5-754" fmla="*/ 0 h 7983001"/>
              <a:gd name="connsiteX6-755" fmla="*/ 1493044 w 1888330"/>
              <a:gd name="connsiteY6-756" fmla="*/ 4761 h 7983001"/>
              <a:gd name="connsiteX7-757" fmla="*/ 1490662 w 1888330"/>
              <a:gd name="connsiteY7-758" fmla="*/ 164305 h 7983001"/>
              <a:gd name="connsiteX8-759" fmla="*/ 1888330 w 1888330"/>
              <a:gd name="connsiteY8-760" fmla="*/ 3281362 h 7983001"/>
              <a:gd name="connsiteX9-761" fmla="*/ 1881186 w 1888330"/>
              <a:gd name="connsiteY9-762" fmla="*/ 3476623 h 7983001"/>
              <a:gd name="connsiteX10-763" fmla="*/ 1881186 w 1888330"/>
              <a:gd name="connsiteY10-764" fmla="*/ 7983001 h 7983001"/>
              <a:gd name="connsiteX11-765" fmla="*/ 928686 w 1888330"/>
              <a:gd name="connsiteY11-766" fmla="*/ 7983001 h 7983001"/>
              <a:gd name="connsiteX12-767" fmla="*/ 928686 w 1888330"/>
              <a:gd name="connsiteY12-768" fmla="*/ 3476623 h 7983001"/>
              <a:gd name="connsiteX0-769" fmla="*/ 928686 w 1888330"/>
              <a:gd name="connsiteY0-770" fmla="*/ 3476623 h 7983001"/>
              <a:gd name="connsiteX1-771" fmla="*/ 802480 w 1888330"/>
              <a:gd name="connsiteY1-772" fmla="*/ 3348036 h 7983001"/>
              <a:gd name="connsiteX2-773" fmla="*/ 238123 w 1888330"/>
              <a:gd name="connsiteY2-774" fmla="*/ 3350418 h 7983001"/>
              <a:gd name="connsiteX3-775" fmla="*/ 0 w 1888330"/>
              <a:gd name="connsiteY3-776" fmla="*/ 3090861 h 7983001"/>
              <a:gd name="connsiteX4-777" fmla="*/ 19050 w 1888330"/>
              <a:gd name="connsiteY4-778" fmla="*/ 204785 h 7983001"/>
              <a:gd name="connsiteX5-779" fmla="*/ 207169 w 1888330"/>
              <a:gd name="connsiteY5-780" fmla="*/ 0 h 7983001"/>
              <a:gd name="connsiteX6-781" fmla="*/ 1493044 w 1888330"/>
              <a:gd name="connsiteY6-782" fmla="*/ 4761 h 7983001"/>
              <a:gd name="connsiteX7-783" fmla="*/ 1490662 w 1888330"/>
              <a:gd name="connsiteY7-784" fmla="*/ 164305 h 7983001"/>
              <a:gd name="connsiteX8-785" fmla="*/ 1888330 w 1888330"/>
              <a:gd name="connsiteY8-786" fmla="*/ 3281362 h 7983001"/>
              <a:gd name="connsiteX9-787" fmla="*/ 1881186 w 1888330"/>
              <a:gd name="connsiteY9-788" fmla="*/ 3476623 h 7983001"/>
              <a:gd name="connsiteX10-789" fmla="*/ 1881186 w 1888330"/>
              <a:gd name="connsiteY10-790" fmla="*/ 7983001 h 7983001"/>
              <a:gd name="connsiteX11-791" fmla="*/ 928686 w 1888330"/>
              <a:gd name="connsiteY11-792" fmla="*/ 7983001 h 7983001"/>
              <a:gd name="connsiteX12-793" fmla="*/ 928686 w 1888330"/>
              <a:gd name="connsiteY12-794" fmla="*/ 3476623 h 7983001"/>
              <a:gd name="connsiteX0-795" fmla="*/ 928686 w 1888330"/>
              <a:gd name="connsiteY0-796" fmla="*/ 3476623 h 7983001"/>
              <a:gd name="connsiteX1-797" fmla="*/ 802480 w 1888330"/>
              <a:gd name="connsiteY1-798" fmla="*/ 3348036 h 7983001"/>
              <a:gd name="connsiteX2-799" fmla="*/ 238123 w 1888330"/>
              <a:gd name="connsiteY2-800" fmla="*/ 3350418 h 7983001"/>
              <a:gd name="connsiteX3-801" fmla="*/ 0 w 1888330"/>
              <a:gd name="connsiteY3-802" fmla="*/ 3090861 h 7983001"/>
              <a:gd name="connsiteX4-803" fmla="*/ 19050 w 1888330"/>
              <a:gd name="connsiteY4-804" fmla="*/ 204785 h 7983001"/>
              <a:gd name="connsiteX5-805" fmla="*/ 207169 w 1888330"/>
              <a:gd name="connsiteY5-806" fmla="*/ 0 h 7983001"/>
              <a:gd name="connsiteX6-807" fmla="*/ 1493044 w 1888330"/>
              <a:gd name="connsiteY6-808" fmla="*/ 4761 h 7983001"/>
              <a:gd name="connsiteX7-809" fmla="*/ 1490662 w 1888330"/>
              <a:gd name="connsiteY7-810" fmla="*/ 164305 h 7983001"/>
              <a:gd name="connsiteX8-811" fmla="*/ 1888330 w 1888330"/>
              <a:gd name="connsiteY8-812" fmla="*/ 3281362 h 7983001"/>
              <a:gd name="connsiteX9-813" fmla="*/ 1881186 w 1888330"/>
              <a:gd name="connsiteY9-814" fmla="*/ 3476623 h 7983001"/>
              <a:gd name="connsiteX10-815" fmla="*/ 1881186 w 1888330"/>
              <a:gd name="connsiteY10-816" fmla="*/ 7983001 h 7983001"/>
              <a:gd name="connsiteX11-817" fmla="*/ 928686 w 1888330"/>
              <a:gd name="connsiteY11-818" fmla="*/ 7983001 h 7983001"/>
              <a:gd name="connsiteX12-819" fmla="*/ 928686 w 1888330"/>
              <a:gd name="connsiteY12-820" fmla="*/ 3476623 h 7983001"/>
              <a:gd name="connsiteX0-821" fmla="*/ 928686 w 1888330"/>
              <a:gd name="connsiteY0-822" fmla="*/ 3476623 h 7983001"/>
              <a:gd name="connsiteX1-823" fmla="*/ 802480 w 1888330"/>
              <a:gd name="connsiteY1-824" fmla="*/ 3348036 h 7983001"/>
              <a:gd name="connsiteX2-825" fmla="*/ 238123 w 1888330"/>
              <a:gd name="connsiteY2-826" fmla="*/ 3350418 h 7983001"/>
              <a:gd name="connsiteX3-827" fmla="*/ 0 w 1888330"/>
              <a:gd name="connsiteY3-828" fmla="*/ 3090861 h 7983001"/>
              <a:gd name="connsiteX4-829" fmla="*/ 19050 w 1888330"/>
              <a:gd name="connsiteY4-830" fmla="*/ 204785 h 7983001"/>
              <a:gd name="connsiteX5-831" fmla="*/ 207169 w 1888330"/>
              <a:gd name="connsiteY5-832" fmla="*/ 0 h 7983001"/>
              <a:gd name="connsiteX6-833" fmla="*/ 1493044 w 1888330"/>
              <a:gd name="connsiteY6-834" fmla="*/ 4761 h 7983001"/>
              <a:gd name="connsiteX7-835" fmla="*/ 1490662 w 1888330"/>
              <a:gd name="connsiteY7-836" fmla="*/ 164305 h 7983001"/>
              <a:gd name="connsiteX8-837" fmla="*/ 1888330 w 1888330"/>
              <a:gd name="connsiteY8-838" fmla="*/ 3281362 h 7983001"/>
              <a:gd name="connsiteX9-839" fmla="*/ 1881186 w 1888330"/>
              <a:gd name="connsiteY9-840" fmla="*/ 3476623 h 7983001"/>
              <a:gd name="connsiteX10-841" fmla="*/ 1881186 w 1888330"/>
              <a:gd name="connsiteY10-842" fmla="*/ 7983001 h 7983001"/>
              <a:gd name="connsiteX11-843" fmla="*/ 928686 w 1888330"/>
              <a:gd name="connsiteY11-844" fmla="*/ 7983001 h 7983001"/>
              <a:gd name="connsiteX12-845" fmla="*/ 928686 w 1888330"/>
              <a:gd name="connsiteY12-846" fmla="*/ 3476623 h 7983001"/>
              <a:gd name="connsiteX0-847" fmla="*/ 928686 w 1888330"/>
              <a:gd name="connsiteY0-848" fmla="*/ 3476623 h 7983001"/>
              <a:gd name="connsiteX1-849" fmla="*/ 802480 w 1888330"/>
              <a:gd name="connsiteY1-850" fmla="*/ 3348036 h 7983001"/>
              <a:gd name="connsiteX2-851" fmla="*/ 238123 w 1888330"/>
              <a:gd name="connsiteY2-852" fmla="*/ 3350418 h 7983001"/>
              <a:gd name="connsiteX3-853" fmla="*/ 0 w 1888330"/>
              <a:gd name="connsiteY3-854" fmla="*/ 3090861 h 7983001"/>
              <a:gd name="connsiteX4-855" fmla="*/ 19050 w 1888330"/>
              <a:gd name="connsiteY4-856" fmla="*/ 204785 h 7983001"/>
              <a:gd name="connsiteX5-857" fmla="*/ 207169 w 1888330"/>
              <a:gd name="connsiteY5-858" fmla="*/ 0 h 7983001"/>
              <a:gd name="connsiteX6-859" fmla="*/ 1493044 w 1888330"/>
              <a:gd name="connsiteY6-860" fmla="*/ 4761 h 7983001"/>
              <a:gd name="connsiteX7-861" fmla="*/ 1490662 w 1888330"/>
              <a:gd name="connsiteY7-862" fmla="*/ 164305 h 7983001"/>
              <a:gd name="connsiteX8-863" fmla="*/ 1888330 w 1888330"/>
              <a:gd name="connsiteY8-864" fmla="*/ 3281362 h 7983001"/>
              <a:gd name="connsiteX9-865" fmla="*/ 1881186 w 1888330"/>
              <a:gd name="connsiteY9-866" fmla="*/ 3476623 h 7983001"/>
              <a:gd name="connsiteX10-867" fmla="*/ 1881186 w 1888330"/>
              <a:gd name="connsiteY10-868" fmla="*/ 7983001 h 7983001"/>
              <a:gd name="connsiteX11-869" fmla="*/ 928686 w 1888330"/>
              <a:gd name="connsiteY11-870" fmla="*/ 7983001 h 7983001"/>
              <a:gd name="connsiteX12-871" fmla="*/ 928686 w 1888330"/>
              <a:gd name="connsiteY12-872" fmla="*/ 3476623 h 7983001"/>
              <a:gd name="connsiteX0-873" fmla="*/ 928686 w 1888330"/>
              <a:gd name="connsiteY0-874" fmla="*/ 3476623 h 7983001"/>
              <a:gd name="connsiteX1-875" fmla="*/ 802480 w 1888330"/>
              <a:gd name="connsiteY1-876" fmla="*/ 3348036 h 7983001"/>
              <a:gd name="connsiteX2-877" fmla="*/ 238123 w 1888330"/>
              <a:gd name="connsiteY2-878" fmla="*/ 3350418 h 7983001"/>
              <a:gd name="connsiteX3-879" fmla="*/ 0 w 1888330"/>
              <a:gd name="connsiteY3-880" fmla="*/ 3090861 h 7983001"/>
              <a:gd name="connsiteX4-881" fmla="*/ 19050 w 1888330"/>
              <a:gd name="connsiteY4-882" fmla="*/ 204785 h 7983001"/>
              <a:gd name="connsiteX5-883" fmla="*/ 207169 w 1888330"/>
              <a:gd name="connsiteY5-884" fmla="*/ 0 h 7983001"/>
              <a:gd name="connsiteX6-885" fmla="*/ 1493044 w 1888330"/>
              <a:gd name="connsiteY6-886" fmla="*/ 4761 h 7983001"/>
              <a:gd name="connsiteX7-887" fmla="*/ 1490662 w 1888330"/>
              <a:gd name="connsiteY7-888" fmla="*/ 164305 h 7983001"/>
              <a:gd name="connsiteX8-889" fmla="*/ 1888330 w 1888330"/>
              <a:gd name="connsiteY8-890" fmla="*/ 3281362 h 7983001"/>
              <a:gd name="connsiteX9-891" fmla="*/ 1881186 w 1888330"/>
              <a:gd name="connsiteY9-892" fmla="*/ 3476623 h 7983001"/>
              <a:gd name="connsiteX10-893" fmla="*/ 1881186 w 1888330"/>
              <a:gd name="connsiteY10-894" fmla="*/ 7983001 h 7983001"/>
              <a:gd name="connsiteX11-895" fmla="*/ 928686 w 1888330"/>
              <a:gd name="connsiteY11-896" fmla="*/ 7983001 h 7983001"/>
              <a:gd name="connsiteX12-897" fmla="*/ 928686 w 1888330"/>
              <a:gd name="connsiteY12-898" fmla="*/ 3476623 h 7983001"/>
              <a:gd name="connsiteX0-899" fmla="*/ 928686 w 1888330"/>
              <a:gd name="connsiteY0-900" fmla="*/ 3476623 h 7983001"/>
              <a:gd name="connsiteX1-901" fmla="*/ 802480 w 1888330"/>
              <a:gd name="connsiteY1-902" fmla="*/ 3348036 h 7983001"/>
              <a:gd name="connsiteX2-903" fmla="*/ 238123 w 1888330"/>
              <a:gd name="connsiteY2-904" fmla="*/ 3350418 h 7983001"/>
              <a:gd name="connsiteX3-905" fmla="*/ 0 w 1888330"/>
              <a:gd name="connsiteY3-906" fmla="*/ 3090861 h 7983001"/>
              <a:gd name="connsiteX4-907" fmla="*/ 19050 w 1888330"/>
              <a:gd name="connsiteY4-908" fmla="*/ 204785 h 7983001"/>
              <a:gd name="connsiteX5-909" fmla="*/ 207169 w 1888330"/>
              <a:gd name="connsiteY5-910" fmla="*/ 0 h 7983001"/>
              <a:gd name="connsiteX6-911" fmla="*/ 1493044 w 1888330"/>
              <a:gd name="connsiteY6-912" fmla="*/ 4761 h 7983001"/>
              <a:gd name="connsiteX7-913" fmla="*/ 1490662 w 1888330"/>
              <a:gd name="connsiteY7-914" fmla="*/ 164305 h 7983001"/>
              <a:gd name="connsiteX8-915" fmla="*/ 1423987 w 1888330"/>
              <a:gd name="connsiteY8-916" fmla="*/ 533400 h 7983001"/>
              <a:gd name="connsiteX9-917" fmla="*/ 1888330 w 1888330"/>
              <a:gd name="connsiteY9-918" fmla="*/ 3281362 h 7983001"/>
              <a:gd name="connsiteX10-919" fmla="*/ 1881186 w 1888330"/>
              <a:gd name="connsiteY10-920" fmla="*/ 3476623 h 7983001"/>
              <a:gd name="connsiteX11-921" fmla="*/ 1881186 w 1888330"/>
              <a:gd name="connsiteY11-922" fmla="*/ 7983001 h 7983001"/>
              <a:gd name="connsiteX12-923" fmla="*/ 928686 w 1888330"/>
              <a:gd name="connsiteY12-924" fmla="*/ 7983001 h 7983001"/>
              <a:gd name="connsiteX13" fmla="*/ 928686 w 1888330"/>
              <a:gd name="connsiteY13" fmla="*/ 3476623 h 7983001"/>
              <a:gd name="connsiteX0-925" fmla="*/ 928686 w 1888330"/>
              <a:gd name="connsiteY0-926" fmla="*/ 3515632 h 8022010"/>
              <a:gd name="connsiteX1-927" fmla="*/ 802480 w 1888330"/>
              <a:gd name="connsiteY1-928" fmla="*/ 3387045 h 8022010"/>
              <a:gd name="connsiteX2-929" fmla="*/ 238123 w 1888330"/>
              <a:gd name="connsiteY2-930" fmla="*/ 3389427 h 8022010"/>
              <a:gd name="connsiteX3-931" fmla="*/ 0 w 1888330"/>
              <a:gd name="connsiteY3-932" fmla="*/ 3129870 h 8022010"/>
              <a:gd name="connsiteX4-933" fmla="*/ 19050 w 1888330"/>
              <a:gd name="connsiteY4-934" fmla="*/ 243794 h 8022010"/>
              <a:gd name="connsiteX5-935" fmla="*/ 207169 w 1888330"/>
              <a:gd name="connsiteY5-936" fmla="*/ 39009 h 8022010"/>
              <a:gd name="connsiteX6-937" fmla="*/ 1493044 w 1888330"/>
              <a:gd name="connsiteY6-938" fmla="*/ 43770 h 8022010"/>
              <a:gd name="connsiteX7-939" fmla="*/ 1490662 w 1888330"/>
              <a:gd name="connsiteY7-940" fmla="*/ 203314 h 8022010"/>
              <a:gd name="connsiteX8-941" fmla="*/ 335756 w 1888330"/>
              <a:gd name="connsiteY8-942" fmla="*/ 215222 h 8022010"/>
              <a:gd name="connsiteX9-943" fmla="*/ 1888330 w 1888330"/>
              <a:gd name="connsiteY9-944" fmla="*/ 3320371 h 8022010"/>
              <a:gd name="connsiteX10-945" fmla="*/ 1881186 w 1888330"/>
              <a:gd name="connsiteY10-946" fmla="*/ 3515632 h 8022010"/>
              <a:gd name="connsiteX11-947" fmla="*/ 1881186 w 1888330"/>
              <a:gd name="connsiteY11-948" fmla="*/ 8022010 h 8022010"/>
              <a:gd name="connsiteX12-949" fmla="*/ 928686 w 1888330"/>
              <a:gd name="connsiteY12-950" fmla="*/ 8022010 h 8022010"/>
              <a:gd name="connsiteX13-951" fmla="*/ 928686 w 1888330"/>
              <a:gd name="connsiteY13-952" fmla="*/ 3515632 h 8022010"/>
              <a:gd name="connsiteX0-953" fmla="*/ 928686 w 1888330"/>
              <a:gd name="connsiteY0-954" fmla="*/ 3476623 h 7983001"/>
              <a:gd name="connsiteX1-955" fmla="*/ 802480 w 1888330"/>
              <a:gd name="connsiteY1-956" fmla="*/ 3348036 h 7983001"/>
              <a:gd name="connsiteX2-957" fmla="*/ 238123 w 1888330"/>
              <a:gd name="connsiteY2-958" fmla="*/ 3350418 h 7983001"/>
              <a:gd name="connsiteX3-959" fmla="*/ 0 w 1888330"/>
              <a:gd name="connsiteY3-960" fmla="*/ 3090861 h 7983001"/>
              <a:gd name="connsiteX4-961" fmla="*/ 19050 w 1888330"/>
              <a:gd name="connsiteY4-962" fmla="*/ 204785 h 7983001"/>
              <a:gd name="connsiteX5-963" fmla="*/ 207169 w 1888330"/>
              <a:gd name="connsiteY5-964" fmla="*/ 0 h 7983001"/>
              <a:gd name="connsiteX6-965" fmla="*/ 1493044 w 1888330"/>
              <a:gd name="connsiteY6-966" fmla="*/ 4761 h 7983001"/>
              <a:gd name="connsiteX7-967" fmla="*/ 1490662 w 1888330"/>
              <a:gd name="connsiteY7-968" fmla="*/ 164305 h 7983001"/>
              <a:gd name="connsiteX8-969" fmla="*/ 335756 w 1888330"/>
              <a:gd name="connsiteY8-970" fmla="*/ 176213 h 7983001"/>
              <a:gd name="connsiteX9-971" fmla="*/ 1888330 w 1888330"/>
              <a:gd name="connsiteY9-972" fmla="*/ 3281362 h 7983001"/>
              <a:gd name="connsiteX10-973" fmla="*/ 1881186 w 1888330"/>
              <a:gd name="connsiteY10-974" fmla="*/ 3476623 h 7983001"/>
              <a:gd name="connsiteX11-975" fmla="*/ 1881186 w 1888330"/>
              <a:gd name="connsiteY11-976" fmla="*/ 7983001 h 7983001"/>
              <a:gd name="connsiteX12-977" fmla="*/ 928686 w 1888330"/>
              <a:gd name="connsiteY12-978" fmla="*/ 7983001 h 7983001"/>
              <a:gd name="connsiteX13-979" fmla="*/ 928686 w 1888330"/>
              <a:gd name="connsiteY13-980" fmla="*/ 3476623 h 7983001"/>
              <a:gd name="connsiteX0-981" fmla="*/ 928686 w 1888330"/>
              <a:gd name="connsiteY0-982" fmla="*/ 3476623 h 7983001"/>
              <a:gd name="connsiteX1-983" fmla="*/ 802480 w 1888330"/>
              <a:gd name="connsiteY1-984" fmla="*/ 3348036 h 7983001"/>
              <a:gd name="connsiteX2-985" fmla="*/ 238123 w 1888330"/>
              <a:gd name="connsiteY2-986" fmla="*/ 3350418 h 7983001"/>
              <a:gd name="connsiteX3-987" fmla="*/ 0 w 1888330"/>
              <a:gd name="connsiteY3-988" fmla="*/ 3090861 h 7983001"/>
              <a:gd name="connsiteX4-989" fmla="*/ 19050 w 1888330"/>
              <a:gd name="connsiteY4-990" fmla="*/ 204785 h 7983001"/>
              <a:gd name="connsiteX5-991" fmla="*/ 207169 w 1888330"/>
              <a:gd name="connsiteY5-992" fmla="*/ 0 h 7983001"/>
              <a:gd name="connsiteX6-993" fmla="*/ 1493044 w 1888330"/>
              <a:gd name="connsiteY6-994" fmla="*/ 4761 h 7983001"/>
              <a:gd name="connsiteX7-995" fmla="*/ 1490662 w 1888330"/>
              <a:gd name="connsiteY7-996" fmla="*/ 164305 h 7983001"/>
              <a:gd name="connsiteX8-997" fmla="*/ 335756 w 1888330"/>
              <a:gd name="connsiteY8-998" fmla="*/ 176213 h 7983001"/>
              <a:gd name="connsiteX9-999" fmla="*/ 1888330 w 1888330"/>
              <a:gd name="connsiteY9-1000" fmla="*/ 3281362 h 7983001"/>
              <a:gd name="connsiteX10-1001" fmla="*/ 1881186 w 1888330"/>
              <a:gd name="connsiteY10-1002" fmla="*/ 3476623 h 7983001"/>
              <a:gd name="connsiteX11-1003" fmla="*/ 1881186 w 1888330"/>
              <a:gd name="connsiteY11-1004" fmla="*/ 7983001 h 7983001"/>
              <a:gd name="connsiteX12-1005" fmla="*/ 928686 w 1888330"/>
              <a:gd name="connsiteY12-1006" fmla="*/ 7983001 h 7983001"/>
              <a:gd name="connsiteX13-1007" fmla="*/ 928686 w 1888330"/>
              <a:gd name="connsiteY13-1008" fmla="*/ 3476623 h 7983001"/>
              <a:gd name="connsiteX0-1009" fmla="*/ 928686 w 1888330"/>
              <a:gd name="connsiteY0-1010" fmla="*/ 3476623 h 7983001"/>
              <a:gd name="connsiteX1-1011" fmla="*/ 802480 w 1888330"/>
              <a:gd name="connsiteY1-1012" fmla="*/ 3348036 h 7983001"/>
              <a:gd name="connsiteX2-1013" fmla="*/ 238123 w 1888330"/>
              <a:gd name="connsiteY2-1014" fmla="*/ 3350418 h 7983001"/>
              <a:gd name="connsiteX3-1015" fmla="*/ 0 w 1888330"/>
              <a:gd name="connsiteY3-1016" fmla="*/ 3090861 h 7983001"/>
              <a:gd name="connsiteX4-1017" fmla="*/ 19050 w 1888330"/>
              <a:gd name="connsiteY4-1018" fmla="*/ 204785 h 7983001"/>
              <a:gd name="connsiteX5-1019" fmla="*/ 207169 w 1888330"/>
              <a:gd name="connsiteY5-1020" fmla="*/ 0 h 7983001"/>
              <a:gd name="connsiteX6-1021" fmla="*/ 1493044 w 1888330"/>
              <a:gd name="connsiteY6-1022" fmla="*/ 4761 h 7983001"/>
              <a:gd name="connsiteX7-1023" fmla="*/ 1490662 w 1888330"/>
              <a:gd name="connsiteY7-1024" fmla="*/ 164305 h 7983001"/>
              <a:gd name="connsiteX8-1025" fmla="*/ 335756 w 1888330"/>
              <a:gd name="connsiteY8-1026" fmla="*/ 176213 h 7983001"/>
              <a:gd name="connsiteX9-1027" fmla="*/ 431006 w 1888330"/>
              <a:gd name="connsiteY9-1028" fmla="*/ 473869 h 7983001"/>
              <a:gd name="connsiteX10-1029" fmla="*/ 1888330 w 1888330"/>
              <a:gd name="connsiteY10-1030" fmla="*/ 3281362 h 7983001"/>
              <a:gd name="connsiteX11-1031" fmla="*/ 1881186 w 1888330"/>
              <a:gd name="connsiteY11-1032" fmla="*/ 3476623 h 7983001"/>
              <a:gd name="connsiteX12-1033" fmla="*/ 1881186 w 1888330"/>
              <a:gd name="connsiteY12-1034" fmla="*/ 7983001 h 7983001"/>
              <a:gd name="connsiteX13-1035" fmla="*/ 928686 w 1888330"/>
              <a:gd name="connsiteY13-1036" fmla="*/ 7983001 h 7983001"/>
              <a:gd name="connsiteX14" fmla="*/ 928686 w 1888330"/>
              <a:gd name="connsiteY14" fmla="*/ 3476623 h 7983001"/>
              <a:gd name="connsiteX0-1037" fmla="*/ 928686 w 1888330"/>
              <a:gd name="connsiteY0-1038" fmla="*/ 3476623 h 7983001"/>
              <a:gd name="connsiteX1-1039" fmla="*/ 802480 w 1888330"/>
              <a:gd name="connsiteY1-1040" fmla="*/ 3348036 h 7983001"/>
              <a:gd name="connsiteX2-1041" fmla="*/ 238123 w 1888330"/>
              <a:gd name="connsiteY2-1042" fmla="*/ 3350418 h 7983001"/>
              <a:gd name="connsiteX3-1043" fmla="*/ 0 w 1888330"/>
              <a:gd name="connsiteY3-1044" fmla="*/ 3090861 h 7983001"/>
              <a:gd name="connsiteX4-1045" fmla="*/ 19050 w 1888330"/>
              <a:gd name="connsiteY4-1046" fmla="*/ 204785 h 7983001"/>
              <a:gd name="connsiteX5-1047" fmla="*/ 207169 w 1888330"/>
              <a:gd name="connsiteY5-1048" fmla="*/ 0 h 7983001"/>
              <a:gd name="connsiteX6-1049" fmla="*/ 1493044 w 1888330"/>
              <a:gd name="connsiteY6-1050" fmla="*/ 4761 h 7983001"/>
              <a:gd name="connsiteX7-1051" fmla="*/ 1490662 w 1888330"/>
              <a:gd name="connsiteY7-1052" fmla="*/ 164305 h 7983001"/>
              <a:gd name="connsiteX8-1053" fmla="*/ 335756 w 1888330"/>
              <a:gd name="connsiteY8-1054" fmla="*/ 176213 h 7983001"/>
              <a:gd name="connsiteX9-1055" fmla="*/ 190500 w 1888330"/>
              <a:gd name="connsiteY9-1056" fmla="*/ 295276 h 7983001"/>
              <a:gd name="connsiteX10-1057" fmla="*/ 1888330 w 1888330"/>
              <a:gd name="connsiteY10-1058" fmla="*/ 3281362 h 7983001"/>
              <a:gd name="connsiteX11-1059" fmla="*/ 1881186 w 1888330"/>
              <a:gd name="connsiteY11-1060" fmla="*/ 3476623 h 7983001"/>
              <a:gd name="connsiteX12-1061" fmla="*/ 1881186 w 1888330"/>
              <a:gd name="connsiteY12-1062" fmla="*/ 7983001 h 7983001"/>
              <a:gd name="connsiteX13-1063" fmla="*/ 928686 w 1888330"/>
              <a:gd name="connsiteY13-1064" fmla="*/ 7983001 h 7983001"/>
              <a:gd name="connsiteX14-1065" fmla="*/ 928686 w 1888330"/>
              <a:gd name="connsiteY14-1066" fmla="*/ 3476623 h 7983001"/>
              <a:gd name="connsiteX0-1067" fmla="*/ 928686 w 1888330"/>
              <a:gd name="connsiteY0-1068" fmla="*/ 3476623 h 7983001"/>
              <a:gd name="connsiteX1-1069" fmla="*/ 802480 w 1888330"/>
              <a:gd name="connsiteY1-1070" fmla="*/ 3348036 h 7983001"/>
              <a:gd name="connsiteX2-1071" fmla="*/ 238123 w 1888330"/>
              <a:gd name="connsiteY2-1072" fmla="*/ 3350418 h 7983001"/>
              <a:gd name="connsiteX3-1073" fmla="*/ 0 w 1888330"/>
              <a:gd name="connsiteY3-1074" fmla="*/ 3090861 h 7983001"/>
              <a:gd name="connsiteX4-1075" fmla="*/ 19050 w 1888330"/>
              <a:gd name="connsiteY4-1076" fmla="*/ 204785 h 7983001"/>
              <a:gd name="connsiteX5-1077" fmla="*/ 207169 w 1888330"/>
              <a:gd name="connsiteY5-1078" fmla="*/ 0 h 7983001"/>
              <a:gd name="connsiteX6-1079" fmla="*/ 1493044 w 1888330"/>
              <a:gd name="connsiteY6-1080" fmla="*/ 4761 h 7983001"/>
              <a:gd name="connsiteX7-1081" fmla="*/ 1490662 w 1888330"/>
              <a:gd name="connsiteY7-1082" fmla="*/ 164305 h 7983001"/>
              <a:gd name="connsiteX8-1083" fmla="*/ 335756 w 1888330"/>
              <a:gd name="connsiteY8-1084" fmla="*/ 176213 h 7983001"/>
              <a:gd name="connsiteX9-1085" fmla="*/ 190500 w 1888330"/>
              <a:gd name="connsiteY9-1086" fmla="*/ 295276 h 7983001"/>
              <a:gd name="connsiteX10-1087" fmla="*/ 1888330 w 1888330"/>
              <a:gd name="connsiteY10-1088" fmla="*/ 3281362 h 7983001"/>
              <a:gd name="connsiteX11-1089" fmla="*/ 1881186 w 1888330"/>
              <a:gd name="connsiteY11-1090" fmla="*/ 3476623 h 7983001"/>
              <a:gd name="connsiteX12-1091" fmla="*/ 1881186 w 1888330"/>
              <a:gd name="connsiteY12-1092" fmla="*/ 7983001 h 7983001"/>
              <a:gd name="connsiteX13-1093" fmla="*/ 928686 w 1888330"/>
              <a:gd name="connsiteY13-1094" fmla="*/ 7983001 h 7983001"/>
              <a:gd name="connsiteX14-1095" fmla="*/ 928686 w 1888330"/>
              <a:gd name="connsiteY14-1096" fmla="*/ 3476623 h 7983001"/>
              <a:gd name="connsiteX0-1097" fmla="*/ 928686 w 1888330"/>
              <a:gd name="connsiteY0-1098" fmla="*/ 3476623 h 7983001"/>
              <a:gd name="connsiteX1-1099" fmla="*/ 802480 w 1888330"/>
              <a:gd name="connsiteY1-1100" fmla="*/ 3348036 h 7983001"/>
              <a:gd name="connsiteX2-1101" fmla="*/ 238123 w 1888330"/>
              <a:gd name="connsiteY2-1102" fmla="*/ 3350418 h 7983001"/>
              <a:gd name="connsiteX3-1103" fmla="*/ 0 w 1888330"/>
              <a:gd name="connsiteY3-1104" fmla="*/ 3090861 h 7983001"/>
              <a:gd name="connsiteX4-1105" fmla="*/ 19050 w 1888330"/>
              <a:gd name="connsiteY4-1106" fmla="*/ 204785 h 7983001"/>
              <a:gd name="connsiteX5-1107" fmla="*/ 207169 w 1888330"/>
              <a:gd name="connsiteY5-1108" fmla="*/ 0 h 7983001"/>
              <a:gd name="connsiteX6-1109" fmla="*/ 1493044 w 1888330"/>
              <a:gd name="connsiteY6-1110" fmla="*/ 4761 h 7983001"/>
              <a:gd name="connsiteX7-1111" fmla="*/ 1490662 w 1888330"/>
              <a:gd name="connsiteY7-1112" fmla="*/ 164305 h 7983001"/>
              <a:gd name="connsiteX8-1113" fmla="*/ 335756 w 1888330"/>
              <a:gd name="connsiteY8-1114" fmla="*/ 176213 h 7983001"/>
              <a:gd name="connsiteX9-1115" fmla="*/ 190500 w 1888330"/>
              <a:gd name="connsiteY9-1116" fmla="*/ 295276 h 7983001"/>
              <a:gd name="connsiteX10-1117" fmla="*/ 1888330 w 1888330"/>
              <a:gd name="connsiteY10-1118" fmla="*/ 3281362 h 7983001"/>
              <a:gd name="connsiteX11-1119" fmla="*/ 1881186 w 1888330"/>
              <a:gd name="connsiteY11-1120" fmla="*/ 3476623 h 7983001"/>
              <a:gd name="connsiteX12-1121" fmla="*/ 1881186 w 1888330"/>
              <a:gd name="connsiteY12-1122" fmla="*/ 7983001 h 7983001"/>
              <a:gd name="connsiteX13-1123" fmla="*/ 928686 w 1888330"/>
              <a:gd name="connsiteY13-1124" fmla="*/ 7983001 h 7983001"/>
              <a:gd name="connsiteX14-1125" fmla="*/ 928686 w 1888330"/>
              <a:gd name="connsiteY14-1126" fmla="*/ 3476623 h 7983001"/>
              <a:gd name="connsiteX0-1127" fmla="*/ 928686 w 1888330"/>
              <a:gd name="connsiteY0-1128" fmla="*/ 3476623 h 7983001"/>
              <a:gd name="connsiteX1-1129" fmla="*/ 802480 w 1888330"/>
              <a:gd name="connsiteY1-1130" fmla="*/ 3348036 h 7983001"/>
              <a:gd name="connsiteX2-1131" fmla="*/ 238123 w 1888330"/>
              <a:gd name="connsiteY2-1132" fmla="*/ 3350418 h 7983001"/>
              <a:gd name="connsiteX3-1133" fmla="*/ 0 w 1888330"/>
              <a:gd name="connsiteY3-1134" fmla="*/ 3090861 h 7983001"/>
              <a:gd name="connsiteX4-1135" fmla="*/ 19050 w 1888330"/>
              <a:gd name="connsiteY4-1136" fmla="*/ 204785 h 7983001"/>
              <a:gd name="connsiteX5-1137" fmla="*/ 207169 w 1888330"/>
              <a:gd name="connsiteY5-1138" fmla="*/ 0 h 7983001"/>
              <a:gd name="connsiteX6-1139" fmla="*/ 1493044 w 1888330"/>
              <a:gd name="connsiteY6-1140" fmla="*/ 4761 h 7983001"/>
              <a:gd name="connsiteX7-1141" fmla="*/ 1490662 w 1888330"/>
              <a:gd name="connsiteY7-1142" fmla="*/ 164305 h 7983001"/>
              <a:gd name="connsiteX8-1143" fmla="*/ 335756 w 1888330"/>
              <a:gd name="connsiteY8-1144" fmla="*/ 176213 h 7983001"/>
              <a:gd name="connsiteX9-1145" fmla="*/ 190500 w 1888330"/>
              <a:gd name="connsiteY9-1146" fmla="*/ 295276 h 7983001"/>
              <a:gd name="connsiteX10-1147" fmla="*/ 1888330 w 1888330"/>
              <a:gd name="connsiteY10-1148" fmla="*/ 3281362 h 7983001"/>
              <a:gd name="connsiteX11-1149" fmla="*/ 1881186 w 1888330"/>
              <a:gd name="connsiteY11-1150" fmla="*/ 3476623 h 7983001"/>
              <a:gd name="connsiteX12-1151" fmla="*/ 1881186 w 1888330"/>
              <a:gd name="connsiteY12-1152" fmla="*/ 7983001 h 7983001"/>
              <a:gd name="connsiteX13-1153" fmla="*/ 928686 w 1888330"/>
              <a:gd name="connsiteY13-1154" fmla="*/ 7983001 h 7983001"/>
              <a:gd name="connsiteX14-1155" fmla="*/ 928686 w 1888330"/>
              <a:gd name="connsiteY14-1156" fmla="*/ 3476623 h 7983001"/>
              <a:gd name="connsiteX0-1157" fmla="*/ 928686 w 1888330"/>
              <a:gd name="connsiteY0-1158" fmla="*/ 3476623 h 7983001"/>
              <a:gd name="connsiteX1-1159" fmla="*/ 802480 w 1888330"/>
              <a:gd name="connsiteY1-1160" fmla="*/ 3348036 h 7983001"/>
              <a:gd name="connsiteX2-1161" fmla="*/ 238123 w 1888330"/>
              <a:gd name="connsiteY2-1162" fmla="*/ 3350418 h 7983001"/>
              <a:gd name="connsiteX3-1163" fmla="*/ 0 w 1888330"/>
              <a:gd name="connsiteY3-1164" fmla="*/ 3090861 h 7983001"/>
              <a:gd name="connsiteX4-1165" fmla="*/ 19050 w 1888330"/>
              <a:gd name="connsiteY4-1166" fmla="*/ 204785 h 7983001"/>
              <a:gd name="connsiteX5-1167" fmla="*/ 207169 w 1888330"/>
              <a:gd name="connsiteY5-1168" fmla="*/ 0 h 7983001"/>
              <a:gd name="connsiteX6-1169" fmla="*/ 1493044 w 1888330"/>
              <a:gd name="connsiteY6-1170" fmla="*/ 4761 h 7983001"/>
              <a:gd name="connsiteX7-1171" fmla="*/ 1490662 w 1888330"/>
              <a:gd name="connsiteY7-1172" fmla="*/ 164305 h 7983001"/>
              <a:gd name="connsiteX8-1173" fmla="*/ 335756 w 1888330"/>
              <a:gd name="connsiteY8-1174" fmla="*/ 176213 h 7983001"/>
              <a:gd name="connsiteX9-1175" fmla="*/ 190500 w 1888330"/>
              <a:gd name="connsiteY9-1176" fmla="*/ 295276 h 7983001"/>
              <a:gd name="connsiteX10-1177" fmla="*/ 1888330 w 1888330"/>
              <a:gd name="connsiteY10-1178" fmla="*/ 3281362 h 7983001"/>
              <a:gd name="connsiteX11-1179" fmla="*/ 1881186 w 1888330"/>
              <a:gd name="connsiteY11-1180" fmla="*/ 3476623 h 7983001"/>
              <a:gd name="connsiteX12-1181" fmla="*/ 1881186 w 1888330"/>
              <a:gd name="connsiteY12-1182" fmla="*/ 7983001 h 7983001"/>
              <a:gd name="connsiteX13-1183" fmla="*/ 928686 w 1888330"/>
              <a:gd name="connsiteY13-1184" fmla="*/ 7983001 h 7983001"/>
              <a:gd name="connsiteX14-1185" fmla="*/ 928686 w 1888330"/>
              <a:gd name="connsiteY14-1186" fmla="*/ 3476623 h 7983001"/>
              <a:gd name="connsiteX0-1187" fmla="*/ 928686 w 1888330"/>
              <a:gd name="connsiteY0-1188" fmla="*/ 3476623 h 7983001"/>
              <a:gd name="connsiteX1-1189" fmla="*/ 802480 w 1888330"/>
              <a:gd name="connsiteY1-1190" fmla="*/ 3348036 h 7983001"/>
              <a:gd name="connsiteX2-1191" fmla="*/ 238123 w 1888330"/>
              <a:gd name="connsiteY2-1192" fmla="*/ 3350418 h 7983001"/>
              <a:gd name="connsiteX3-1193" fmla="*/ 0 w 1888330"/>
              <a:gd name="connsiteY3-1194" fmla="*/ 3090861 h 7983001"/>
              <a:gd name="connsiteX4-1195" fmla="*/ 19050 w 1888330"/>
              <a:gd name="connsiteY4-1196" fmla="*/ 204785 h 7983001"/>
              <a:gd name="connsiteX5-1197" fmla="*/ 207169 w 1888330"/>
              <a:gd name="connsiteY5-1198" fmla="*/ 0 h 7983001"/>
              <a:gd name="connsiteX6-1199" fmla="*/ 1493044 w 1888330"/>
              <a:gd name="connsiteY6-1200" fmla="*/ 4761 h 7983001"/>
              <a:gd name="connsiteX7-1201" fmla="*/ 1490662 w 1888330"/>
              <a:gd name="connsiteY7-1202" fmla="*/ 164305 h 7983001"/>
              <a:gd name="connsiteX8-1203" fmla="*/ 335756 w 1888330"/>
              <a:gd name="connsiteY8-1204" fmla="*/ 176213 h 7983001"/>
              <a:gd name="connsiteX9-1205" fmla="*/ 190500 w 1888330"/>
              <a:gd name="connsiteY9-1206" fmla="*/ 295276 h 7983001"/>
              <a:gd name="connsiteX10-1207" fmla="*/ 1888330 w 1888330"/>
              <a:gd name="connsiteY10-1208" fmla="*/ 3281362 h 7983001"/>
              <a:gd name="connsiteX11-1209" fmla="*/ 1881186 w 1888330"/>
              <a:gd name="connsiteY11-1210" fmla="*/ 3476623 h 7983001"/>
              <a:gd name="connsiteX12-1211" fmla="*/ 1881186 w 1888330"/>
              <a:gd name="connsiteY12-1212" fmla="*/ 7983001 h 7983001"/>
              <a:gd name="connsiteX13-1213" fmla="*/ 928686 w 1888330"/>
              <a:gd name="connsiteY13-1214" fmla="*/ 7983001 h 7983001"/>
              <a:gd name="connsiteX14-1215" fmla="*/ 928686 w 1888330"/>
              <a:gd name="connsiteY14-1216" fmla="*/ 3476623 h 7983001"/>
              <a:gd name="connsiteX0-1217" fmla="*/ 928686 w 1888330"/>
              <a:gd name="connsiteY0-1218" fmla="*/ 3476623 h 7983001"/>
              <a:gd name="connsiteX1-1219" fmla="*/ 802480 w 1888330"/>
              <a:gd name="connsiteY1-1220" fmla="*/ 3348036 h 7983001"/>
              <a:gd name="connsiteX2-1221" fmla="*/ 238123 w 1888330"/>
              <a:gd name="connsiteY2-1222" fmla="*/ 3350418 h 7983001"/>
              <a:gd name="connsiteX3-1223" fmla="*/ 0 w 1888330"/>
              <a:gd name="connsiteY3-1224" fmla="*/ 3090861 h 7983001"/>
              <a:gd name="connsiteX4-1225" fmla="*/ 19050 w 1888330"/>
              <a:gd name="connsiteY4-1226" fmla="*/ 204785 h 7983001"/>
              <a:gd name="connsiteX5-1227" fmla="*/ 207169 w 1888330"/>
              <a:gd name="connsiteY5-1228" fmla="*/ 0 h 7983001"/>
              <a:gd name="connsiteX6-1229" fmla="*/ 1493044 w 1888330"/>
              <a:gd name="connsiteY6-1230" fmla="*/ 4761 h 7983001"/>
              <a:gd name="connsiteX7-1231" fmla="*/ 1490662 w 1888330"/>
              <a:gd name="connsiteY7-1232" fmla="*/ 164305 h 7983001"/>
              <a:gd name="connsiteX8-1233" fmla="*/ 335756 w 1888330"/>
              <a:gd name="connsiteY8-1234" fmla="*/ 176213 h 7983001"/>
              <a:gd name="connsiteX9-1235" fmla="*/ 190500 w 1888330"/>
              <a:gd name="connsiteY9-1236" fmla="*/ 295276 h 7983001"/>
              <a:gd name="connsiteX10-1237" fmla="*/ 1888330 w 1888330"/>
              <a:gd name="connsiteY10-1238" fmla="*/ 3281362 h 7983001"/>
              <a:gd name="connsiteX11-1239" fmla="*/ 1881186 w 1888330"/>
              <a:gd name="connsiteY11-1240" fmla="*/ 3476623 h 7983001"/>
              <a:gd name="connsiteX12-1241" fmla="*/ 1881186 w 1888330"/>
              <a:gd name="connsiteY12-1242" fmla="*/ 7983001 h 7983001"/>
              <a:gd name="connsiteX13-1243" fmla="*/ 928686 w 1888330"/>
              <a:gd name="connsiteY13-1244" fmla="*/ 7983001 h 7983001"/>
              <a:gd name="connsiteX14-1245" fmla="*/ 928686 w 1888330"/>
              <a:gd name="connsiteY14-1246" fmla="*/ 3476623 h 7983001"/>
              <a:gd name="connsiteX0-1247" fmla="*/ 928686 w 1888330"/>
              <a:gd name="connsiteY0-1248" fmla="*/ 3476623 h 7983001"/>
              <a:gd name="connsiteX1-1249" fmla="*/ 802480 w 1888330"/>
              <a:gd name="connsiteY1-1250" fmla="*/ 3348036 h 7983001"/>
              <a:gd name="connsiteX2-1251" fmla="*/ 238123 w 1888330"/>
              <a:gd name="connsiteY2-1252" fmla="*/ 3350418 h 7983001"/>
              <a:gd name="connsiteX3-1253" fmla="*/ 0 w 1888330"/>
              <a:gd name="connsiteY3-1254" fmla="*/ 3090861 h 7983001"/>
              <a:gd name="connsiteX4-1255" fmla="*/ 19050 w 1888330"/>
              <a:gd name="connsiteY4-1256" fmla="*/ 204785 h 7983001"/>
              <a:gd name="connsiteX5-1257" fmla="*/ 207169 w 1888330"/>
              <a:gd name="connsiteY5-1258" fmla="*/ 0 h 7983001"/>
              <a:gd name="connsiteX6-1259" fmla="*/ 1493044 w 1888330"/>
              <a:gd name="connsiteY6-1260" fmla="*/ 4761 h 7983001"/>
              <a:gd name="connsiteX7-1261" fmla="*/ 1490662 w 1888330"/>
              <a:gd name="connsiteY7-1262" fmla="*/ 164305 h 7983001"/>
              <a:gd name="connsiteX8-1263" fmla="*/ 335756 w 1888330"/>
              <a:gd name="connsiteY8-1264" fmla="*/ 176213 h 7983001"/>
              <a:gd name="connsiteX9-1265" fmla="*/ 190500 w 1888330"/>
              <a:gd name="connsiteY9-1266" fmla="*/ 295276 h 7983001"/>
              <a:gd name="connsiteX10-1267" fmla="*/ 1888330 w 1888330"/>
              <a:gd name="connsiteY10-1268" fmla="*/ 3281362 h 7983001"/>
              <a:gd name="connsiteX11-1269" fmla="*/ 1881186 w 1888330"/>
              <a:gd name="connsiteY11-1270" fmla="*/ 3476623 h 7983001"/>
              <a:gd name="connsiteX12-1271" fmla="*/ 1881186 w 1888330"/>
              <a:gd name="connsiteY12-1272" fmla="*/ 7983001 h 7983001"/>
              <a:gd name="connsiteX13-1273" fmla="*/ 928686 w 1888330"/>
              <a:gd name="connsiteY13-1274" fmla="*/ 7983001 h 7983001"/>
              <a:gd name="connsiteX14-1275" fmla="*/ 928686 w 1888330"/>
              <a:gd name="connsiteY14-1276" fmla="*/ 3476623 h 7983001"/>
              <a:gd name="connsiteX0-1277" fmla="*/ 928686 w 1888330"/>
              <a:gd name="connsiteY0-1278" fmla="*/ 3476623 h 7983001"/>
              <a:gd name="connsiteX1-1279" fmla="*/ 802480 w 1888330"/>
              <a:gd name="connsiteY1-1280" fmla="*/ 3348036 h 7983001"/>
              <a:gd name="connsiteX2-1281" fmla="*/ 238123 w 1888330"/>
              <a:gd name="connsiteY2-1282" fmla="*/ 3350418 h 7983001"/>
              <a:gd name="connsiteX3-1283" fmla="*/ 0 w 1888330"/>
              <a:gd name="connsiteY3-1284" fmla="*/ 3090861 h 7983001"/>
              <a:gd name="connsiteX4-1285" fmla="*/ 19050 w 1888330"/>
              <a:gd name="connsiteY4-1286" fmla="*/ 204785 h 7983001"/>
              <a:gd name="connsiteX5-1287" fmla="*/ 207169 w 1888330"/>
              <a:gd name="connsiteY5-1288" fmla="*/ 0 h 7983001"/>
              <a:gd name="connsiteX6-1289" fmla="*/ 1493044 w 1888330"/>
              <a:gd name="connsiteY6-1290" fmla="*/ 4761 h 7983001"/>
              <a:gd name="connsiteX7-1291" fmla="*/ 1490662 w 1888330"/>
              <a:gd name="connsiteY7-1292" fmla="*/ 164305 h 7983001"/>
              <a:gd name="connsiteX8-1293" fmla="*/ 335756 w 1888330"/>
              <a:gd name="connsiteY8-1294" fmla="*/ 176213 h 7983001"/>
              <a:gd name="connsiteX9-1295" fmla="*/ 190500 w 1888330"/>
              <a:gd name="connsiteY9-1296" fmla="*/ 295276 h 7983001"/>
              <a:gd name="connsiteX10-1297" fmla="*/ 1888330 w 1888330"/>
              <a:gd name="connsiteY10-1298" fmla="*/ 3281362 h 7983001"/>
              <a:gd name="connsiteX11-1299" fmla="*/ 1881186 w 1888330"/>
              <a:gd name="connsiteY11-1300" fmla="*/ 3476623 h 7983001"/>
              <a:gd name="connsiteX12-1301" fmla="*/ 1881186 w 1888330"/>
              <a:gd name="connsiteY12-1302" fmla="*/ 7983001 h 7983001"/>
              <a:gd name="connsiteX13-1303" fmla="*/ 928686 w 1888330"/>
              <a:gd name="connsiteY13-1304" fmla="*/ 7983001 h 7983001"/>
              <a:gd name="connsiteX14-1305" fmla="*/ 928686 w 1888330"/>
              <a:gd name="connsiteY14-1306" fmla="*/ 3476623 h 7983001"/>
              <a:gd name="connsiteX0-1307" fmla="*/ 928686 w 1888330"/>
              <a:gd name="connsiteY0-1308" fmla="*/ 3476623 h 7983001"/>
              <a:gd name="connsiteX1-1309" fmla="*/ 802480 w 1888330"/>
              <a:gd name="connsiteY1-1310" fmla="*/ 3348036 h 7983001"/>
              <a:gd name="connsiteX2-1311" fmla="*/ 238123 w 1888330"/>
              <a:gd name="connsiteY2-1312" fmla="*/ 3350418 h 7983001"/>
              <a:gd name="connsiteX3-1313" fmla="*/ 0 w 1888330"/>
              <a:gd name="connsiteY3-1314" fmla="*/ 3090861 h 7983001"/>
              <a:gd name="connsiteX4-1315" fmla="*/ 19050 w 1888330"/>
              <a:gd name="connsiteY4-1316" fmla="*/ 204785 h 7983001"/>
              <a:gd name="connsiteX5-1317" fmla="*/ 207169 w 1888330"/>
              <a:gd name="connsiteY5-1318" fmla="*/ 0 h 7983001"/>
              <a:gd name="connsiteX6-1319" fmla="*/ 1493044 w 1888330"/>
              <a:gd name="connsiteY6-1320" fmla="*/ 4761 h 7983001"/>
              <a:gd name="connsiteX7-1321" fmla="*/ 1490662 w 1888330"/>
              <a:gd name="connsiteY7-1322" fmla="*/ 164305 h 7983001"/>
              <a:gd name="connsiteX8-1323" fmla="*/ 335756 w 1888330"/>
              <a:gd name="connsiteY8-1324" fmla="*/ 176213 h 7983001"/>
              <a:gd name="connsiteX9-1325" fmla="*/ 190500 w 1888330"/>
              <a:gd name="connsiteY9-1326" fmla="*/ 295276 h 7983001"/>
              <a:gd name="connsiteX10-1327" fmla="*/ 1062037 w 1888330"/>
              <a:gd name="connsiteY10-1328" fmla="*/ 2024062 h 7983001"/>
              <a:gd name="connsiteX11-1329" fmla="*/ 1888330 w 1888330"/>
              <a:gd name="connsiteY11-1330" fmla="*/ 3281362 h 7983001"/>
              <a:gd name="connsiteX12-1331" fmla="*/ 1881186 w 1888330"/>
              <a:gd name="connsiteY12-1332" fmla="*/ 3476623 h 7983001"/>
              <a:gd name="connsiteX13-1333" fmla="*/ 1881186 w 1888330"/>
              <a:gd name="connsiteY13-1334" fmla="*/ 7983001 h 7983001"/>
              <a:gd name="connsiteX14-1335" fmla="*/ 928686 w 1888330"/>
              <a:gd name="connsiteY14-1336" fmla="*/ 7983001 h 7983001"/>
              <a:gd name="connsiteX15" fmla="*/ 928686 w 1888330"/>
              <a:gd name="connsiteY15" fmla="*/ 3476623 h 7983001"/>
              <a:gd name="connsiteX0-1337" fmla="*/ 928686 w 1888330"/>
              <a:gd name="connsiteY0-1338" fmla="*/ 3476623 h 7983001"/>
              <a:gd name="connsiteX1-1339" fmla="*/ 802480 w 1888330"/>
              <a:gd name="connsiteY1-1340" fmla="*/ 3348036 h 7983001"/>
              <a:gd name="connsiteX2-1341" fmla="*/ 238123 w 1888330"/>
              <a:gd name="connsiteY2-1342" fmla="*/ 3350418 h 7983001"/>
              <a:gd name="connsiteX3-1343" fmla="*/ 0 w 1888330"/>
              <a:gd name="connsiteY3-1344" fmla="*/ 3090861 h 7983001"/>
              <a:gd name="connsiteX4-1345" fmla="*/ 19050 w 1888330"/>
              <a:gd name="connsiteY4-1346" fmla="*/ 204785 h 7983001"/>
              <a:gd name="connsiteX5-1347" fmla="*/ 207169 w 1888330"/>
              <a:gd name="connsiteY5-1348" fmla="*/ 0 h 7983001"/>
              <a:gd name="connsiteX6-1349" fmla="*/ 1493044 w 1888330"/>
              <a:gd name="connsiteY6-1350" fmla="*/ 4761 h 7983001"/>
              <a:gd name="connsiteX7-1351" fmla="*/ 1490662 w 1888330"/>
              <a:gd name="connsiteY7-1352" fmla="*/ 164305 h 7983001"/>
              <a:gd name="connsiteX8-1353" fmla="*/ 335756 w 1888330"/>
              <a:gd name="connsiteY8-1354" fmla="*/ 176213 h 7983001"/>
              <a:gd name="connsiteX9-1355" fmla="*/ 190500 w 1888330"/>
              <a:gd name="connsiteY9-1356" fmla="*/ 295276 h 7983001"/>
              <a:gd name="connsiteX10-1357" fmla="*/ 176212 w 1888330"/>
              <a:gd name="connsiteY10-1358" fmla="*/ 2378868 h 7983001"/>
              <a:gd name="connsiteX11-1359" fmla="*/ 1888330 w 1888330"/>
              <a:gd name="connsiteY11-1360" fmla="*/ 3281362 h 7983001"/>
              <a:gd name="connsiteX12-1361" fmla="*/ 1881186 w 1888330"/>
              <a:gd name="connsiteY12-1362" fmla="*/ 3476623 h 7983001"/>
              <a:gd name="connsiteX13-1363" fmla="*/ 1881186 w 1888330"/>
              <a:gd name="connsiteY13-1364" fmla="*/ 7983001 h 7983001"/>
              <a:gd name="connsiteX14-1365" fmla="*/ 928686 w 1888330"/>
              <a:gd name="connsiteY14-1366" fmla="*/ 7983001 h 7983001"/>
              <a:gd name="connsiteX15-1367" fmla="*/ 928686 w 1888330"/>
              <a:gd name="connsiteY15-1368" fmla="*/ 3476623 h 7983001"/>
              <a:gd name="connsiteX0-1369" fmla="*/ 928686 w 1888330"/>
              <a:gd name="connsiteY0-1370" fmla="*/ 3476623 h 7983001"/>
              <a:gd name="connsiteX1-1371" fmla="*/ 802480 w 1888330"/>
              <a:gd name="connsiteY1-1372" fmla="*/ 3348036 h 7983001"/>
              <a:gd name="connsiteX2-1373" fmla="*/ 238123 w 1888330"/>
              <a:gd name="connsiteY2-1374" fmla="*/ 3350418 h 7983001"/>
              <a:gd name="connsiteX3-1375" fmla="*/ 0 w 1888330"/>
              <a:gd name="connsiteY3-1376" fmla="*/ 3090861 h 7983001"/>
              <a:gd name="connsiteX4-1377" fmla="*/ 19050 w 1888330"/>
              <a:gd name="connsiteY4-1378" fmla="*/ 204785 h 7983001"/>
              <a:gd name="connsiteX5-1379" fmla="*/ 207169 w 1888330"/>
              <a:gd name="connsiteY5-1380" fmla="*/ 0 h 7983001"/>
              <a:gd name="connsiteX6-1381" fmla="*/ 1493044 w 1888330"/>
              <a:gd name="connsiteY6-1382" fmla="*/ 4761 h 7983001"/>
              <a:gd name="connsiteX7-1383" fmla="*/ 1490662 w 1888330"/>
              <a:gd name="connsiteY7-1384" fmla="*/ 164305 h 7983001"/>
              <a:gd name="connsiteX8-1385" fmla="*/ 335756 w 1888330"/>
              <a:gd name="connsiteY8-1386" fmla="*/ 176213 h 7983001"/>
              <a:gd name="connsiteX9-1387" fmla="*/ 190500 w 1888330"/>
              <a:gd name="connsiteY9-1388" fmla="*/ 295276 h 7983001"/>
              <a:gd name="connsiteX10-1389" fmla="*/ 183355 w 1888330"/>
              <a:gd name="connsiteY10-1390" fmla="*/ 2988468 h 7983001"/>
              <a:gd name="connsiteX11-1391" fmla="*/ 1888330 w 1888330"/>
              <a:gd name="connsiteY11-1392" fmla="*/ 3281362 h 7983001"/>
              <a:gd name="connsiteX12-1393" fmla="*/ 1881186 w 1888330"/>
              <a:gd name="connsiteY12-1394" fmla="*/ 3476623 h 7983001"/>
              <a:gd name="connsiteX13-1395" fmla="*/ 1881186 w 1888330"/>
              <a:gd name="connsiteY13-1396" fmla="*/ 7983001 h 7983001"/>
              <a:gd name="connsiteX14-1397" fmla="*/ 928686 w 1888330"/>
              <a:gd name="connsiteY14-1398" fmla="*/ 7983001 h 7983001"/>
              <a:gd name="connsiteX15-1399" fmla="*/ 928686 w 1888330"/>
              <a:gd name="connsiteY15-1400" fmla="*/ 3476623 h 7983001"/>
              <a:gd name="connsiteX0-1401" fmla="*/ 928686 w 1888330"/>
              <a:gd name="connsiteY0-1402" fmla="*/ 3476623 h 7983001"/>
              <a:gd name="connsiteX1-1403" fmla="*/ 802480 w 1888330"/>
              <a:gd name="connsiteY1-1404" fmla="*/ 3348036 h 7983001"/>
              <a:gd name="connsiteX2-1405" fmla="*/ 238123 w 1888330"/>
              <a:gd name="connsiteY2-1406" fmla="*/ 3350418 h 7983001"/>
              <a:gd name="connsiteX3-1407" fmla="*/ 0 w 1888330"/>
              <a:gd name="connsiteY3-1408" fmla="*/ 3090861 h 7983001"/>
              <a:gd name="connsiteX4-1409" fmla="*/ 19050 w 1888330"/>
              <a:gd name="connsiteY4-1410" fmla="*/ 204785 h 7983001"/>
              <a:gd name="connsiteX5-1411" fmla="*/ 207169 w 1888330"/>
              <a:gd name="connsiteY5-1412" fmla="*/ 0 h 7983001"/>
              <a:gd name="connsiteX6-1413" fmla="*/ 1493044 w 1888330"/>
              <a:gd name="connsiteY6-1414" fmla="*/ 4761 h 7983001"/>
              <a:gd name="connsiteX7-1415" fmla="*/ 1490662 w 1888330"/>
              <a:gd name="connsiteY7-1416" fmla="*/ 164305 h 7983001"/>
              <a:gd name="connsiteX8-1417" fmla="*/ 335756 w 1888330"/>
              <a:gd name="connsiteY8-1418" fmla="*/ 176213 h 7983001"/>
              <a:gd name="connsiteX9-1419" fmla="*/ 190500 w 1888330"/>
              <a:gd name="connsiteY9-1420" fmla="*/ 295276 h 7983001"/>
              <a:gd name="connsiteX10-1421" fmla="*/ 183355 w 1888330"/>
              <a:gd name="connsiteY10-1422" fmla="*/ 2988468 h 7983001"/>
              <a:gd name="connsiteX11-1423" fmla="*/ 1888330 w 1888330"/>
              <a:gd name="connsiteY11-1424" fmla="*/ 3281362 h 7983001"/>
              <a:gd name="connsiteX12-1425" fmla="*/ 1881186 w 1888330"/>
              <a:gd name="connsiteY12-1426" fmla="*/ 3476623 h 7983001"/>
              <a:gd name="connsiteX13-1427" fmla="*/ 1881186 w 1888330"/>
              <a:gd name="connsiteY13-1428" fmla="*/ 7983001 h 7983001"/>
              <a:gd name="connsiteX14-1429" fmla="*/ 928686 w 1888330"/>
              <a:gd name="connsiteY14-1430" fmla="*/ 7983001 h 7983001"/>
              <a:gd name="connsiteX15-1431" fmla="*/ 928686 w 1888330"/>
              <a:gd name="connsiteY15-1432" fmla="*/ 3476623 h 7983001"/>
              <a:gd name="connsiteX0-1433" fmla="*/ 928686 w 1888330"/>
              <a:gd name="connsiteY0-1434" fmla="*/ 3476623 h 7983001"/>
              <a:gd name="connsiteX1-1435" fmla="*/ 802480 w 1888330"/>
              <a:gd name="connsiteY1-1436" fmla="*/ 3348036 h 7983001"/>
              <a:gd name="connsiteX2-1437" fmla="*/ 238123 w 1888330"/>
              <a:gd name="connsiteY2-1438" fmla="*/ 3350418 h 7983001"/>
              <a:gd name="connsiteX3-1439" fmla="*/ 0 w 1888330"/>
              <a:gd name="connsiteY3-1440" fmla="*/ 3090861 h 7983001"/>
              <a:gd name="connsiteX4-1441" fmla="*/ 19050 w 1888330"/>
              <a:gd name="connsiteY4-1442" fmla="*/ 204785 h 7983001"/>
              <a:gd name="connsiteX5-1443" fmla="*/ 207169 w 1888330"/>
              <a:gd name="connsiteY5-1444" fmla="*/ 0 h 7983001"/>
              <a:gd name="connsiteX6-1445" fmla="*/ 1493044 w 1888330"/>
              <a:gd name="connsiteY6-1446" fmla="*/ 4761 h 7983001"/>
              <a:gd name="connsiteX7-1447" fmla="*/ 1490662 w 1888330"/>
              <a:gd name="connsiteY7-1448" fmla="*/ 164305 h 7983001"/>
              <a:gd name="connsiteX8-1449" fmla="*/ 335756 w 1888330"/>
              <a:gd name="connsiteY8-1450" fmla="*/ 176213 h 7983001"/>
              <a:gd name="connsiteX9-1451" fmla="*/ 190500 w 1888330"/>
              <a:gd name="connsiteY9-1452" fmla="*/ 295276 h 7983001"/>
              <a:gd name="connsiteX10-1453" fmla="*/ 183355 w 1888330"/>
              <a:gd name="connsiteY10-1454" fmla="*/ 2988468 h 7983001"/>
              <a:gd name="connsiteX11-1455" fmla="*/ 1888330 w 1888330"/>
              <a:gd name="connsiteY11-1456" fmla="*/ 3281362 h 7983001"/>
              <a:gd name="connsiteX12-1457" fmla="*/ 1881186 w 1888330"/>
              <a:gd name="connsiteY12-1458" fmla="*/ 3476623 h 7983001"/>
              <a:gd name="connsiteX13-1459" fmla="*/ 1881186 w 1888330"/>
              <a:gd name="connsiteY13-1460" fmla="*/ 7983001 h 7983001"/>
              <a:gd name="connsiteX14-1461" fmla="*/ 928686 w 1888330"/>
              <a:gd name="connsiteY14-1462" fmla="*/ 7983001 h 7983001"/>
              <a:gd name="connsiteX15-1463" fmla="*/ 928686 w 1888330"/>
              <a:gd name="connsiteY15-1464" fmla="*/ 3476623 h 7983001"/>
              <a:gd name="connsiteX0-1465" fmla="*/ 928686 w 1888330"/>
              <a:gd name="connsiteY0-1466" fmla="*/ 3476623 h 7983001"/>
              <a:gd name="connsiteX1-1467" fmla="*/ 802480 w 1888330"/>
              <a:gd name="connsiteY1-1468" fmla="*/ 3348036 h 7983001"/>
              <a:gd name="connsiteX2-1469" fmla="*/ 238123 w 1888330"/>
              <a:gd name="connsiteY2-1470" fmla="*/ 3350418 h 7983001"/>
              <a:gd name="connsiteX3-1471" fmla="*/ 0 w 1888330"/>
              <a:gd name="connsiteY3-1472" fmla="*/ 3090861 h 7983001"/>
              <a:gd name="connsiteX4-1473" fmla="*/ 19050 w 1888330"/>
              <a:gd name="connsiteY4-1474" fmla="*/ 204785 h 7983001"/>
              <a:gd name="connsiteX5-1475" fmla="*/ 207169 w 1888330"/>
              <a:gd name="connsiteY5-1476" fmla="*/ 0 h 7983001"/>
              <a:gd name="connsiteX6-1477" fmla="*/ 1493044 w 1888330"/>
              <a:gd name="connsiteY6-1478" fmla="*/ 4761 h 7983001"/>
              <a:gd name="connsiteX7-1479" fmla="*/ 1490662 w 1888330"/>
              <a:gd name="connsiteY7-1480" fmla="*/ 164305 h 7983001"/>
              <a:gd name="connsiteX8-1481" fmla="*/ 335756 w 1888330"/>
              <a:gd name="connsiteY8-1482" fmla="*/ 176213 h 7983001"/>
              <a:gd name="connsiteX9-1483" fmla="*/ 190500 w 1888330"/>
              <a:gd name="connsiteY9-1484" fmla="*/ 295276 h 7983001"/>
              <a:gd name="connsiteX10-1485" fmla="*/ 183355 w 1888330"/>
              <a:gd name="connsiteY10-1486" fmla="*/ 2988468 h 7983001"/>
              <a:gd name="connsiteX11-1487" fmla="*/ 404812 w 1888330"/>
              <a:gd name="connsiteY11-1488" fmla="*/ 3167062 h 7983001"/>
              <a:gd name="connsiteX12-1489" fmla="*/ 1888330 w 1888330"/>
              <a:gd name="connsiteY12-1490" fmla="*/ 3281362 h 7983001"/>
              <a:gd name="connsiteX13-1491" fmla="*/ 1881186 w 1888330"/>
              <a:gd name="connsiteY13-1492" fmla="*/ 3476623 h 7983001"/>
              <a:gd name="connsiteX14-1493" fmla="*/ 1881186 w 1888330"/>
              <a:gd name="connsiteY14-1494" fmla="*/ 7983001 h 7983001"/>
              <a:gd name="connsiteX15-1495" fmla="*/ 928686 w 1888330"/>
              <a:gd name="connsiteY15-1496" fmla="*/ 7983001 h 7983001"/>
              <a:gd name="connsiteX16" fmla="*/ 928686 w 1888330"/>
              <a:gd name="connsiteY16" fmla="*/ 3476623 h 7983001"/>
              <a:gd name="connsiteX0-1497" fmla="*/ 928686 w 1888330"/>
              <a:gd name="connsiteY0-1498" fmla="*/ 3476623 h 7983001"/>
              <a:gd name="connsiteX1-1499" fmla="*/ 802480 w 1888330"/>
              <a:gd name="connsiteY1-1500" fmla="*/ 3348036 h 7983001"/>
              <a:gd name="connsiteX2-1501" fmla="*/ 238123 w 1888330"/>
              <a:gd name="connsiteY2-1502" fmla="*/ 3350418 h 7983001"/>
              <a:gd name="connsiteX3-1503" fmla="*/ 0 w 1888330"/>
              <a:gd name="connsiteY3-1504" fmla="*/ 3090861 h 7983001"/>
              <a:gd name="connsiteX4-1505" fmla="*/ 19050 w 1888330"/>
              <a:gd name="connsiteY4-1506" fmla="*/ 204785 h 7983001"/>
              <a:gd name="connsiteX5-1507" fmla="*/ 207169 w 1888330"/>
              <a:gd name="connsiteY5-1508" fmla="*/ 0 h 7983001"/>
              <a:gd name="connsiteX6-1509" fmla="*/ 1493044 w 1888330"/>
              <a:gd name="connsiteY6-1510" fmla="*/ 4761 h 7983001"/>
              <a:gd name="connsiteX7-1511" fmla="*/ 1490662 w 1888330"/>
              <a:gd name="connsiteY7-1512" fmla="*/ 164305 h 7983001"/>
              <a:gd name="connsiteX8-1513" fmla="*/ 335756 w 1888330"/>
              <a:gd name="connsiteY8-1514" fmla="*/ 176213 h 7983001"/>
              <a:gd name="connsiteX9-1515" fmla="*/ 190500 w 1888330"/>
              <a:gd name="connsiteY9-1516" fmla="*/ 295276 h 7983001"/>
              <a:gd name="connsiteX10-1517" fmla="*/ 183355 w 1888330"/>
              <a:gd name="connsiteY10-1518" fmla="*/ 2988468 h 7983001"/>
              <a:gd name="connsiteX11-1519" fmla="*/ 342900 w 1888330"/>
              <a:gd name="connsiteY11-1520" fmla="*/ 3157537 h 7983001"/>
              <a:gd name="connsiteX12-1521" fmla="*/ 1888330 w 1888330"/>
              <a:gd name="connsiteY12-1522" fmla="*/ 3281362 h 7983001"/>
              <a:gd name="connsiteX13-1523" fmla="*/ 1881186 w 1888330"/>
              <a:gd name="connsiteY13-1524" fmla="*/ 3476623 h 7983001"/>
              <a:gd name="connsiteX14-1525" fmla="*/ 1881186 w 1888330"/>
              <a:gd name="connsiteY14-1526" fmla="*/ 7983001 h 7983001"/>
              <a:gd name="connsiteX15-1527" fmla="*/ 928686 w 1888330"/>
              <a:gd name="connsiteY15-1528" fmla="*/ 7983001 h 7983001"/>
              <a:gd name="connsiteX16-1529" fmla="*/ 928686 w 1888330"/>
              <a:gd name="connsiteY16-1530" fmla="*/ 3476623 h 7983001"/>
              <a:gd name="connsiteX0-1531" fmla="*/ 928686 w 1888330"/>
              <a:gd name="connsiteY0-1532" fmla="*/ 3476623 h 7983001"/>
              <a:gd name="connsiteX1-1533" fmla="*/ 802480 w 1888330"/>
              <a:gd name="connsiteY1-1534" fmla="*/ 3348036 h 7983001"/>
              <a:gd name="connsiteX2-1535" fmla="*/ 238123 w 1888330"/>
              <a:gd name="connsiteY2-1536" fmla="*/ 3350418 h 7983001"/>
              <a:gd name="connsiteX3-1537" fmla="*/ 0 w 1888330"/>
              <a:gd name="connsiteY3-1538" fmla="*/ 3090861 h 7983001"/>
              <a:gd name="connsiteX4-1539" fmla="*/ 19050 w 1888330"/>
              <a:gd name="connsiteY4-1540" fmla="*/ 204785 h 7983001"/>
              <a:gd name="connsiteX5-1541" fmla="*/ 207169 w 1888330"/>
              <a:gd name="connsiteY5-1542" fmla="*/ 0 h 7983001"/>
              <a:gd name="connsiteX6-1543" fmla="*/ 1493044 w 1888330"/>
              <a:gd name="connsiteY6-1544" fmla="*/ 4761 h 7983001"/>
              <a:gd name="connsiteX7-1545" fmla="*/ 1490662 w 1888330"/>
              <a:gd name="connsiteY7-1546" fmla="*/ 164305 h 7983001"/>
              <a:gd name="connsiteX8-1547" fmla="*/ 335756 w 1888330"/>
              <a:gd name="connsiteY8-1548" fmla="*/ 176213 h 7983001"/>
              <a:gd name="connsiteX9-1549" fmla="*/ 190500 w 1888330"/>
              <a:gd name="connsiteY9-1550" fmla="*/ 295276 h 7983001"/>
              <a:gd name="connsiteX10-1551" fmla="*/ 183355 w 1888330"/>
              <a:gd name="connsiteY10-1552" fmla="*/ 2988468 h 7983001"/>
              <a:gd name="connsiteX11-1553" fmla="*/ 342900 w 1888330"/>
              <a:gd name="connsiteY11-1554" fmla="*/ 3157537 h 7983001"/>
              <a:gd name="connsiteX12-1555" fmla="*/ 807243 w 1888330"/>
              <a:gd name="connsiteY12-1556" fmla="*/ 3202781 h 7983001"/>
              <a:gd name="connsiteX13-1557" fmla="*/ 1888330 w 1888330"/>
              <a:gd name="connsiteY13-1558" fmla="*/ 3281362 h 7983001"/>
              <a:gd name="connsiteX14-1559" fmla="*/ 1881186 w 1888330"/>
              <a:gd name="connsiteY14-1560" fmla="*/ 3476623 h 7983001"/>
              <a:gd name="connsiteX15-1561" fmla="*/ 1881186 w 1888330"/>
              <a:gd name="connsiteY15-1562" fmla="*/ 7983001 h 7983001"/>
              <a:gd name="connsiteX16-1563" fmla="*/ 928686 w 1888330"/>
              <a:gd name="connsiteY16-1564" fmla="*/ 7983001 h 7983001"/>
              <a:gd name="connsiteX17" fmla="*/ 928686 w 1888330"/>
              <a:gd name="connsiteY17" fmla="*/ 3476623 h 7983001"/>
              <a:gd name="connsiteX0-1565" fmla="*/ 928686 w 1888330"/>
              <a:gd name="connsiteY0-1566" fmla="*/ 3476623 h 7983001"/>
              <a:gd name="connsiteX1-1567" fmla="*/ 802480 w 1888330"/>
              <a:gd name="connsiteY1-1568" fmla="*/ 3348036 h 7983001"/>
              <a:gd name="connsiteX2-1569" fmla="*/ 238123 w 1888330"/>
              <a:gd name="connsiteY2-1570" fmla="*/ 3350418 h 7983001"/>
              <a:gd name="connsiteX3-1571" fmla="*/ 0 w 1888330"/>
              <a:gd name="connsiteY3-1572" fmla="*/ 3090861 h 7983001"/>
              <a:gd name="connsiteX4-1573" fmla="*/ 19050 w 1888330"/>
              <a:gd name="connsiteY4-1574" fmla="*/ 204785 h 7983001"/>
              <a:gd name="connsiteX5-1575" fmla="*/ 207169 w 1888330"/>
              <a:gd name="connsiteY5-1576" fmla="*/ 0 h 7983001"/>
              <a:gd name="connsiteX6-1577" fmla="*/ 1493044 w 1888330"/>
              <a:gd name="connsiteY6-1578" fmla="*/ 4761 h 7983001"/>
              <a:gd name="connsiteX7-1579" fmla="*/ 1490662 w 1888330"/>
              <a:gd name="connsiteY7-1580" fmla="*/ 164305 h 7983001"/>
              <a:gd name="connsiteX8-1581" fmla="*/ 335756 w 1888330"/>
              <a:gd name="connsiteY8-1582" fmla="*/ 176213 h 7983001"/>
              <a:gd name="connsiteX9-1583" fmla="*/ 190500 w 1888330"/>
              <a:gd name="connsiteY9-1584" fmla="*/ 295276 h 7983001"/>
              <a:gd name="connsiteX10-1585" fmla="*/ 183355 w 1888330"/>
              <a:gd name="connsiteY10-1586" fmla="*/ 2988468 h 7983001"/>
              <a:gd name="connsiteX11-1587" fmla="*/ 342900 w 1888330"/>
              <a:gd name="connsiteY11-1588" fmla="*/ 3157537 h 7983001"/>
              <a:gd name="connsiteX12-1589" fmla="*/ 797718 w 1888330"/>
              <a:gd name="connsiteY12-1590" fmla="*/ 3178968 h 7983001"/>
              <a:gd name="connsiteX13-1591" fmla="*/ 1888330 w 1888330"/>
              <a:gd name="connsiteY13-1592" fmla="*/ 3281362 h 7983001"/>
              <a:gd name="connsiteX14-1593" fmla="*/ 1881186 w 1888330"/>
              <a:gd name="connsiteY14-1594" fmla="*/ 3476623 h 7983001"/>
              <a:gd name="connsiteX15-1595" fmla="*/ 1881186 w 1888330"/>
              <a:gd name="connsiteY15-1596" fmla="*/ 7983001 h 7983001"/>
              <a:gd name="connsiteX16-1597" fmla="*/ 928686 w 1888330"/>
              <a:gd name="connsiteY16-1598" fmla="*/ 7983001 h 7983001"/>
              <a:gd name="connsiteX17-1599" fmla="*/ 928686 w 1888330"/>
              <a:gd name="connsiteY17-1600" fmla="*/ 3476623 h 7983001"/>
              <a:gd name="connsiteX0-1601" fmla="*/ 928686 w 1888330"/>
              <a:gd name="connsiteY0-1602" fmla="*/ 3476623 h 7983001"/>
              <a:gd name="connsiteX1-1603" fmla="*/ 802480 w 1888330"/>
              <a:gd name="connsiteY1-1604" fmla="*/ 3348036 h 7983001"/>
              <a:gd name="connsiteX2-1605" fmla="*/ 238123 w 1888330"/>
              <a:gd name="connsiteY2-1606" fmla="*/ 3350418 h 7983001"/>
              <a:gd name="connsiteX3-1607" fmla="*/ 0 w 1888330"/>
              <a:gd name="connsiteY3-1608" fmla="*/ 3090861 h 7983001"/>
              <a:gd name="connsiteX4-1609" fmla="*/ 19050 w 1888330"/>
              <a:gd name="connsiteY4-1610" fmla="*/ 204785 h 7983001"/>
              <a:gd name="connsiteX5-1611" fmla="*/ 207169 w 1888330"/>
              <a:gd name="connsiteY5-1612" fmla="*/ 0 h 7983001"/>
              <a:gd name="connsiteX6-1613" fmla="*/ 1493044 w 1888330"/>
              <a:gd name="connsiteY6-1614" fmla="*/ 4761 h 7983001"/>
              <a:gd name="connsiteX7-1615" fmla="*/ 1490662 w 1888330"/>
              <a:gd name="connsiteY7-1616" fmla="*/ 164305 h 7983001"/>
              <a:gd name="connsiteX8-1617" fmla="*/ 335756 w 1888330"/>
              <a:gd name="connsiteY8-1618" fmla="*/ 176213 h 7983001"/>
              <a:gd name="connsiteX9-1619" fmla="*/ 190500 w 1888330"/>
              <a:gd name="connsiteY9-1620" fmla="*/ 295276 h 7983001"/>
              <a:gd name="connsiteX10-1621" fmla="*/ 183355 w 1888330"/>
              <a:gd name="connsiteY10-1622" fmla="*/ 2988468 h 7983001"/>
              <a:gd name="connsiteX11-1623" fmla="*/ 342900 w 1888330"/>
              <a:gd name="connsiteY11-1624" fmla="*/ 3157537 h 7983001"/>
              <a:gd name="connsiteX12-1625" fmla="*/ 797718 w 1888330"/>
              <a:gd name="connsiteY12-1626" fmla="*/ 3178968 h 7983001"/>
              <a:gd name="connsiteX13-1627" fmla="*/ 1169193 w 1888330"/>
              <a:gd name="connsiteY13-1628" fmla="*/ 3207544 h 7983001"/>
              <a:gd name="connsiteX14-1629" fmla="*/ 1888330 w 1888330"/>
              <a:gd name="connsiteY14-1630" fmla="*/ 3281362 h 7983001"/>
              <a:gd name="connsiteX15-1631" fmla="*/ 1881186 w 1888330"/>
              <a:gd name="connsiteY15-1632" fmla="*/ 3476623 h 7983001"/>
              <a:gd name="connsiteX16-1633" fmla="*/ 1881186 w 1888330"/>
              <a:gd name="connsiteY16-1634" fmla="*/ 7983001 h 7983001"/>
              <a:gd name="connsiteX17-1635" fmla="*/ 928686 w 1888330"/>
              <a:gd name="connsiteY17-1636" fmla="*/ 7983001 h 7983001"/>
              <a:gd name="connsiteX18" fmla="*/ 928686 w 1888330"/>
              <a:gd name="connsiteY18" fmla="*/ 3476623 h 7983001"/>
              <a:gd name="connsiteX0-1637" fmla="*/ 928686 w 1888330"/>
              <a:gd name="connsiteY0-1638" fmla="*/ 3476623 h 7983001"/>
              <a:gd name="connsiteX1-1639" fmla="*/ 802480 w 1888330"/>
              <a:gd name="connsiteY1-1640" fmla="*/ 3348036 h 7983001"/>
              <a:gd name="connsiteX2-1641" fmla="*/ 238123 w 1888330"/>
              <a:gd name="connsiteY2-1642" fmla="*/ 3350418 h 7983001"/>
              <a:gd name="connsiteX3-1643" fmla="*/ 0 w 1888330"/>
              <a:gd name="connsiteY3-1644" fmla="*/ 3090861 h 7983001"/>
              <a:gd name="connsiteX4-1645" fmla="*/ 19050 w 1888330"/>
              <a:gd name="connsiteY4-1646" fmla="*/ 204785 h 7983001"/>
              <a:gd name="connsiteX5-1647" fmla="*/ 207169 w 1888330"/>
              <a:gd name="connsiteY5-1648" fmla="*/ 0 h 7983001"/>
              <a:gd name="connsiteX6-1649" fmla="*/ 1493044 w 1888330"/>
              <a:gd name="connsiteY6-1650" fmla="*/ 4761 h 7983001"/>
              <a:gd name="connsiteX7-1651" fmla="*/ 1490662 w 1888330"/>
              <a:gd name="connsiteY7-1652" fmla="*/ 164305 h 7983001"/>
              <a:gd name="connsiteX8-1653" fmla="*/ 335756 w 1888330"/>
              <a:gd name="connsiteY8-1654" fmla="*/ 176213 h 7983001"/>
              <a:gd name="connsiteX9-1655" fmla="*/ 190500 w 1888330"/>
              <a:gd name="connsiteY9-1656" fmla="*/ 295276 h 7983001"/>
              <a:gd name="connsiteX10-1657" fmla="*/ 183355 w 1888330"/>
              <a:gd name="connsiteY10-1658" fmla="*/ 2988468 h 7983001"/>
              <a:gd name="connsiteX11-1659" fmla="*/ 342900 w 1888330"/>
              <a:gd name="connsiteY11-1660" fmla="*/ 3157537 h 7983001"/>
              <a:gd name="connsiteX12-1661" fmla="*/ 797718 w 1888330"/>
              <a:gd name="connsiteY12-1662" fmla="*/ 3178968 h 7983001"/>
              <a:gd name="connsiteX13-1663" fmla="*/ 1019174 w 1888330"/>
              <a:gd name="connsiteY13-1664" fmla="*/ 3040856 h 7983001"/>
              <a:gd name="connsiteX14-1665" fmla="*/ 1888330 w 1888330"/>
              <a:gd name="connsiteY14-1666" fmla="*/ 3281362 h 7983001"/>
              <a:gd name="connsiteX15-1667" fmla="*/ 1881186 w 1888330"/>
              <a:gd name="connsiteY15-1668" fmla="*/ 3476623 h 7983001"/>
              <a:gd name="connsiteX16-1669" fmla="*/ 1881186 w 1888330"/>
              <a:gd name="connsiteY16-1670" fmla="*/ 7983001 h 7983001"/>
              <a:gd name="connsiteX17-1671" fmla="*/ 928686 w 1888330"/>
              <a:gd name="connsiteY17-1672" fmla="*/ 7983001 h 7983001"/>
              <a:gd name="connsiteX18-1673" fmla="*/ 928686 w 1888330"/>
              <a:gd name="connsiteY18-1674" fmla="*/ 3476623 h 7983001"/>
              <a:gd name="connsiteX0-1675" fmla="*/ 928686 w 1888330"/>
              <a:gd name="connsiteY0-1676" fmla="*/ 3476623 h 7983001"/>
              <a:gd name="connsiteX1-1677" fmla="*/ 802480 w 1888330"/>
              <a:gd name="connsiteY1-1678" fmla="*/ 3348036 h 7983001"/>
              <a:gd name="connsiteX2-1679" fmla="*/ 238123 w 1888330"/>
              <a:gd name="connsiteY2-1680" fmla="*/ 3350418 h 7983001"/>
              <a:gd name="connsiteX3-1681" fmla="*/ 0 w 1888330"/>
              <a:gd name="connsiteY3-1682" fmla="*/ 3090861 h 7983001"/>
              <a:gd name="connsiteX4-1683" fmla="*/ 19050 w 1888330"/>
              <a:gd name="connsiteY4-1684" fmla="*/ 204785 h 7983001"/>
              <a:gd name="connsiteX5-1685" fmla="*/ 207169 w 1888330"/>
              <a:gd name="connsiteY5-1686" fmla="*/ 0 h 7983001"/>
              <a:gd name="connsiteX6-1687" fmla="*/ 1493044 w 1888330"/>
              <a:gd name="connsiteY6-1688" fmla="*/ 4761 h 7983001"/>
              <a:gd name="connsiteX7-1689" fmla="*/ 1490662 w 1888330"/>
              <a:gd name="connsiteY7-1690" fmla="*/ 164305 h 7983001"/>
              <a:gd name="connsiteX8-1691" fmla="*/ 335756 w 1888330"/>
              <a:gd name="connsiteY8-1692" fmla="*/ 176213 h 7983001"/>
              <a:gd name="connsiteX9-1693" fmla="*/ 190500 w 1888330"/>
              <a:gd name="connsiteY9-1694" fmla="*/ 295276 h 7983001"/>
              <a:gd name="connsiteX10-1695" fmla="*/ 183355 w 1888330"/>
              <a:gd name="connsiteY10-1696" fmla="*/ 2988468 h 7983001"/>
              <a:gd name="connsiteX11-1697" fmla="*/ 342900 w 1888330"/>
              <a:gd name="connsiteY11-1698" fmla="*/ 3157537 h 7983001"/>
              <a:gd name="connsiteX12-1699" fmla="*/ 797718 w 1888330"/>
              <a:gd name="connsiteY12-1700" fmla="*/ 3178968 h 7983001"/>
              <a:gd name="connsiteX13-1701" fmla="*/ 1019174 w 1888330"/>
              <a:gd name="connsiteY13-1702" fmla="*/ 3040856 h 7983001"/>
              <a:gd name="connsiteX14-1703" fmla="*/ 1409700 w 1888330"/>
              <a:gd name="connsiteY14-1704" fmla="*/ 3128962 h 7983001"/>
              <a:gd name="connsiteX15-1705" fmla="*/ 1888330 w 1888330"/>
              <a:gd name="connsiteY15-1706" fmla="*/ 3281362 h 7983001"/>
              <a:gd name="connsiteX16-1707" fmla="*/ 1881186 w 1888330"/>
              <a:gd name="connsiteY16-1708" fmla="*/ 3476623 h 7983001"/>
              <a:gd name="connsiteX17-1709" fmla="*/ 1881186 w 1888330"/>
              <a:gd name="connsiteY17-1710" fmla="*/ 7983001 h 7983001"/>
              <a:gd name="connsiteX18-1711" fmla="*/ 928686 w 1888330"/>
              <a:gd name="connsiteY18-1712" fmla="*/ 7983001 h 7983001"/>
              <a:gd name="connsiteX19" fmla="*/ 928686 w 1888330"/>
              <a:gd name="connsiteY19" fmla="*/ 3476623 h 7983001"/>
              <a:gd name="connsiteX0-1713" fmla="*/ 928686 w 1989832"/>
              <a:gd name="connsiteY0-1714" fmla="*/ 3476623 h 7983001"/>
              <a:gd name="connsiteX1-1715" fmla="*/ 802480 w 1989832"/>
              <a:gd name="connsiteY1-1716" fmla="*/ 3348036 h 7983001"/>
              <a:gd name="connsiteX2-1717" fmla="*/ 238123 w 1989832"/>
              <a:gd name="connsiteY2-1718" fmla="*/ 3350418 h 7983001"/>
              <a:gd name="connsiteX3-1719" fmla="*/ 0 w 1989832"/>
              <a:gd name="connsiteY3-1720" fmla="*/ 3090861 h 7983001"/>
              <a:gd name="connsiteX4-1721" fmla="*/ 19050 w 1989832"/>
              <a:gd name="connsiteY4-1722" fmla="*/ 204785 h 7983001"/>
              <a:gd name="connsiteX5-1723" fmla="*/ 207169 w 1989832"/>
              <a:gd name="connsiteY5-1724" fmla="*/ 0 h 7983001"/>
              <a:gd name="connsiteX6-1725" fmla="*/ 1493044 w 1989832"/>
              <a:gd name="connsiteY6-1726" fmla="*/ 4761 h 7983001"/>
              <a:gd name="connsiteX7-1727" fmla="*/ 1490662 w 1989832"/>
              <a:gd name="connsiteY7-1728" fmla="*/ 164305 h 7983001"/>
              <a:gd name="connsiteX8-1729" fmla="*/ 335756 w 1989832"/>
              <a:gd name="connsiteY8-1730" fmla="*/ 176213 h 7983001"/>
              <a:gd name="connsiteX9-1731" fmla="*/ 190500 w 1989832"/>
              <a:gd name="connsiteY9-1732" fmla="*/ 295276 h 7983001"/>
              <a:gd name="connsiteX10-1733" fmla="*/ 183355 w 1989832"/>
              <a:gd name="connsiteY10-1734" fmla="*/ 2988468 h 7983001"/>
              <a:gd name="connsiteX11-1735" fmla="*/ 342900 w 1989832"/>
              <a:gd name="connsiteY11-1736" fmla="*/ 3157537 h 7983001"/>
              <a:gd name="connsiteX12-1737" fmla="*/ 797718 w 1989832"/>
              <a:gd name="connsiteY12-1738" fmla="*/ 3178968 h 7983001"/>
              <a:gd name="connsiteX13-1739" fmla="*/ 1019174 w 1989832"/>
              <a:gd name="connsiteY13-1740" fmla="*/ 3040856 h 7983001"/>
              <a:gd name="connsiteX14-1741" fmla="*/ 1947863 w 1989832"/>
              <a:gd name="connsiteY14-1742" fmla="*/ 3040856 h 7983001"/>
              <a:gd name="connsiteX15-1743" fmla="*/ 1888330 w 1989832"/>
              <a:gd name="connsiteY15-1744" fmla="*/ 3281362 h 7983001"/>
              <a:gd name="connsiteX16-1745" fmla="*/ 1881186 w 1989832"/>
              <a:gd name="connsiteY16-1746" fmla="*/ 3476623 h 7983001"/>
              <a:gd name="connsiteX17-1747" fmla="*/ 1881186 w 1989832"/>
              <a:gd name="connsiteY17-1748" fmla="*/ 7983001 h 7983001"/>
              <a:gd name="connsiteX18-1749" fmla="*/ 928686 w 1989832"/>
              <a:gd name="connsiteY18-1750" fmla="*/ 7983001 h 7983001"/>
              <a:gd name="connsiteX19-1751" fmla="*/ 928686 w 1989832"/>
              <a:gd name="connsiteY19-1752" fmla="*/ 3476623 h 7983001"/>
              <a:gd name="connsiteX0-1753" fmla="*/ 928686 w 1989832"/>
              <a:gd name="connsiteY0-1754" fmla="*/ 3476623 h 7983001"/>
              <a:gd name="connsiteX1-1755" fmla="*/ 802480 w 1989832"/>
              <a:gd name="connsiteY1-1756" fmla="*/ 3348036 h 7983001"/>
              <a:gd name="connsiteX2-1757" fmla="*/ 238123 w 1989832"/>
              <a:gd name="connsiteY2-1758" fmla="*/ 3350418 h 7983001"/>
              <a:gd name="connsiteX3-1759" fmla="*/ 0 w 1989832"/>
              <a:gd name="connsiteY3-1760" fmla="*/ 3090861 h 7983001"/>
              <a:gd name="connsiteX4-1761" fmla="*/ 19050 w 1989832"/>
              <a:gd name="connsiteY4-1762" fmla="*/ 204785 h 7983001"/>
              <a:gd name="connsiteX5-1763" fmla="*/ 207169 w 1989832"/>
              <a:gd name="connsiteY5-1764" fmla="*/ 0 h 7983001"/>
              <a:gd name="connsiteX6-1765" fmla="*/ 1493044 w 1989832"/>
              <a:gd name="connsiteY6-1766" fmla="*/ 4761 h 7983001"/>
              <a:gd name="connsiteX7-1767" fmla="*/ 1490662 w 1989832"/>
              <a:gd name="connsiteY7-1768" fmla="*/ 164305 h 7983001"/>
              <a:gd name="connsiteX8-1769" fmla="*/ 335756 w 1989832"/>
              <a:gd name="connsiteY8-1770" fmla="*/ 176213 h 7983001"/>
              <a:gd name="connsiteX9-1771" fmla="*/ 190500 w 1989832"/>
              <a:gd name="connsiteY9-1772" fmla="*/ 295276 h 7983001"/>
              <a:gd name="connsiteX10-1773" fmla="*/ 183355 w 1989832"/>
              <a:gd name="connsiteY10-1774" fmla="*/ 2988468 h 7983001"/>
              <a:gd name="connsiteX11-1775" fmla="*/ 342900 w 1989832"/>
              <a:gd name="connsiteY11-1776" fmla="*/ 3157537 h 7983001"/>
              <a:gd name="connsiteX12-1777" fmla="*/ 797718 w 1989832"/>
              <a:gd name="connsiteY12-1778" fmla="*/ 3178968 h 7983001"/>
              <a:gd name="connsiteX13-1779" fmla="*/ 1019174 w 1989832"/>
              <a:gd name="connsiteY13-1780" fmla="*/ 3040856 h 7983001"/>
              <a:gd name="connsiteX14-1781" fmla="*/ 1947863 w 1989832"/>
              <a:gd name="connsiteY14-1782" fmla="*/ 3040856 h 7983001"/>
              <a:gd name="connsiteX15-1783" fmla="*/ 1888330 w 1989832"/>
              <a:gd name="connsiteY15-1784" fmla="*/ 3281362 h 7983001"/>
              <a:gd name="connsiteX16-1785" fmla="*/ 1881186 w 1989832"/>
              <a:gd name="connsiteY16-1786" fmla="*/ 3476623 h 7983001"/>
              <a:gd name="connsiteX17-1787" fmla="*/ 1881186 w 1989832"/>
              <a:gd name="connsiteY17-1788" fmla="*/ 7983001 h 7983001"/>
              <a:gd name="connsiteX18-1789" fmla="*/ 928686 w 1989832"/>
              <a:gd name="connsiteY18-1790" fmla="*/ 7983001 h 7983001"/>
              <a:gd name="connsiteX19-1791" fmla="*/ 928686 w 1989832"/>
              <a:gd name="connsiteY19-1792" fmla="*/ 3476623 h 7983001"/>
              <a:gd name="connsiteX0-1793" fmla="*/ 928686 w 1989832"/>
              <a:gd name="connsiteY0-1794" fmla="*/ 3476623 h 7983001"/>
              <a:gd name="connsiteX1-1795" fmla="*/ 802480 w 1989832"/>
              <a:gd name="connsiteY1-1796" fmla="*/ 3348036 h 7983001"/>
              <a:gd name="connsiteX2-1797" fmla="*/ 238123 w 1989832"/>
              <a:gd name="connsiteY2-1798" fmla="*/ 3350418 h 7983001"/>
              <a:gd name="connsiteX3-1799" fmla="*/ 0 w 1989832"/>
              <a:gd name="connsiteY3-1800" fmla="*/ 3090861 h 7983001"/>
              <a:gd name="connsiteX4-1801" fmla="*/ 19050 w 1989832"/>
              <a:gd name="connsiteY4-1802" fmla="*/ 204785 h 7983001"/>
              <a:gd name="connsiteX5-1803" fmla="*/ 207169 w 1989832"/>
              <a:gd name="connsiteY5-1804" fmla="*/ 0 h 7983001"/>
              <a:gd name="connsiteX6-1805" fmla="*/ 1493044 w 1989832"/>
              <a:gd name="connsiteY6-1806" fmla="*/ 4761 h 7983001"/>
              <a:gd name="connsiteX7-1807" fmla="*/ 1490662 w 1989832"/>
              <a:gd name="connsiteY7-1808" fmla="*/ 164305 h 7983001"/>
              <a:gd name="connsiteX8-1809" fmla="*/ 335756 w 1989832"/>
              <a:gd name="connsiteY8-1810" fmla="*/ 176213 h 7983001"/>
              <a:gd name="connsiteX9-1811" fmla="*/ 190500 w 1989832"/>
              <a:gd name="connsiteY9-1812" fmla="*/ 295276 h 7983001"/>
              <a:gd name="connsiteX10-1813" fmla="*/ 183355 w 1989832"/>
              <a:gd name="connsiteY10-1814" fmla="*/ 2988468 h 7983001"/>
              <a:gd name="connsiteX11-1815" fmla="*/ 342900 w 1989832"/>
              <a:gd name="connsiteY11-1816" fmla="*/ 3157537 h 7983001"/>
              <a:gd name="connsiteX12-1817" fmla="*/ 797718 w 1989832"/>
              <a:gd name="connsiteY12-1818" fmla="*/ 3178968 h 7983001"/>
              <a:gd name="connsiteX13-1819" fmla="*/ 1019174 w 1989832"/>
              <a:gd name="connsiteY13-1820" fmla="*/ 3040856 h 7983001"/>
              <a:gd name="connsiteX14-1821" fmla="*/ 1947863 w 1989832"/>
              <a:gd name="connsiteY14-1822" fmla="*/ 3040856 h 7983001"/>
              <a:gd name="connsiteX15-1823" fmla="*/ 1888330 w 1989832"/>
              <a:gd name="connsiteY15-1824" fmla="*/ 3281362 h 7983001"/>
              <a:gd name="connsiteX16-1825" fmla="*/ 1881186 w 1989832"/>
              <a:gd name="connsiteY16-1826" fmla="*/ 3476623 h 7983001"/>
              <a:gd name="connsiteX17-1827" fmla="*/ 1881186 w 1989832"/>
              <a:gd name="connsiteY17-1828" fmla="*/ 7983001 h 7983001"/>
              <a:gd name="connsiteX18-1829" fmla="*/ 928686 w 1989832"/>
              <a:gd name="connsiteY18-1830" fmla="*/ 7983001 h 7983001"/>
              <a:gd name="connsiteX19-1831" fmla="*/ 928686 w 1989832"/>
              <a:gd name="connsiteY19-1832" fmla="*/ 3476623 h 7983001"/>
              <a:gd name="connsiteX0-1833" fmla="*/ 928686 w 1989832"/>
              <a:gd name="connsiteY0-1834" fmla="*/ 3476623 h 7983001"/>
              <a:gd name="connsiteX1-1835" fmla="*/ 802480 w 1989832"/>
              <a:gd name="connsiteY1-1836" fmla="*/ 3348036 h 7983001"/>
              <a:gd name="connsiteX2-1837" fmla="*/ 238123 w 1989832"/>
              <a:gd name="connsiteY2-1838" fmla="*/ 3350418 h 7983001"/>
              <a:gd name="connsiteX3-1839" fmla="*/ 0 w 1989832"/>
              <a:gd name="connsiteY3-1840" fmla="*/ 3090861 h 7983001"/>
              <a:gd name="connsiteX4-1841" fmla="*/ 19050 w 1989832"/>
              <a:gd name="connsiteY4-1842" fmla="*/ 204785 h 7983001"/>
              <a:gd name="connsiteX5-1843" fmla="*/ 207169 w 1989832"/>
              <a:gd name="connsiteY5-1844" fmla="*/ 0 h 7983001"/>
              <a:gd name="connsiteX6-1845" fmla="*/ 1493044 w 1989832"/>
              <a:gd name="connsiteY6-1846" fmla="*/ 4761 h 7983001"/>
              <a:gd name="connsiteX7-1847" fmla="*/ 1490662 w 1989832"/>
              <a:gd name="connsiteY7-1848" fmla="*/ 164305 h 7983001"/>
              <a:gd name="connsiteX8-1849" fmla="*/ 335756 w 1989832"/>
              <a:gd name="connsiteY8-1850" fmla="*/ 176213 h 7983001"/>
              <a:gd name="connsiteX9-1851" fmla="*/ 190500 w 1989832"/>
              <a:gd name="connsiteY9-1852" fmla="*/ 295276 h 7983001"/>
              <a:gd name="connsiteX10-1853" fmla="*/ 183355 w 1989832"/>
              <a:gd name="connsiteY10-1854" fmla="*/ 2988468 h 7983001"/>
              <a:gd name="connsiteX11-1855" fmla="*/ 342900 w 1989832"/>
              <a:gd name="connsiteY11-1856" fmla="*/ 3157537 h 7983001"/>
              <a:gd name="connsiteX12-1857" fmla="*/ 797718 w 1989832"/>
              <a:gd name="connsiteY12-1858" fmla="*/ 3178968 h 7983001"/>
              <a:gd name="connsiteX13-1859" fmla="*/ 1019174 w 1989832"/>
              <a:gd name="connsiteY13-1860" fmla="*/ 3040856 h 7983001"/>
              <a:gd name="connsiteX14-1861" fmla="*/ 1947863 w 1989832"/>
              <a:gd name="connsiteY14-1862" fmla="*/ 3040856 h 7983001"/>
              <a:gd name="connsiteX15-1863" fmla="*/ 1888330 w 1989832"/>
              <a:gd name="connsiteY15-1864" fmla="*/ 3281362 h 7983001"/>
              <a:gd name="connsiteX16-1865" fmla="*/ 1881186 w 1989832"/>
              <a:gd name="connsiteY16-1866" fmla="*/ 3476623 h 7983001"/>
              <a:gd name="connsiteX17-1867" fmla="*/ 1881186 w 1989832"/>
              <a:gd name="connsiteY17-1868" fmla="*/ 7983001 h 7983001"/>
              <a:gd name="connsiteX18-1869" fmla="*/ 928686 w 1989832"/>
              <a:gd name="connsiteY18-1870" fmla="*/ 7983001 h 7983001"/>
              <a:gd name="connsiteX19-1871" fmla="*/ 928686 w 1989832"/>
              <a:gd name="connsiteY19-1872" fmla="*/ 3476623 h 7983001"/>
              <a:gd name="connsiteX0-1873" fmla="*/ 928686 w 1989832"/>
              <a:gd name="connsiteY0-1874" fmla="*/ 3476623 h 7983001"/>
              <a:gd name="connsiteX1-1875" fmla="*/ 802480 w 1989832"/>
              <a:gd name="connsiteY1-1876" fmla="*/ 3348036 h 7983001"/>
              <a:gd name="connsiteX2-1877" fmla="*/ 238123 w 1989832"/>
              <a:gd name="connsiteY2-1878" fmla="*/ 3350418 h 7983001"/>
              <a:gd name="connsiteX3-1879" fmla="*/ 0 w 1989832"/>
              <a:gd name="connsiteY3-1880" fmla="*/ 3090861 h 7983001"/>
              <a:gd name="connsiteX4-1881" fmla="*/ 19050 w 1989832"/>
              <a:gd name="connsiteY4-1882" fmla="*/ 204785 h 7983001"/>
              <a:gd name="connsiteX5-1883" fmla="*/ 207169 w 1989832"/>
              <a:gd name="connsiteY5-1884" fmla="*/ 0 h 7983001"/>
              <a:gd name="connsiteX6-1885" fmla="*/ 1493044 w 1989832"/>
              <a:gd name="connsiteY6-1886" fmla="*/ 4761 h 7983001"/>
              <a:gd name="connsiteX7-1887" fmla="*/ 1490662 w 1989832"/>
              <a:gd name="connsiteY7-1888" fmla="*/ 164305 h 7983001"/>
              <a:gd name="connsiteX8-1889" fmla="*/ 335756 w 1989832"/>
              <a:gd name="connsiteY8-1890" fmla="*/ 176213 h 7983001"/>
              <a:gd name="connsiteX9-1891" fmla="*/ 190500 w 1989832"/>
              <a:gd name="connsiteY9-1892" fmla="*/ 295276 h 7983001"/>
              <a:gd name="connsiteX10-1893" fmla="*/ 183355 w 1989832"/>
              <a:gd name="connsiteY10-1894" fmla="*/ 2988468 h 7983001"/>
              <a:gd name="connsiteX11-1895" fmla="*/ 342900 w 1989832"/>
              <a:gd name="connsiteY11-1896" fmla="*/ 3157537 h 7983001"/>
              <a:gd name="connsiteX12-1897" fmla="*/ 797718 w 1989832"/>
              <a:gd name="connsiteY12-1898" fmla="*/ 3178968 h 7983001"/>
              <a:gd name="connsiteX13-1899" fmla="*/ 1019174 w 1989832"/>
              <a:gd name="connsiteY13-1900" fmla="*/ 3040856 h 7983001"/>
              <a:gd name="connsiteX14-1901" fmla="*/ 1947863 w 1989832"/>
              <a:gd name="connsiteY14-1902" fmla="*/ 3040856 h 7983001"/>
              <a:gd name="connsiteX15-1903" fmla="*/ 1888330 w 1989832"/>
              <a:gd name="connsiteY15-1904" fmla="*/ 3281362 h 7983001"/>
              <a:gd name="connsiteX16-1905" fmla="*/ 1881186 w 1989832"/>
              <a:gd name="connsiteY16-1906" fmla="*/ 3476623 h 7983001"/>
              <a:gd name="connsiteX17-1907" fmla="*/ 1881186 w 1989832"/>
              <a:gd name="connsiteY17-1908" fmla="*/ 7983001 h 7983001"/>
              <a:gd name="connsiteX18-1909" fmla="*/ 928686 w 1989832"/>
              <a:gd name="connsiteY18-1910" fmla="*/ 7983001 h 7983001"/>
              <a:gd name="connsiteX19-1911" fmla="*/ 928686 w 1989832"/>
              <a:gd name="connsiteY19-1912" fmla="*/ 3476623 h 7983001"/>
              <a:gd name="connsiteX0-1913" fmla="*/ 928686 w 1989832"/>
              <a:gd name="connsiteY0-1914" fmla="*/ 3476623 h 7983001"/>
              <a:gd name="connsiteX1-1915" fmla="*/ 802480 w 1989832"/>
              <a:gd name="connsiteY1-1916" fmla="*/ 3348036 h 7983001"/>
              <a:gd name="connsiteX2-1917" fmla="*/ 238123 w 1989832"/>
              <a:gd name="connsiteY2-1918" fmla="*/ 3350418 h 7983001"/>
              <a:gd name="connsiteX3-1919" fmla="*/ 0 w 1989832"/>
              <a:gd name="connsiteY3-1920" fmla="*/ 3090861 h 7983001"/>
              <a:gd name="connsiteX4-1921" fmla="*/ 19050 w 1989832"/>
              <a:gd name="connsiteY4-1922" fmla="*/ 204785 h 7983001"/>
              <a:gd name="connsiteX5-1923" fmla="*/ 207169 w 1989832"/>
              <a:gd name="connsiteY5-1924" fmla="*/ 0 h 7983001"/>
              <a:gd name="connsiteX6-1925" fmla="*/ 1493044 w 1989832"/>
              <a:gd name="connsiteY6-1926" fmla="*/ 4761 h 7983001"/>
              <a:gd name="connsiteX7-1927" fmla="*/ 1490662 w 1989832"/>
              <a:gd name="connsiteY7-1928" fmla="*/ 164305 h 7983001"/>
              <a:gd name="connsiteX8-1929" fmla="*/ 335756 w 1989832"/>
              <a:gd name="connsiteY8-1930" fmla="*/ 176213 h 7983001"/>
              <a:gd name="connsiteX9-1931" fmla="*/ 190500 w 1989832"/>
              <a:gd name="connsiteY9-1932" fmla="*/ 295276 h 7983001"/>
              <a:gd name="connsiteX10-1933" fmla="*/ 183355 w 1989832"/>
              <a:gd name="connsiteY10-1934" fmla="*/ 2988468 h 7983001"/>
              <a:gd name="connsiteX11-1935" fmla="*/ 342900 w 1989832"/>
              <a:gd name="connsiteY11-1936" fmla="*/ 3157537 h 7983001"/>
              <a:gd name="connsiteX12-1937" fmla="*/ 804862 w 1989832"/>
              <a:gd name="connsiteY12-1938" fmla="*/ 3167062 h 7983001"/>
              <a:gd name="connsiteX13-1939" fmla="*/ 1019174 w 1989832"/>
              <a:gd name="connsiteY13-1940" fmla="*/ 3040856 h 7983001"/>
              <a:gd name="connsiteX14-1941" fmla="*/ 1947863 w 1989832"/>
              <a:gd name="connsiteY14-1942" fmla="*/ 3040856 h 7983001"/>
              <a:gd name="connsiteX15-1943" fmla="*/ 1888330 w 1989832"/>
              <a:gd name="connsiteY15-1944" fmla="*/ 3281362 h 7983001"/>
              <a:gd name="connsiteX16-1945" fmla="*/ 1881186 w 1989832"/>
              <a:gd name="connsiteY16-1946" fmla="*/ 3476623 h 7983001"/>
              <a:gd name="connsiteX17-1947" fmla="*/ 1881186 w 1989832"/>
              <a:gd name="connsiteY17-1948" fmla="*/ 7983001 h 7983001"/>
              <a:gd name="connsiteX18-1949" fmla="*/ 928686 w 1989832"/>
              <a:gd name="connsiteY18-1950" fmla="*/ 7983001 h 7983001"/>
              <a:gd name="connsiteX19-1951" fmla="*/ 928686 w 1989832"/>
              <a:gd name="connsiteY19-1952" fmla="*/ 3476623 h 7983001"/>
              <a:gd name="connsiteX0-1953" fmla="*/ 928686 w 1989832"/>
              <a:gd name="connsiteY0-1954" fmla="*/ 3476623 h 7983001"/>
              <a:gd name="connsiteX1-1955" fmla="*/ 802480 w 1989832"/>
              <a:gd name="connsiteY1-1956" fmla="*/ 3348036 h 7983001"/>
              <a:gd name="connsiteX2-1957" fmla="*/ 238123 w 1989832"/>
              <a:gd name="connsiteY2-1958" fmla="*/ 3350418 h 7983001"/>
              <a:gd name="connsiteX3-1959" fmla="*/ 0 w 1989832"/>
              <a:gd name="connsiteY3-1960" fmla="*/ 3090861 h 7983001"/>
              <a:gd name="connsiteX4-1961" fmla="*/ 19050 w 1989832"/>
              <a:gd name="connsiteY4-1962" fmla="*/ 204785 h 7983001"/>
              <a:gd name="connsiteX5-1963" fmla="*/ 207169 w 1989832"/>
              <a:gd name="connsiteY5-1964" fmla="*/ 0 h 7983001"/>
              <a:gd name="connsiteX6-1965" fmla="*/ 1493044 w 1989832"/>
              <a:gd name="connsiteY6-1966" fmla="*/ 4761 h 7983001"/>
              <a:gd name="connsiteX7-1967" fmla="*/ 1490662 w 1989832"/>
              <a:gd name="connsiteY7-1968" fmla="*/ 164305 h 7983001"/>
              <a:gd name="connsiteX8-1969" fmla="*/ 335756 w 1989832"/>
              <a:gd name="connsiteY8-1970" fmla="*/ 176213 h 7983001"/>
              <a:gd name="connsiteX9-1971" fmla="*/ 190500 w 1989832"/>
              <a:gd name="connsiteY9-1972" fmla="*/ 295276 h 7983001"/>
              <a:gd name="connsiteX10-1973" fmla="*/ 183355 w 1989832"/>
              <a:gd name="connsiteY10-1974" fmla="*/ 2988468 h 7983001"/>
              <a:gd name="connsiteX11-1975" fmla="*/ 342900 w 1989832"/>
              <a:gd name="connsiteY11-1976" fmla="*/ 3157537 h 7983001"/>
              <a:gd name="connsiteX12-1977" fmla="*/ 804862 w 1989832"/>
              <a:gd name="connsiteY12-1978" fmla="*/ 3167062 h 7983001"/>
              <a:gd name="connsiteX13-1979" fmla="*/ 1019174 w 1989832"/>
              <a:gd name="connsiteY13-1980" fmla="*/ 3040856 h 7983001"/>
              <a:gd name="connsiteX14-1981" fmla="*/ 1947863 w 1989832"/>
              <a:gd name="connsiteY14-1982" fmla="*/ 3040856 h 7983001"/>
              <a:gd name="connsiteX15-1983" fmla="*/ 1888330 w 1989832"/>
              <a:gd name="connsiteY15-1984" fmla="*/ 3281362 h 7983001"/>
              <a:gd name="connsiteX16-1985" fmla="*/ 1881186 w 1989832"/>
              <a:gd name="connsiteY16-1986" fmla="*/ 3476623 h 7983001"/>
              <a:gd name="connsiteX17-1987" fmla="*/ 1881186 w 1989832"/>
              <a:gd name="connsiteY17-1988" fmla="*/ 7983001 h 7983001"/>
              <a:gd name="connsiteX18-1989" fmla="*/ 928686 w 1989832"/>
              <a:gd name="connsiteY18-1990" fmla="*/ 7983001 h 7983001"/>
              <a:gd name="connsiteX19-1991" fmla="*/ 928686 w 1989832"/>
              <a:gd name="connsiteY19-1992" fmla="*/ 3476623 h 7983001"/>
              <a:gd name="connsiteX0-1993" fmla="*/ 928686 w 1989832"/>
              <a:gd name="connsiteY0-1994" fmla="*/ 3476623 h 7983001"/>
              <a:gd name="connsiteX1-1995" fmla="*/ 802480 w 1989832"/>
              <a:gd name="connsiteY1-1996" fmla="*/ 3348036 h 7983001"/>
              <a:gd name="connsiteX2-1997" fmla="*/ 238123 w 1989832"/>
              <a:gd name="connsiteY2-1998" fmla="*/ 3350418 h 7983001"/>
              <a:gd name="connsiteX3-1999" fmla="*/ 0 w 1989832"/>
              <a:gd name="connsiteY3-2000" fmla="*/ 3090861 h 7983001"/>
              <a:gd name="connsiteX4-2001" fmla="*/ 19050 w 1989832"/>
              <a:gd name="connsiteY4-2002" fmla="*/ 204785 h 7983001"/>
              <a:gd name="connsiteX5-2003" fmla="*/ 207169 w 1989832"/>
              <a:gd name="connsiteY5-2004" fmla="*/ 0 h 7983001"/>
              <a:gd name="connsiteX6-2005" fmla="*/ 1493044 w 1989832"/>
              <a:gd name="connsiteY6-2006" fmla="*/ 4761 h 7983001"/>
              <a:gd name="connsiteX7-2007" fmla="*/ 1490662 w 1989832"/>
              <a:gd name="connsiteY7-2008" fmla="*/ 164305 h 7983001"/>
              <a:gd name="connsiteX8-2009" fmla="*/ 335756 w 1989832"/>
              <a:gd name="connsiteY8-2010" fmla="*/ 176213 h 7983001"/>
              <a:gd name="connsiteX9-2011" fmla="*/ 190500 w 1989832"/>
              <a:gd name="connsiteY9-2012" fmla="*/ 295276 h 7983001"/>
              <a:gd name="connsiteX10-2013" fmla="*/ 183355 w 1989832"/>
              <a:gd name="connsiteY10-2014" fmla="*/ 2988468 h 7983001"/>
              <a:gd name="connsiteX11-2015" fmla="*/ 342900 w 1989832"/>
              <a:gd name="connsiteY11-2016" fmla="*/ 3157537 h 7983001"/>
              <a:gd name="connsiteX12-2017" fmla="*/ 812006 w 1989832"/>
              <a:gd name="connsiteY12-2018" fmla="*/ 3167062 h 7983001"/>
              <a:gd name="connsiteX13-2019" fmla="*/ 1019174 w 1989832"/>
              <a:gd name="connsiteY13-2020" fmla="*/ 3040856 h 7983001"/>
              <a:gd name="connsiteX14-2021" fmla="*/ 1947863 w 1989832"/>
              <a:gd name="connsiteY14-2022" fmla="*/ 3040856 h 7983001"/>
              <a:gd name="connsiteX15-2023" fmla="*/ 1888330 w 1989832"/>
              <a:gd name="connsiteY15-2024" fmla="*/ 3281362 h 7983001"/>
              <a:gd name="connsiteX16-2025" fmla="*/ 1881186 w 1989832"/>
              <a:gd name="connsiteY16-2026" fmla="*/ 3476623 h 7983001"/>
              <a:gd name="connsiteX17-2027" fmla="*/ 1881186 w 1989832"/>
              <a:gd name="connsiteY17-2028" fmla="*/ 7983001 h 7983001"/>
              <a:gd name="connsiteX18-2029" fmla="*/ 928686 w 1989832"/>
              <a:gd name="connsiteY18-2030" fmla="*/ 7983001 h 7983001"/>
              <a:gd name="connsiteX19-2031" fmla="*/ 928686 w 1989832"/>
              <a:gd name="connsiteY19-2032" fmla="*/ 3476623 h 7983001"/>
              <a:gd name="connsiteX0-2033" fmla="*/ 928686 w 1989832"/>
              <a:gd name="connsiteY0-2034" fmla="*/ 3476623 h 7983001"/>
              <a:gd name="connsiteX1-2035" fmla="*/ 802480 w 1989832"/>
              <a:gd name="connsiteY1-2036" fmla="*/ 3348036 h 7983001"/>
              <a:gd name="connsiteX2-2037" fmla="*/ 238123 w 1989832"/>
              <a:gd name="connsiteY2-2038" fmla="*/ 3350418 h 7983001"/>
              <a:gd name="connsiteX3-2039" fmla="*/ 0 w 1989832"/>
              <a:gd name="connsiteY3-2040" fmla="*/ 3090861 h 7983001"/>
              <a:gd name="connsiteX4-2041" fmla="*/ 19050 w 1989832"/>
              <a:gd name="connsiteY4-2042" fmla="*/ 204785 h 7983001"/>
              <a:gd name="connsiteX5-2043" fmla="*/ 207169 w 1989832"/>
              <a:gd name="connsiteY5-2044" fmla="*/ 0 h 7983001"/>
              <a:gd name="connsiteX6-2045" fmla="*/ 1493044 w 1989832"/>
              <a:gd name="connsiteY6-2046" fmla="*/ 4761 h 7983001"/>
              <a:gd name="connsiteX7-2047" fmla="*/ 1490662 w 1989832"/>
              <a:gd name="connsiteY7-2048" fmla="*/ 164305 h 7983001"/>
              <a:gd name="connsiteX8-2049" fmla="*/ 335756 w 1989832"/>
              <a:gd name="connsiteY8-2050" fmla="*/ 176213 h 7983001"/>
              <a:gd name="connsiteX9-2051" fmla="*/ 190500 w 1989832"/>
              <a:gd name="connsiteY9-2052" fmla="*/ 295276 h 7983001"/>
              <a:gd name="connsiteX10-2053" fmla="*/ 183355 w 1989832"/>
              <a:gd name="connsiteY10-2054" fmla="*/ 2988468 h 7983001"/>
              <a:gd name="connsiteX11-2055" fmla="*/ 342900 w 1989832"/>
              <a:gd name="connsiteY11-2056" fmla="*/ 3157537 h 7983001"/>
              <a:gd name="connsiteX12-2057" fmla="*/ 809625 w 1989832"/>
              <a:gd name="connsiteY12-2058" fmla="*/ 3174205 h 7983001"/>
              <a:gd name="connsiteX13-2059" fmla="*/ 1019174 w 1989832"/>
              <a:gd name="connsiteY13-2060" fmla="*/ 3040856 h 7983001"/>
              <a:gd name="connsiteX14-2061" fmla="*/ 1947863 w 1989832"/>
              <a:gd name="connsiteY14-2062" fmla="*/ 3040856 h 7983001"/>
              <a:gd name="connsiteX15-2063" fmla="*/ 1888330 w 1989832"/>
              <a:gd name="connsiteY15-2064" fmla="*/ 3281362 h 7983001"/>
              <a:gd name="connsiteX16-2065" fmla="*/ 1881186 w 1989832"/>
              <a:gd name="connsiteY16-2066" fmla="*/ 3476623 h 7983001"/>
              <a:gd name="connsiteX17-2067" fmla="*/ 1881186 w 1989832"/>
              <a:gd name="connsiteY17-2068" fmla="*/ 7983001 h 7983001"/>
              <a:gd name="connsiteX18-2069" fmla="*/ 928686 w 1989832"/>
              <a:gd name="connsiteY18-2070" fmla="*/ 7983001 h 7983001"/>
              <a:gd name="connsiteX19-2071" fmla="*/ 928686 w 1989832"/>
              <a:gd name="connsiteY19-2072" fmla="*/ 3476623 h 7983001"/>
              <a:gd name="connsiteX0-2073" fmla="*/ 928686 w 1989832"/>
              <a:gd name="connsiteY0-2074" fmla="*/ 3476623 h 7983001"/>
              <a:gd name="connsiteX1-2075" fmla="*/ 802480 w 1989832"/>
              <a:gd name="connsiteY1-2076" fmla="*/ 3348036 h 7983001"/>
              <a:gd name="connsiteX2-2077" fmla="*/ 238123 w 1989832"/>
              <a:gd name="connsiteY2-2078" fmla="*/ 3350418 h 7983001"/>
              <a:gd name="connsiteX3-2079" fmla="*/ 0 w 1989832"/>
              <a:gd name="connsiteY3-2080" fmla="*/ 3090861 h 7983001"/>
              <a:gd name="connsiteX4-2081" fmla="*/ 19050 w 1989832"/>
              <a:gd name="connsiteY4-2082" fmla="*/ 204785 h 7983001"/>
              <a:gd name="connsiteX5-2083" fmla="*/ 207169 w 1989832"/>
              <a:gd name="connsiteY5-2084" fmla="*/ 0 h 7983001"/>
              <a:gd name="connsiteX6-2085" fmla="*/ 1493044 w 1989832"/>
              <a:gd name="connsiteY6-2086" fmla="*/ 4761 h 7983001"/>
              <a:gd name="connsiteX7-2087" fmla="*/ 1490662 w 1989832"/>
              <a:gd name="connsiteY7-2088" fmla="*/ 164305 h 7983001"/>
              <a:gd name="connsiteX8-2089" fmla="*/ 335756 w 1989832"/>
              <a:gd name="connsiteY8-2090" fmla="*/ 176213 h 7983001"/>
              <a:gd name="connsiteX9-2091" fmla="*/ 190500 w 1989832"/>
              <a:gd name="connsiteY9-2092" fmla="*/ 295276 h 7983001"/>
              <a:gd name="connsiteX10-2093" fmla="*/ 183355 w 1989832"/>
              <a:gd name="connsiteY10-2094" fmla="*/ 2988468 h 7983001"/>
              <a:gd name="connsiteX11-2095" fmla="*/ 340519 w 1989832"/>
              <a:gd name="connsiteY11-2096" fmla="*/ 3174206 h 7983001"/>
              <a:gd name="connsiteX12-2097" fmla="*/ 809625 w 1989832"/>
              <a:gd name="connsiteY12-2098" fmla="*/ 3174205 h 7983001"/>
              <a:gd name="connsiteX13-2099" fmla="*/ 1019174 w 1989832"/>
              <a:gd name="connsiteY13-2100" fmla="*/ 3040856 h 7983001"/>
              <a:gd name="connsiteX14-2101" fmla="*/ 1947863 w 1989832"/>
              <a:gd name="connsiteY14-2102" fmla="*/ 3040856 h 7983001"/>
              <a:gd name="connsiteX15-2103" fmla="*/ 1888330 w 1989832"/>
              <a:gd name="connsiteY15-2104" fmla="*/ 3281362 h 7983001"/>
              <a:gd name="connsiteX16-2105" fmla="*/ 1881186 w 1989832"/>
              <a:gd name="connsiteY16-2106" fmla="*/ 3476623 h 7983001"/>
              <a:gd name="connsiteX17-2107" fmla="*/ 1881186 w 1989832"/>
              <a:gd name="connsiteY17-2108" fmla="*/ 7983001 h 7983001"/>
              <a:gd name="connsiteX18-2109" fmla="*/ 928686 w 1989832"/>
              <a:gd name="connsiteY18-2110" fmla="*/ 7983001 h 7983001"/>
              <a:gd name="connsiteX19-2111" fmla="*/ 928686 w 1989832"/>
              <a:gd name="connsiteY19-2112" fmla="*/ 3476623 h 7983001"/>
              <a:gd name="connsiteX0-2113" fmla="*/ 928686 w 1989832"/>
              <a:gd name="connsiteY0-2114" fmla="*/ 3476623 h 7983001"/>
              <a:gd name="connsiteX1-2115" fmla="*/ 802480 w 1989832"/>
              <a:gd name="connsiteY1-2116" fmla="*/ 3348036 h 7983001"/>
              <a:gd name="connsiteX2-2117" fmla="*/ 238123 w 1989832"/>
              <a:gd name="connsiteY2-2118" fmla="*/ 3350418 h 7983001"/>
              <a:gd name="connsiteX3-2119" fmla="*/ 0 w 1989832"/>
              <a:gd name="connsiteY3-2120" fmla="*/ 3090861 h 7983001"/>
              <a:gd name="connsiteX4-2121" fmla="*/ 19050 w 1989832"/>
              <a:gd name="connsiteY4-2122" fmla="*/ 204785 h 7983001"/>
              <a:gd name="connsiteX5-2123" fmla="*/ 207169 w 1989832"/>
              <a:gd name="connsiteY5-2124" fmla="*/ 0 h 7983001"/>
              <a:gd name="connsiteX6-2125" fmla="*/ 1493044 w 1989832"/>
              <a:gd name="connsiteY6-2126" fmla="*/ 4761 h 7983001"/>
              <a:gd name="connsiteX7-2127" fmla="*/ 1490662 w 1989832"/>
              <a:gd name="connsiteY7-2128" fmla="*/ 164305 h 7983001"/>
              <a:gd name="connsiteX8-2129" fmla="*/ 335756 w 1989832"/>
              <a:gd name="connsiteY8-2130" fmla="*/ 176213 h 7983001"/>
              <a:gd name="connsiteX9-2131" fmla="*/ 190500 w 1989832"/>
              <a:gd name="connsiteY9-2132" fmla="*/ 295276 h 7983001"/>
              <a:gd name="connsiteX10-2133" fmla="*/ 183355 w 1989832"/>
              <a:gd name="connsiteY10-2134" fmla="*/ 2988468 h 7983001"/>
              <a:gd name="connsiteX11-2135" fmla="*/ 340519 w 1989832"/>
              <a:gd name="connsiteY11-2136" fmla="*/ 3174206 h 7983001"/>
              <a:gd name="connsiteX12-2137" fmla="*/ 809625 w 1989832"/>
              <a:gd name="connsiteY12-2138" fmla="*/ 3174205 h 7983001"/>
              <a:gd name="connsiteX13-2139" fmla="*/ 1019174 w 1989832"/>
              <a:gd name="connsiteY13-2140" fmla="*/ 3040856 h 7983001"/>
              <a:gd name="connsiteX14-2141" fmla="*/ 1947863 w 1989832"/>
              <a:gd name="connsiteY14-2142" fmla="*/ 3040856 h 7983001"/>
              <a:gd name="connsiteX15-2143" fmla="*/ 1888330 w 1989832"/>
              <a:gd name="connsiteY15-2144" fmla="*/ 3281362 h 7983001"/>
              <a:gd name="connsiteX16-2145" fmla="*/ 1881186 w 1989832"/>
              <a:gd name="connsiteY16-2146" fmla="*/ 3476623 h 7983001"/>
              <a:gd name="connsiteX17-2147" fmla="*/ 1881186 w 1989832"/>
              <a:gd name="connsiteY17-2148" fmla="*/ 7983001 h 7983001"/>
              <a:gd name="connsiteX18-2149" fmla="*/ 928686 w 1989832"/>
              <a:gd name="connsiteY18-2150" fmla="*/ 7983001 h 7983001"/>
              <a:gd name="connsiteX19-2151" fmla="*/ 928686 w 1989832"/>
              <a:gd name="connsiteY19-2152" fmla="*/ 3476623 h 7983001"/>
              <a:gd name="connsiteX0-2153" fmla="*/ 928686 w 1989832"/>
              <a:gd name="connsiteY0-2154" fmla="*/ 3476623 h 7983001"/>
              <a:gd name="connsiteX1-2155" fmla="*/ 802480 w 1989832"/>
              <a:gd name="connsiteY1-2156" fmla="*/ 3348036 h 7983001"/>
              <a:gd name="connsiteX2-2157" fmla="*/ 238123 w 1989832"/>
              <a:gd name="connsiteY2-2158" fmla="*/ 3350418 h 7983001"/>
              <a:gd name="connsiteX3-2159" fmla="*/ 0 w 1989832"/>
              <a:gd name="connsiteY3-2160" fmla="*/ 3090861 h 7983001"/>
              <a:gd name="connsiteX4-2161" fmla="*/ 19050 w 1989832"/>
              <a:gd name="connsiteY4-2162" fmla="*/ 204785 h 7983001"/>
              <a:gd name="connsiteX5-2163" fmla="*/ 207169 w 1989832"/>
              <a:gd name="connsiteY5-2164" fmla="*/ 0 h 7983001"/>
              <a:gd name="connsiteX6-2165" fmla="*/ 1493044 w 1989832"/>
              <a:gd name="connsiteY6-2166" fmla="*/ 4761 h 7983001"/>
              <a:gd name="connsiteX7-2167" fmla="*/ 1490662 w 1989832"/>
              <a:gd name="connsiteY7-2168" fmla="*/ 164305 h 7983001"/>
              <a:gd name="connsiteX8-2169" fmla="*/ 335756 w 1989832"/>
              <a:gd name="connsiteY8-2170" fmla="*/ 176213 h 7983001"/>
              <a:gd name="connsiteX9-2171" fmla="*/ 190500 w 1989832"/>
              <a:gd name="connsiteY9-2172" fmla="*/ 295276 h 7983001"/>
              <a:gd name="connsiteX10-2173" fmla="*/ 183355 w 1989832"/>
              <a:gd name="connsiteY10-2174" fmla="*/ 2988468 h 7983001"/>
              <a:gd name="connsiteX11-2175" fmla="*/ 340519 w 1989832"/>
              <a:gd name="connsiteY11-2176" fmla="*/ 3174206 h 7983001"/>
              <a:gd name="connsiteX12-2177" fmla="*/ 809625 w 1989832"/>
              <a:gd name="connsiteY12-2178" fmla="*/ 3174205 h 7983001"/>
              <a:gd name="connsiteX13-2179" fmla="*/ 1019174 w 1989832"/>
              <a:gd name="connsiteY13-2180" fmla="*/ 3040856 h 7983001"/>
              <a:gd name="connsiteX14-2181" fmla="*/ 1947863 w 1989832"/>
              <a:gd name="connsiteY14-2182" fmla="*/ 3040856 h 7983001"/>
              <a:gd name="connsiteX15-2183" fmla="*/ 1888330 w 1989832"/>
              <a:gd name="connsiteY15-2184" fmla="*/ 3281362 h 7983001"/>
              <a:gd name="connsiteX16-2185" fmla="*/ 1881186 w 1989832"/>
              <a:gd name="connsiteY16-2186" fmla="*/ 3476623 h 7983001"/>
              <a:gd name="connsiteX17-2187" fmla="*/ 1881186 w 1989832"/>
              <a:gd name="connsiteY17-2188" fmla="*/ 7983001 h 7983001"/>
              <a:gd name="connsiteX18-2189" fmla="*/ 928686 w 1989832"/>
              <a:gd name="connsiteY18-2190" fmla="*/ 7983001 h 7983001"/>
              <a:gd name="connsiteX19-2191" fmla="*/ 928686 w 1989832"/>
              <a:gd name="connsiteY19-2192" fmla="*/ 3476623 h 7983001"/>
              <a:gd name="connsiteX0-2193" fmla="*/ 928686 w 1989832"/>
              <a:gd name="connsiteY0-2194" fmla="*/ 3476623 h 7983001"/>
              <a:gd name="connsiteX1-2195" fmla="*/ 802480 w 1989832"/>
              <a:gd name="connsiteY1-2196" fmla="*/ 3348036 h 7983001"/>
              <a:gd name="connsiteX2-2197" fmla="*/ 238123 w 1989832"/>
              <a:gd name="connsiteY2-2198" fmla="*/ 3350418 h 7983001"/>
              <a:gd name="connsiteX3-2199" fmla="*/ 0 w 1989832"/>
              <a:gd name="connsiteY3-2200" fmla="*/ 3090861 h 7983001"/>
              <a:gd name="connsiteX4-2201" fmla="*/ 19050 w 1989832"/>
              <a:gd name="connsiteY4-2202" fmla="*/ 204785 h 7983001"/>
              <a:gd name="connsiteX5-2203" fmla="*/ 207169 w 1989832"/>
              <a:gd name="connsiteY5-2204" fmla="*/ 0 h 7983001"/>
              <a:gd name="connsiteX6-2205" fmla="*/ 1493044 w 1989832"/>
              <a:gd name="connsiteY6-2206" fmla="*/ 4761 h 7983001"/>
              <a:gd name="connsiteX7-2207" fmla="*/ 1490662 w 1989832"/>
              <a:gd name="connsiteY7-2208" fmla="*/ 164305 h 7983001"/>
              <a:gd name="connsiteX8-2209" fmla="*/ 335756 w 1989832"/>
              <a:gd name="connsiteY8-2210" fmla="*/ 176213 h 7983001"/>
              <a:gd name="connsiteX9-2211" fmla="*/ 190500 w 1989832"/>
              <a:gd name="connsiteY9-2212" fmla="*/ 295276 h 7983001"/>
              <a:gd name="connsiteX10-2213" fmla="*/ 183355 w 1989832"/>
              <a:gd name="connsiteY10-2214" fmla="*/ 2988468 h 7983001"/>
              <a:gd name="connsiteX11-2215" fmla="*/ 340519 w 1989832"/>
              <a:gd name="connsiteY11-2216" fmla="*/ 3174206 h 7983001"/>
              <a:gd name="connsiteX12-2217" fmla="*/ 809625 w 1989832"/>
              <a:gd name="connsiteY12-2218" fmla="*/ 3174205 h 7983001"/>
              <a:gd name="connsiteX13-2219" fmla="*/ 1019174 w 1989832"/>
              <a:gd name="connsiteY13-2220" fmla="*/ 3040856 h 7983001"/>
              <a:gd name="connsiteX14-2221" fmla="*/ 1947863 w 1989832"/>
              <a:gd name="connsiteY14-2222" fmla="*/ 3040856 h 7983001"/>
              <a:gd name="connsiteX15-2223" fmla="*/ 1888330 w 1989832"/>
              <a:gd name="connsiteY15-2224" fmla="*/ 3281362 h 7983001"/>
              <a:gd name="connsiteX16-2225" fmla="*/ 1881186 w 1989832"/>
              <a:gd name="connsiteY16-2226" fmla="*/ 3476623 h 7983001"/>
              <a:gd name="connsiteX17-2227" fmla="*/ 1881186 w 1989832"/>
              <a:gd name="connsiteY17-2228" fmla="*/ 7983001 h 7983001"/>
              <a:gd name="connsiteX18-2229" fmla="*/ 928686 w 1989832"/>
              <a:gd name="connsiteY18-2230" fmla="*/ 7983001 h 7983001"/>
              <a:gd name="connsiteX19-2231" fmla="*/ 928686 w 1989832"/>
              <a:gd name="connsiteY19-2232" fmla="*/ 3476623 h 7983001"/>
              <a:gd name="connsiteX0-2233" fmla="*/ 928686 w 1989832"/>
              <a:gd name="connsiteY0-2234" fmla="*/ 3476623 h 7983001"/>
              <a:gd name="connsiteX1-2235" fmla="*/ 802480 w 1989832"/>
              <a:gd name="connsiteY1-2236" fmla="*/ 3348036 h 7983001"/>
              <a:gd name="connsiteX2-2237" fmla="*/ 238123 w 1989832"/>
              <a:gd name="connsiteY2-2238" fmla="*/ 3350418 h 7983001"/>
              <a:gd name="connsiteX3-2239" fmla="*/ 0 w 1989832"/>
              <a:gd name="connsiteY3-2240" fmla="*/ 3090861 h 7983001"/>
              <a:gd name="connsiteX4-2241" fmla="*/ 19050 w 1989832"/>
              <a:gd name="connsiteY4-2242" fmla="*/ 204785 h 7983001"/>
              <a:gd name="connsiteX5-2243" fmla="*/ 207169 w 1989832"/>
              <a:gd name="connsiteY5-2244" fmla="*/ 0 h 7983001"/>
              <a:gd name="connsiteX6-2245" fmla="*/ 1493044 w 1989832"/>
              <a:gd name="connsiteY6-2246" fmla="*/ 4761 h 7983001"/>
              <a:gd name="connsiteX7-2247" fmla="*/ 1490662 w 1989832"/>
              <a:gd name="connsiteY7-2248" fmla="*/ 164305 h 7983001"/>
              <a:gd name="connsiteX8-2249" fmla="*/ 335756 w 1989832"/>
              <a:gd name="connsiteY8-2250" fmla="*/ 176213 h 7983001"/>
              <a:gd name="connsiteX9-2251" fmla="*/ 190500 w 1989832"/>
              <a:gd name="connsiteY9-2252" fmla="*/ 295276 h 7983001"/>
              <a:gd name="connsiteX10-2253" fmla="*/ 183355 w 1989832"/>
              <a:gd name="connsiteY10-2254" fmla="*/ 2988468 h 7983001"/>
              <a:gd name="connsiteX11-2255" fmla="*/ 340519 w 1989832"/>
              <a:gd name="connsiteY11-2256" fmla="*/ 3174206 h 7983001"/>
              <a:gd name="connsiteX12-2257" fmla="*/ 809625 w 1989832"/>
              <a:gd name="connsiteY12-2258" fmla="*/ 3174205 h 7983001"/>
              <a:gd name="connsiteX13-2259" fmla="*/ 1019174 w 1989832"/>
              <a:gd name="connsiteY13-2260" fmla="*/ 3040856 h 7983001"/>
              <a:gd name="connsiteX14-2261" fmla="*/ 1947863 w 1989832"/>
              <a:gd name="connsiteY14-2262" fmla="*/ 3040856 h 7983001"/>
              <a:gd name="connsiteX15-2263" fmla="*/ 1888330 w 1989832"/>
              <a:gd name="connsiteY15-2264" fmla="*/ 3281362 h 7983001"/>
              <a:gd name="connsiteX16-2265" fmla="*/ 1881186 w 1989832"/>
              <a:gd name="connsiteY16-2266" fmla="*/ 3476623 h 7983001"/>
              <a:gd name="connsiteX17-2267" fmla="*/ 1881186 w 1989832"/>
              <a:gd name="connsiteY17-2268" fmla="*/ 7983001 h 7983001"/>
              <a:gd name="connsiteX18-2269" fmla="*/ 928686 w 1989832"/>
              <a:gd name="connsiteY18-2270" fmla="*/ 7983001 h 7983001"/>
              <a:gd name="connsiteX19-2271" fmla="*/ 928686 w 1989832"/>
              <a:gd name="connsiteY19-2272" fmla="*/ 3476623 h 7983001"/>
              <a:gd name="connsiteX0-2273" fmla="*/ 928686 w 1989832"/>
              <a:gd name="connsiteY0-2274" fmla="*/ 3476623 h 7983001"/>
              <a:gd name="connsiteX1-2275" fmla="*/ 802480 w 1989832"/>
              <a:gd name="connsiteY1-2276" fmla="*/ 3348036 h 7983001"/>
              <a:gd name="connsiteX2-2277" fmla="*/ 238123 w 1989832"/>
              <a:gd name="connsiteY2-2278" fmla="*/ 3350418 h 7983001"/>
              <a:gd name="connsiteX3-2279" fmla="*/ 0 w 1989832"/>
              <a:gd name="connsiteY3-2280" fmla="*/ 3090861 h 7983001"/>
              <a:gd name="connsiteX4-2281" fmla="*/ 19050 w 1989832"/>
              <a:gd name="connsiteY4-2282" fmla="*/ 204785 h 7983001"/>
              <a:gd name="connsiteX5-2283" fmla="*/ 207169 w 1989832"/>
              <a:gd name="connsiteY5-2284" fmla="*/ 0 h 7983001"/>
              <a:gd name="connsiteX6-2285" fmla="*/ 1493044 w 1989832"/>
              <a:gd name="connsiteY6-2286" fmla="*/ 4761 h 7983001"/>
              <a:gd name="connsiteX7-2287" fmla="*/ 1490662 w 1989832"/>
              <a:gd name="connsiteY7-2288" fmla="*/ 164305 h 7983001"/>
              <a:gd name="connsiteX8-2289" fmla="*/ 335756 w 1989832"/>
              <a:gd name="connsiteY8-2290" fmla="*/ 176213 h 7983001"/>
              <a:gd name="connsiteX9-2291" fmla="*/ 190500 w 1989832"/>
              <a:gd name="connsiteY9-2292" fmla="*/ 295276 h 7983001"/>
              <a:gd name="connsiteX10-2293" fmla="*/ 183355 w 1989832"/>
              <a:gd name="connsiteY10-2294" fmla="*/ 2988468 h 7983001"/>
              <a:gd name="connsiteX11-2295" fmla="*/ 340519 w 1989832"/>
              <a:gd name="connsiteY11-2296" fmla="*/ 3174206 h 7983001"/>
              <a:gd name="connsiteX12-2297" fmla="*/ 809625 w 1989832"/>
              <a:gd name="connsiteY12-2298" fmla="*/ 3174205 h 7983001"/>
              <a:gd name="connsiteX13-2299" fmla="*/ 1019174 w 1989832"/>
              <a:gd name="connsiteY13-2300" fmla="*/ 3040856 h 7983001"/>
              <a:gd name="connsiteX14-2301" fmla="*/ 1947863 w 1989832"/>
              <a:gd name="connsiteY14-2302" fmla="*/ 3040856 h 7983001"/>
              <a:gd name="connsiteX15-2303" fmla="*/ 1888330 w 1989832"/>
              <a:gd name="connsiteY15-2304" fmla="*/ 3281362 h 7983001"/>
              <a:gd name="connsiteX16-2305" fmla="*/ 1881186 w 1989832"/>
              <a:gd name="connsiteY16-2306" fmla="*/ 3476623 h 7983001"/>
              <a:gd name="connsiteX17-2307" fmla="*/ 1881186 w 1989832"/>
              <a:gd name="connsiteY17-2308" fmla="*/ 7983001 h 7983001"/>
              <a:gd name="connsiteX18-2309" fmla="*/ 928686 w 1989832"/>
              <a:gd name="connsiteY18-2310" fmla="*/ 7983001 h 7983001"/>
              <a:gd name="connsiteX19-2311" fmla="*/ 928686 w 1989832"/>
              <a:gd name="connsiteY19-2312" fmla="*/ 3476623 h 7983001"/>
              <a:gd name="connsiteX0-2313" fmla="*/ 928686 w 2018090"/>
              <a:gd name="connsiteY0-2314" fmla="*/ 3476623 h 7983001"/>
              <a:gd name="connsiteX1-2315" fmla="*/ 802480 w 2018090"/>
              <a:gd name="connsiteY1-2316" fmla="*/ 3348036 h 7983001"/>
              <a:gd name="connsiteX2-2317" fmla="*/ 238123 w 2018090"/>
              <a:gd name="connsiteY2-2318" fmla="*/ 3350418 h 7983001"/>
              <a:gd name="connsiteX3-2319" fmla="*/ 0 w 2018090"/>
              <a:gd name="connsiteY3-2320" fmla="*/ 3090861 h 7983001"/>
              <a:gd name="connsiteX4-2321" fmla="*/ 19050 w 2018090"/>
              <a:gd name="connsiteY4-2322" fmla="*/ 204785 h 7983001"/>
              <a:gd name="connsiteX5-2323" fmla="*/ 207169 w 2018090"/>
              <a:gd name="connsiteY5-2324" fmla="*/ 0 h 7983001"/>
              <a:gd name="connsiteX6-2325" fmla="*/ 1493044 w 2018090"/>
              <a:gd name="connsiteY6-2326" fmla="*/ 4761 h 7983001"/>
              <a:gd name="connsiteX7-2327" fmla="*/ 1490662 w 2018090"/>
              <a:gd name="connsiteY7-2328" fmla="*/ 164305 h 7983001"/>
              <a:gd name="connsiteX8-2329" fmla="*/ 335756 w 2018090"/>
              <a:gd name="connsiteY8-2330" fmla="*/ 176213 h 7983001"/>
              <a:gd name="connsiteX9-2331" fmla="*/ 190500 w 2018090"/>
              <a:gd name="connsiteY9-2332" fmla="*/ 295276 h 7983001"/>
              <a:gd name="connsiteX10-2333" fmla="*/ 183355 w 2018090"/>
              <a:gd name="connsiteY10-2334" fmla="*/ 2988468 h 7983001"/>
              <a:gd name="connsiteX11-2335" fmla="*/ 340519 w 2018090"/>
              <a:gd name="connsiteY11-2336" fmla="*/ 3174206 h 7983001"/>
              <a:gd name="connsiteX12-2337" fmla="*/ 809625 w 2018090"/>
              <a:gd name="connsiteY12-2338" fmla="*/ 3174205 h 7983001"/>
              <a:gd name="connsiteX13-2339" fmla="*/ 1019174 w 2018090"/>
              <a:gd name="connsiteY13-2340" fmla="*/ 3040856 h 7983001"/>
              <a:gd name="connsiteX14-2341" fmla="*/ 1947863 w 2018090"/>
              <a:gd name="connsiteY14-2342" fmla="*/ 3040856 h 7983001"/>
              <a:gd name="connsiteX15-2343" fmla="*/ 1945481 w 2018090"/>
              <a:gd name="connsiteY15-2344" fmla="*/ 3157537 h 7983001"/>
              <a:gd name="connsiteX16-2345" fmla="*/ 1888330 w 2018090"/>
              <a:gd name="connsiteY16-2346" fmla="*/ 3281362 h 7983001"/>
              <a:gd name="connsiteX17-2347" fmla="*/ 1881186 w 2018090"/>
              <a:gd name="connsiteY17-2348" fmla="*/ 3476623 h 7983001"/>
              <a:gd name="connsiteX18-2349" fmla="*/ 1881186 w 2018090"/>
              <a:gd name="connsiteY18-2350" fmla="*/ 7983001 h 7983001"/>
              <a:gd name="connsiteX19-2351" fmla="*/ 928686 w 2018090"/>
              <a:gd name="connsiteY19-2352" fmla="*/ 7983001 h 7983001"/>
              <a:gd name="connsiteX20" fmla="*/ 928686 w 2018090"/>
              <a:gd name="connsiteY20" fmla="*/ 3476623 h 7983001"/>
              <a:gd name="connsiteX0-2353" fmla="*/ 928686 w 2116570"/>
              <a:gd name="connsiteY0-2354" fmla="*/ 3476623 h 7983001"/>
              <a:gd name="connsiteX1-2355" fmla="*/ 802480 w 2116570"/>
              <a:gd name="connsiteY1-2356" fmla="*/ 3348036 h 7983001"/>
              <a:gd name="connsiteX2-2357" fmla="*/ 238123 w 2116570"/>
              <a:gd name="connsiteY2-2358" fmla="*/ 3350418 h 7983001"/>
              <a:gd name="connsiteX3-2359" fmla="*/ 0 w 2116570"/>
              <a:gd name="connsiteY3-2360" fmla="*/ 3090861 h 7983001"/>
              <a:gd name="connsiteX4-2361" fmla="*/ 19050 w 2116570"/>
              <a:gd name="connsiteY4-2362" fmla="*/ 204785 h 7983001"/>
              <a:gd name="connsiteX5-2363" fmla="*/ 207169 w 2116570"/>
              <a:gd name="connsiteY5-2364" fmla="*/ 0 h 7983001"/>
              <a:gd name="connsiteX6-2365" fmla="*/ 1493044 w 2116570"/>
              <a:gd name="connsiteY6-2366" fmla="*/ 4761 h 7983001"/>
              <a:gd name="connsiteX7-2367" fmla="*/ 1490662 w 2116570"/>
              <a:gd name="connsiteY7-2368" fmla="*/ 164305 h 7983001"/>
              <a:gd name="connsiteX8-2369" fmla="*/ 335756 w 2116570"/>
              <a:gd name="connsiteY8-2370" fmla="*/ 176213 h 7983001"/>
              <a:gd name="connsiteX9-2371" fmla="*/ 190500 w 2116570"/>
              <a:gd name="connsiteY9-2372" fmla="*/ 295276 h 7983001"/>
              <a:gd name="connsiteX10-2373" fmla="*/ 183355 w 2116570"/>
              <a:gd name="connsiteY10-2374" fmla="*/ 2988468 h 7983001"/>
              <a:gd name="connsiteX11-2375" fmla="*/ 340519 w 2116570"/>
              <a:gd name="connsiteY11-2376" fmla="*/ 3174206 h 7983001"/>
              <a:gd name="connsiteX12-2377" fmla="*/ 809625 w 2116570"/>
              <a:gd name="connsiteY12-2378" fmla="*/ 3174205 h 7983001"/>
              <a:gd name="connsiteX13-2379" fmla="*/ 1019174 w 2116570"/>
              <a:gd name="connsiteY13-2380" fmla="*/ 3040856 h 7983001"/>
              <a:gd name="connsiteX14-2381" fmla="*/ 1947863 w 2116570"/>
              <a:gd name="connsiteY14-2382" fmla="*/ 3040856 h 7983001"/>
              <a:gd name="connsiteX15-2383" fmla="*/ 2114550 w 2116570"/>
              <a:gd name="connsiteY15-2384" fmla="*/ 2843212 h 7983001"/>
              <a:gd name="connsiteX16-2385" fmla="*/ 1888330 w 2116570"/>
              <a:gd name="connsiteY16-2386" fmla="*/ 3281362 h 7983001"/>
              <a:gd name="connsiteX17-2387" fmla="*/ 1881186 w 2116570"/>
              <a:gd name="connsiteY17-2388" fmla="*/ 3476623 h 7983001"/>
              <a:gd name="connsiteX18-2389" fmla="*/ 1881186 w 2116570"/>
              <a:gd name="connsiteY18-2390" fmla="*/ 7983001 h 7983001"/>
              <a:gd name="connsiteX19-2391" fmla="*/ 928686 w 2116570"/>
              <a:gd name="connsiteY19-2392" fmla="*/ 7983001 h 7983001"/>
              <a:gd name="connsiteX20-2393" fmla="*/ 928686 w 2116570"/>
              <a:gd name="connsiteY20-2394" fmla="*/ 3476623 h 7983001"/>
              <a:gd name="connsiteX0-2395" fmla="*/ 928686 w 2116570"/>
              <a:gd name="connsiteY0-2396" fmla="*/ 3476623 h 7983001"/>
              <a:gd name="connsiteX1-2397" fmla="*/ 802480 w 2116570"/>
              <a:gd name="connsiteY1-2398" fmla="*/ 3348036 h 7983001"/>
              <a:gd name="connsiteX2-2399" fmla="*/ 238123 w 2116570"/>
              <a:gd name="connsiteY2-2400" fmla="*/ 3350418 h 7983001"/>
              <a:gd name="connsiteX3-2401" fmla="*/ 0 w 2116570"/>
              <a:gd name="connsiteY3-2402" fmla="*/ 3090861 h 7983001"/>
              <a:gd name="connsiteX4-2403" fmla="*/ 19050 w 2116570"/>
              <a:gd name="connsiteY4-2404" fmla="*/ 204785 h 7983001"/>
              <a:gd name="connsiteX5-2405" fmla="*/ 207169 w 2116570"/>
              <a:gd name="connsiteY5-2406" fmla="*/ 0 h 7983001"/>
              <a:gd name="connsiteX6-2407" fmla="*/ 1493044 w 2116570"/>
              <a:gd name="connsiteY6-2408" fmla="*/ 4761 h 7983001"/>
              <a:gd name="connsiteX7-2409" fmla="*/ 1490662 w 2116570"/>
              <a:gd name="connsiteY7-2410" fmla="*/ 164305 h 7983001"/>
              <a:gd name="connsiteX8-2411" fmla="*/ 335756 w 2116570"/>
              <a:gd name="connsiteY8-2412" fmla="*/ 176213 h 7983001"/>
              <a:gd name="connsiteX9-2413" fmla="*/ 190500 w 2116570"/>
              <a:gd name="connsiteY9-2414" fmla="*/ 295276 h 7983001"/>
              <a:gd name="connsiteX10-2415" fmla="*/ 183355 w 2116570"/>
              <a:gd name="connsiteY10-2416" fmla="*/ 2988468 h 7983001"/>
              <a:gd name="connsiteX11-2417" fmla="*/ 340519 w 2116570"/>
              <a:gd name="connsiteY11-2418" fmla="*/ 3174206 h 7983001"/>
              <a:gd name="connsiteX12-2419" fmla="*/ 809625 w 2116570"/>
              <a:gd name="connsiteY12-2420" fmla="*/ 3174205 h 7983001"/>
              <a:gd name="connsiteX13-2421" fmla="*/ 1019174 w 2116570"/>
              <a:gd name="connsiteY13-2422" fmla="*/ 3040856 h 7983001"/>
              <a:gd name="connsiteX14-2423" fmla="*/ 1947863 w 2116570"/>
              <a:gd name="connsiteY14-2424" fmla="*/ 3040856 h 7983001"/>
              <a:gd name="connsiteX15-2425" fmla="*/ 2114550 w 2116570"/>
              <a:gd name="connsiteY15-2426" fmla="*/ 2843212 h 7983001"/>
              <a:gd name="connsiteX16-2427" fmla="*/ 1959768 w 2116570"/>
              <a:gd name="connsiteY16-2428" fmla="*/ 3136106 h 7983001"/>
              <a:gd name="connsiteX17-2429" fmla="*/ 1888330 w 2116570"/>
              <a:gd name="connsiteY17-2430" fmla="*/ 3281362 h 7983001"/>
              <a:gd name="connsiteX18-2431" fmla="*/ 1881186 w 2116570"/>
              <a:gd name="connsiteY18-2432" fmla="*/ 3476623 h 7983001"/>
              <a:gd name="connsiteX19-2433" fmla="*/ 1881186 w 2116570"/>
              <a:gd name="connsiteY19-2434" fmla="*/ 7983001 h 7983001"/>
              <a:gd name="connsiteX20-2435" fmla="*/ 928686 w 2116570"/>
              <a:gd name="connsiteY20-2436" fmla="*/ 7983001 h 7983001"/>
              <a:gd name="connsiteX21" fmla="*/ 928686 w 2116570"/>
              <a:gd name="connsiteY21" fmla="*/ 3476623 h 7983001"/>
              <a:gd name="connsiteX0-2437" fmla="*/ 928686 w 2144827"/>
              <a:gd name="connsiteY0-2438" fmla="*/ 3476623 h 7983001"/>
              <a:gd name="connsiteX1-2439" fmla="*/ 802480 w 2144827"/>
              <a:gd name="connsiteY1-2440" fmla="*/ 3348036 h 7983001"/>
              <a:gd name="connsiteX2-2441" fmla="*/ 238123 w 2144827"/>
              <a:gd name="connsiteY2-2442" fmla="*/ 3350418 h 7983001"/>
              <a:gd name="connsiteX3-2443" fmla="*/ 0 w 2144827"/>
              <a:gd name="connsiteY3-2444" fmla="*/ 3090861 h 7983001"/>
              <a:gd name="connsiteX4-2445" fmla="*/ 19050 w 2144827"/>
              <a:gd name="connsiteY4-2446" fmla="*/ 204785 h 7983001"/>
              <a:gd name="connsiteX5-2447" fmla="*/ 207169 w 2144827"/>
              <a:gd name="connsiteY5-2448" fmla="*/ 0 h 7983001"/>
              <a:gd name="connsiteX6-2449" fmla="*/ 1493044 w 2144827"/>
              <a:gd name="connsiteY6-2450" fmla="*/ 4761 h 7983001"/>
              <a:gd name="connsiteX7-2451" fmla="*/ 1490662 w 2144827"/>
              <a:gd name="connsiteY7-2452" fmla="*/ 164305 h 7983001"/>
              <a:gd name="connsiteX8-2453" fmla="*/ 335756 w 2144827"/>
              <a:gd name="connsiteY8-2454" fmla="*/ 176213 h 7983001"/>
              <a:gd name="connsiteX9-2455" fmla="*/ 190500 w 2144827"/>
              <a:gd name="connsiteY9-2456" fmla="*/ 295276 h 7983001"/>
              <a:gd name="connsiteX10-2457" fmla="*/ 183355 w 2144827"/>
              <a:gd name="connsiteY10-2458" fmla="*/ 2988468 h 7983001"/>
              <a:gd name="connsiteX11-2459" fmla="*/ 340519 w 2144827"/>
              <a:gd name="connsiteY11-2460" fmla="*/ 3174206 h 7983001"/>
              <a:gd name="connsiteX12-2461" fmla="*/ 809625 w 2144827"/>
              <a:gd name="connsiteY12-2462" fmla="*/ 3174205 h 7983001"/>
              <a:gd name="connsiteX13-2463" fmla="*/ 1019174 w 2144827"/>
              <a:gd name="connsiteY13-2464" fmla="*/ 3040856 h 7983001"/>
              <a:gd name="connsiteX14-2465" fmla="*/ 1947863 w 2144827"/>
              <a:gd name="connsiteY14-2466" fmla="*/ 3040856 h 7983001"/>
              <a:gd name="connsiteX15-2467" fmla="*/ 2114550 w 2144827"/>
              <a:gd name="connsiteY15-2468" fmla="*/ 2843212 h 7983001"/>
              <a:gd name="connsiteX16-2469" fmla="*/ 2131218 w 2144827"/>
              <a:gd name="connsiteY16-2470" fmla="*/ 3198019 h 7983001"/>
              <a:gd name="connsiteX17-2471" fmla="*/ 1888330 w 2144827"/>
              <a:gd name="connsiteY17-2472" fmla="*/ 3281362 h 7983001"/>
              <a:gd name="connsiteX18-2473" fmla="*/ 1881186 w 2144827"/>
              <a:gd name="connsiteY18-2474" fmla="*/ 3476623 h 7983001"/>
              <a:gd name="connsiteX19-2475" fmla="*/ 1881186 w 2144827"/>
              <a:gd name="connsiteY19-2476" fmla="*/ 7983001 h 7983001"/>
              <a:gd name="connsiteX20-2477" fmla="*/ 928686 w 2144827"/>
              <a:gd name="connsiteY20-2478" fmla="*/ 7983001 h 7983001"/>
              <a:gd name="connsiteX21-2479" fmla="*/ 928686 w 2144827"/>
              <a:gd name="connsiteY21-2480" fmla="*/ 3476623 h 7983001"/>
              <a:gd name="connsiteX0-2481" fmla="*/ 928686 w 2154609"/>
              <a:gd name="connsiteY0-2482" fmla="*/ 3476623 h 7983001"/>
              <a:gd name="connsiteX1-2483" fmla="*/ 802480 w 2154609"/>
              <a:gd name="connsiteY1-2484" fmla="*/ 3348036 h 7983001"/>
              <a:gd name="connsiteX2-2485" fmla="*/ 238123 w 2154609"/>
              <a:gd name="connsiteY2-2486" fmla="*/ 3350418 h 7983001"/>
              <a:gd name="connsiteX3-2487" fmla="*/ 0 w 2154609"/>
              <a:gd name="connsiteY3-2488" fmla="*/ 3090861 h 7983001"/>
              <a:gd name="connsiteX4-2489" fmla="*/ 19050 w 2154609"/>
              <a:gd name="connsiteY4-2490" fmla="*/ 204785 h 7983001"/>
              <a:gd name="connsiteX5-2491" fmla="*/ 207169 w 2154609"/>
              <a:gd name="connsiteY5-2492" fmla="*/ 0 h 7983001"/>
              <a:gd name="connsiteX6-2493" fmla="*/ 1493044 w 2154609"/>
              <a:gd name="connsiteY6-2494" fmla="*/ 4761 h 7983001"/>
              <a:gd name="connsiteX7-2495" fmla="*/ 1490662 w 2154609"/>
              <a:gd name="connsiteY7-2496" fmla="*/ 164305 h 7983001"/>
              <a:gd name="connsiteX8-2497" fmla="*/ 335756 w 2154609"/>
              <a:gd name="connsiteY8-2498" fmla="*/ 176213 h 7983001"/>
              <a:gd name="connsiteX9-2499" fmla="*/ 190500 w 2154609"/>
              <a:gd name="connsiteY9-2500" fmla="*/ 295276 h 7983001"/>
              <a:gd name="connsiteX10-2501" fmla="*/ 183355 w 2154609"/>
              <a:gd name="connsiteY10-2502" fmla="*/ 2988468 h 7983001"/>
              <a:gd name="connsiteX11-2503" fmla="*/ 340519 w 2154609"/>
              <a:gd name="connsiteY11-2504" fmla="*/ 3174206 h 7983001"/>
              <a:gd name="connsiteX12-2505" fmla="*/ 809625 w 2154609"/>
              <a:gd name="connsiteY12-2506" fmla="*/ 3174205 h 7983001"/>
              <a:gd name="connsiteX13-2507" fmla="*/ 1019174 w 2154609"/>
              <a:gd name="connsiteY13-2508" fmla="*/ 3040856 h 7983001"/>
              <a:gd name="connsiteX14-2509" fmla="*/ 1947863 w 2154609"/>
              <a:gd name="connsiteY14-2510" fmla="*/ 3040856 h 7983001"/>
              <a:gd name="connsiteX15-2511" fmla="*/ 2114550 w 2154609"/>
              <a:gd name="connsiteY15-2512" fmla="*/ 2843212 h 7983001"/>
              <a:gd name="connsiteX16-2513" fmla="*/ 2143125 w 2154609"/>
              <a:gd name="connsiteY16-2514" fmla="*/ 3064669 h 7983001"/>
              <a:gd name="connsiteX17-2515" fmla="*/ 2131218 w 2154609"/>
              <a:gd name="connsiteY17-2516" fmla="*/ 3198019 h 7983001"/>
              <a:gd name="connsiteX18-2517" fmla="*/ 1888330 w 2154609"/>
              <a:gd name="connsiteY18-2518" fmla="*/ 3281362 h 7983001"/>
              <a:gd name="connsiteX19-2519" fmla="*/ 1881186 w 2154609"/>
              <a:gd name="connsiteY19-2520" fmla="*/ 3476623 h 7983001"/>
              <a:gd name="connsiteX20-2521" fmla="*/ 1881186 w 2154609"/>
              <a:gd name="connsiteY20-2522" fmla="*/ 7983001 h 7983001"/>
              <a:gd name="connsiteX21-2523" fmla="*/ 928686 w 2154609"/>
              <a:gd name="connsiteY21-2524" fmla="*/ 7983001 h 7983001"/>
              <a:gd name="connsiteX22" fmla="*/ 928686 w 2154609"/>
              <a:gd name="connsiteY22" fmla="*/ 3476623 h 7983001"/>
              <a:gd name="connsiteX0-2525" fmla="*/ 928686 w 2274149"/>
              <a:gd name="connsiteY0-2526" fmla="*/ 3476623 h 7983001"/>
              <a:gd name="connsiteX1-2527" fmla="*/ 802480 w 2274149"/>
              <a:gd name="connsiteY1-2528" fmla="*/ 3348036 h 7983001"/>
              <a:gd name="connsiteX2-2529" fmla="*/ 238123 w 2274149"/>
              <a:gd name="connsiteY2-2530" fmla="*/ 3350418 h 7983001"/>
              <a:gd name="connsiteX3-2531" fmla="*/ 0 w 2274149"/>
              <a:gd name="connsiteY3-2532" fmla="*/ 3090861 h 7983001"/>
              <a:gd name="connsiteX4-2533" fmla="*/ 19050 w 2274149"/>
              <a:gd name="connsiteY4-2534" fmla="*/ 204785 h 7983001"/>
              <a:gd name="connsiteX5-2535" fmla="*/ 207169 w 2274149"/>
              <a:gd name="connsiteY5-2536" fmla="*/ 0 h 7983001"/>
              <a:gd name="connsiteX6-2537" fmla="*/ 1493044 w 2274149"/>
              <a:gd name="connsiteY6-2538" fmla="*/ 4761 h 7983001"/>
              <a:gd name="connsiteX7-2539" fmla="*/ 1490662 w 2274149"/>
              <a:gd name="connsiteY7-2540" fmla="*/ 164305 h 7983001"/>
              <a:gd name="connsiteX8-2541" fmla="*/ 335756 w 2274149"/>
              <a:gd name="connsiteY8-2542" fmla="*/ 176213 h 7983001"/>
              <a:gd name="connsiteX9-2543" fmla="*/ 190500 w 2274149"/>
              <a:gd name="connsiteY9-2544" fmla="*/ 295276 h 7983001"/>
              <a:gd name="connsiteX10-2545" fmla="*/ 183355 w 2274149"/>
              <a:gd name="connsiteY10-2546" fmla="*/ 2988468 h 7983001"/>
              <a:gd name="connsiteX11-2547" fmla="*/ 340519 w 2274149"/>
              <a:gd name="connsiteY11-2548" fmla="*/ 3174206 h 7983001"/>
              <a:gd name="connsiteX12-2549" fmla="*/ 809625 w 2274149"/>
              <a:gd name="connsiteY12-2550" fmla="*/ 3174205 h 7983001"/>
              <a:gd name="connsiteX13-2551" fmla="*/ 1019174 w 2274149"/>
              <a:gd name="connsiteY13-2552" fmla="*/ 3040856 h 7983001"/>
              <a:gd name="connsiteX14-2553" fmla="*/ 1947863 w 2274149"/>
              <a:gd name="connsiteY14-2554" fmla="*/ 3040856 h 7983001"/>
              <a:gd name="connsiteX15-2555" fmla="*/ 2114550 w 2274149"/>
              <a:gd name="connsiteY15-2556" fmla="*/ 2843212 h 7983001"/>
              <a:gd name="connsiteX16-2557" fmla="*/ 2274094 w 2274149"/>
              <a:gd name="connsiteY16-2558" fmla="*/ 3036094 h 7983001"/>
              <a:gd name="connsiteX17-2559" fmla="*/ 2131218 w 2274149"/>
              <a:gd name="connsiteY17-2560" fmla="*/ 3198019 h 7983001"/>
              <a:gd name="connsiteX18-2561" fmla="*/ 1888330 w 2274149"/>
              <a:gd name="connsiteY18-2562" fmla="*/ 3281362 h 7983001"/>
              <a:gd name="connsiteX19-2563" fmla="*/ 1881186 w 2274149"/>
              <a:gd name="connsiteY19-2564" fmla="*/ 3476623 h 7983001"/>
              <a:gd name="connsiteX20-2565" fmla="*/ 1881186 w 2274149"/>
              <a:gd name="connsiteY20-2566" fmla="*/ 7983001 h 7983001"/>
              <a:gd name="connsiteX21-2567" fmla="*/ 928686 w 2274149"/>
              <a:gd name="connsiteY21-2568" fmla="*/ 7983001 h 7983001"/>
              <a:gd name="connsiteX22-2569" fmla="*/ 928686 w 2274149"/>
              <a:gd name="connsiteY22-2570" fmla="*/ 3476623 h 7983001"/>
              <a:gd name="connsiteX0-2571" fmla="*/ 928686 w 2274817"/>
              <a:gd name="connsiteY0-2572" fmla="*/ 3476623 h 7983001"/>
              <a:gd name="connsiteX1-2573" fmla="*/ 802480 w 2274817"/>
              <a:gd name="connsiteY1-2574" fmla="*/ 3348036 h 7983001"/>
              <a:gd name="connsiteX2-2575" fmla="*/ 238123 w 2274817"/>
              <a:gd name="connsiteY2-2576" fmla="*/ 3350418 h 7983001"/>
              <a:gd name="connsiteX3-2577" fmla="*/ 0 w 2274817"/>
              <a:gd name="connsiteY3-2578" fmla="*/ 3090861 h 7983001"/>
              <a:gd name="connsiteX4-2579" fmla="*/ 19050 w 2274817"/>
              <a:gd name="connsiteY4-2580" fmla="*/ 204785 h 7983001"/>
              <a:gd name="connsiteX5-2581" fmla="*/ 207169 w 2274817"/>
              <a:gd name="connsiteY5-2582" fmla="*/ 0 h 7983001"/>
              <a:gd name="connsiteX6-2583" fmla="*/ 1493044 w 2274817"/>
              <a:gd name="connsiteY6-2584" fmla="*/ 4761 h 7983001"/>
              <a:gd name="connsiteX7-2585" fmla="*/ 1490662 w 2274817"/>
              <a:gd name="connsiteY7-2586" fmla="*/ 164305 h 7983001"/>
              <a:gd name="connsiteX8-2587" fmla="*/ 335756 w 2274817"/>
              <a:gd name="connsiteY8-2588" fmla="*/ 176213 h 7983001"/>
              <a:gd name="connsiteX9-2589" fmla="*/ 190500 w 2274817"/>
              <a:gd name="connsiteY9-2590" fmla="*/ 295276 h 7983001"/>
              <a:gd name="connsiteX10-2591" fmla="*/ 183355 w 2274817"/>
              <a:gd name="connsiteY10-2592" fmla="*/ 2988468 h 7983001"/>
              <a:gd name="connsiteX11-2593" fmla="*/ 340519 w 2274817"/>
              <a:gd name="connsiteY11-2594" fmla="*/ 3174206 h 7983001"/>
              <a:gd name="connsiteX12-2595" fmla="*/ 809625 w 2274817"/>
              <a:gd name="connsiteY12-2596" fmla="*/ 3174205 h 7983001"/>
              <a:gd name="connsiteX13-2597" fmla="*/ 1019174 w 2274817"/>
              <a:gd name="connsiteY13-2598" fmla="*/ 3040856 h 7983001"/>
              <a:gd name="connsiteX14-2599" fmla="*/ 1947863 w 2274817"/>
              <a:gd name="connsiteY14-2600" fmla="*/ 3040856 h 7983001"/>
              <a:gd name="connsiteX15-2601" fmla="*/ 2114550 w 2274817"/>
              <a:gd name="connsiteY15-2602" fmla="*/ 2843212 h 7983001"/>
              <a:gd name="connsiteX16-2603" fmla="*/ 2183606 w 2274817"/>
              <a:gd name="connsiteY16-2604" fmla="*/ 2888456 h 7983001"/>
              <a:gd name="connsiteX17-2605" fmla="*/ 2274094 w 2274817"/>
              <a:gd name="connsiteY17-2606" fmla="*/ 3036094 h 7983001"/>
              <a:gd name="connsiteX18-2607" fmla="*/ 2131218 w 2274817"/>
              <a:gd name="connsiteY18-2608" fmla="*/ 3198019 h 7983001"/>
              <a:gd name="connsiteX19-2609" fmla="*/ 1888330 w 2274817"/>
              <a:gd name="connsiteY19-2610" fmla="*/ 3281362 h 7983001"/>
              <a:gd name="connsiteX20-2611" fmla="*/ 1881186 w 2274817"/>
              <a:gd name="connsiteY20-2612" fmla="*/ 3476623 h 7983001"/>
              <a:gd name="connsiteX21-2613" fmla="*/ 1881186 w 2274817"/>
              <a:gd name="connsiteY21-2614" fmla="*/ 7983001 h 7983001"/>
              <a:gd name="connsiteX22-2615" fmla="*/ 928686 w 2274817"/>
              <a:gd name="connsiteY22-2616" fmla="*/ 7983001 h 7983001"/>
              <a:gd name="connsiteX23" fmla="*/ 928686 w 2274817"/>
              <a:gd name="connsiteY23" fmla="*/ 3476623 h 7983001"/>
              <a:gd name="connsiteX0-2617" fmla="*/ 928686 w 2274583"/>
              <a:gd name="connsiteY0-2618" fmla="*/ 3476623 h 7983001"/>
              <a:gd name="connsiteX1-2619" fmla="*/ 802480 w 2274583"/>
              <a:gd name="connsiteY1-2620" fmla="*/ 3348036 h 7983001"/>
              <a:gd name="connsiteX2-2621" fmla="*/ 238123 w 2274583"/>
              <a:gd name="connsiteY2-2622" fmla="*/ 3350418 h 7983001"/>
              <a:gd name="connsiteX3-2623" fmla="*/ 0 w 2274583"/>
              <a:gd name="connsiteY3-2624" fmla="*/ 3090861 h 7983001"/>
              <a:gd name="connsiteX4-2625" fmla="*/ 19050 w 2274583"/>
              <a:gd name="connsiteY4-2626" fmla="*/ 204785 h 7983001"/>
              <a:gd name="connsiteX5-2627" fmla="*/ 207169 w 2274583"/>
              <a:gd name="connsiteY5-2628" fmla="*/ 0 h 7983001"/>
              <a:gd name="connsiteX6-2629" fmla="*/ 1493044 w 2274583"/>
              <a:gd name="connsiteY6-2630" fmla="*/ 4761 h 7983001"/>
              <a:gd name="connsiteX7-2631" fmla="*/ 1490662 w 2274583"/>
              <a:gd name="connsiteY7-2632" fmla="*/ 164305 h 7983001"/>
              <a:gd name="connsiteX8-2633" fmla="*/ 335756 w 2274583"/>
              <a:gd name="connsiteY8-2634" fmla="*/ 176213 h 7983001"/>
              <a:gd name="connsiteX9-2635" fmla="*/ 190500 w 2274583"/>
              <a:gd name="connsiteY9-2636" fmla="*/ 295276 h 7983001"/>
              <a:gd name="connsiteX10-2637" fmla="*/ 183355 w 2274583"/>
              <a:gd name="connsiteY10-2638" fmla="*/ 2988468 h 7983001"/>
              <a:gd name="connsiteX11-2639" fmla="*/ 340519 w 2274583"/>
              <a:gd name="connsiteY11-2640" fmla="*/ 3174206 h 7983001"/>
              <a:gd name="connsiteX12-2641" fmla="*/ 809625 w 2274583"/>
              <a:gd name="connsiteY12-2642" fmla="*/ 3174205 h 7983001"/>
              <a:gd name="connsiteX13-2643" fmla="*/ 1019174 w 2274583"/>
              <a:gd name="connsiteY13-2644" fmla="*/ 3040856 h 7983001"/>
              <a:gd name="connsiteX14-2645" fmla="*/ 1947863 w 2274583"/>
              <a:gd name="connsiteY14-2646" fmla="*/ 3040856 h 7983001"/>
              <a:gd name="connsiteX15-2647" fmla="*/ 2114550 w 2274583"/>
              <a:gd name="connsiteY15-2648" fmla="*/ 2843212 h 7983001"/>
              <a:gd name="connsiteX16-2649" fmla="*/ 2145506 w 2274583"/>
              <a:gd name="connsiteY16-2650" fmla="*/ 1754981 h 7983001"/>
              <a:gd name="connsiteX17-2651" fmla="*/ 2274094 w 2274583"/>
              <a:gd name="connsiteY17-2652" fmla="*/ 3036094 h 7983001"/>
              <a:gd name="connsiteX18-2653" fmla="*/ 2131218 w 2274583"/>
              <a:gd name="connsiteY18-2654" fmla="*/ 3198019 h 7983001"/>
              <a:gd name="connsiteX19-2655" fmla="*/ 1888330 w 2274583"/>
              <a:gd name="connsiteY19-2656" fmla="*/ 3281362 h 7983001"/>
              <a:gd name="connsiteX20-2657" fmla="*/ 1881186 w 2274583"/>
              <a:gd name="connsiteY20-2658" fmla="*/ 3476623 h 7983001"/>
              <a:gd name="connsiteX21-2659" fmla="*/ 1881186 w 2274583"/>
              <a:gd name="connsiteY21-2660" fmla="*/ 7983001 h 7983001"/>
              <a:gd name="connsiteX22-2661" fmla="*/ 928686 w 2274583"/>
              <a:gd name="connsiteY22-2662" fmla="*/ 7983001 h 7983001"/>
              <a:gd name="connsiteX23-2663" fmla="*/ 928686 w 2274583"/>
              <a:gd name="connsiteY23-2664" fmla="*/ 3476623 h 7983001"/>
              <a:gd name="connsiteX0-2665" fmla="*/ 928686 w 2275469"/>
              <a:gd name="connsiteY0-2666" fmla="*/ 3476623 h 7983001"/>
              <a:gd name="connsiteX1-2667" fmla="*/ 802480 w 2275469"/>
              <a:gd name="connsiteY1-2668" fmla="*/ 3348036 h 7983001"/>
              <a:gd name="connsiteX2-2669" fmla="*/ 238123 w 2275469"/>
              <a:gd name="connsiteY2-2670" fmla="*/ 3350418 h 7983001"/>
              <a:gd name="connsiteX3-2671" fmla="*/ 0 w 2275469"/>
              <a:gd name="connsiteY3-2672" fmla="*/ 3090861 h 7983001"/>
              <a:gd name="connsiteX4-2673" fmla="*/ 19050 w 2275469"/>
              <a:gd name="connsiteY4-2674" fmla="*/ 204785 h 7983001"/>
              <a:gd name="connsiteX5-2675" fmla="*/ 207169 w 2275469"/>
              <a:gd name="connsiteY5-2676" fmla="*/ 0 h 7983001"/>
              <a:gd name="connsiteX6-2677" fmla="*/ 1493044 w 2275469"/>
              <a:gd name="connsiteY6-2678" fmla="*/ 4761 h 7983001"/>
              <a:gd name="connsiteX7-2679" fmla="*/ 1490662 w 2275469"/>
              <a:gd name="connsiteY7-2680" fmla="*/ 164305 h 7983001"/>
              <a:gd name="connsiteX8-2681" fmla="*/ 335756 w 2275469"/>
              <a:gd name="connsiteY8-2682" fmla="*/ 176213 h 7983001"/>
              <a:gd name="connsiteX9-2683" fmla="*/ 190500 w 2275469"/>
              <a:gd name="connsiteY9-2684" fmla="*/ 295276 h 7983001"/>
              <a:gd name="connsiteX10-2685" fmla="*/ 183355 w 2275469"/>
              <a:gd name="connsiteY10-2686" fmla="*/ 2988468 h 7983001"/>
              <a:gd name="connsiteX11-2687" fmla="*/ 340519 w 2275469"/>
              <a:gd name="connsiteY11-2688" fmla="*/ 3174206 h 7983001"/>
              <a:gd name="connsiteX12-2689" fmla="*/ 809625 w 2275469"/>
              <a:gd name="connsiteY12-2690" fmla="*/ 3174205 h 7983001"/>
              <a:gd name="connsiteX13-2691" fmla="*/ 1019174 w 2275469"/>
              <a:gd name="connsiteY13-2692" fmla="*/ 3040856 h 7983001"/>
              <a:gd name="connsiteX14-2693" fmla="*/ 1947863 w 2275469"/>
              <a:gd name="connsiteY14-2694" fmla="*/ 3040856 h 7983001"/>
              <a:gd name="connsiteX15-2695" fmla="*/ 2114550 w 2275469"/>
              <a:gd name="connsiteY15-2696" fmla="*/ 2843212 h 7983001"/>
              <a:gd name="connsiteX16-2697" fmla="*/ 2145506 w 2275469"/>
              <a:gd name="connsiteY16-2698" fmla="*/ 1754981 h 7983001"/>
              <a:gd name="connsiteX17-2699" fmla="*/ 2200275 w 2275469"/>
              <a:gd name="connsiteY17-2700" fmla="*/ 2143125 h 7983001"/>
              <a:gd name="connsiteX18-2701" fmla="*/ 2274094 w 2275469"/>
              <a:gd name="connsiteY18-2702" fmla="*/ 3036094 h 7983001"/>
              <a:gd name="connsiteX19-2703" fmla="*/ 2131218 w 2275469"/>
              <a:gd name="connsiteY19-2704" fmla="*/ 3198019 h 7983001"/>
              <a:gd name="connsiteX20-2705" fmla="*/ 1888330 w 2275469"/>
              <a:gd name="connsiteY20-2706" fmla="*/ 3281362 h 7983001"/>
              <a:gd name="connsiteX21-2707" fmla="*/ 1881186 w 2275469"/>
              <a:gd name="connsiteY21-2708" fmla="*/ 3476623 h 7983001"/>
              <a:gd name="connsiteX22-2709" fmla="*/ 1881186 w 2275469"/>
              <a:gd name="connsiteY22-2710" fmla="*/ 7983001 h 7983001"/>
              <a:gd name="connsiteX23-2711" fmla="*/ 928686 w 2275469"/>
              <a:gd name="connsiteY23-2712" fmla="*/ 7983001 h 7983001"/>
              <a:gd name="connsiteX24" fmla="*/ 928686 w 2275469"/>
              <a:gd name="connsiteY24" fmla="*/ 3476623 h 7983001"/>
              <a:gd name="connsiteX0-2713" fmla="*/ 928686 w 2293236"/>
              <a:gd name="connsiteY0-2714" fmla="*/ 3476623 h 7983001"/>
              <a:gd name="connsiteX1-2715" fmla="*/ 802480 w 2293236"/>
              <a:gd name="connsiteY1-2716" fmla="*/ 3348036 h 7983001"/>
              <a:gd name="connsiteX2-2717" fmla="*/ 238123 w 2293236"/>
              <a:gd name="connsiteY2-2718" fmla="*/ 3350418 h 7983001"/>
              <a:gd name="connsiteX3-2719" fmla="*/ 0 w 2293236"/>
              <a:gd name="connsiteY3-2720" fmla="*/ 3090861 h 7983001"/>
              <a:gd name="connsiteX4-2721" fmla="*/ 19050 w 2293236"/>
              <a:gd name="connsiteY4-2722" fmla="*/ 204785 h 7983001"/>
              <a:gd name="connsiteX5-2723" fmla="*/ 207169 w 2293236"/>
              <a:gd name="connsiteY5-2724" fmla="*/ 0 h 7983001"/>
              <a:gd name="connsiteX6-2725" fmla="*/ 1493044 w 2293236"/>
              <a:gd name="connsiteY6-2726" fmla="*/ 4761 h 7983001"/>
              <a:gd name="connsiteX7-2727" fmla="*/ 1490662 w 2293236"/>
              <a:gd name="connsiteY7-2728" fmla="*/ 164305 h 7983001"/>
              <a:gd name="connsiteX8-2729" fmla="*/ 335756 w 2293236"/>
              <a:gd name="connsiteY8-2730" fmla="*/ 176213 h 7983001"/>
              <a:gd name="connsiteX9-2731" fmla="*/ 190500 w 2293236"/>
              <a:gd name="connsiteY9-2732" fmla="*/ 295276 h 7983001"/>
              <a:gd name="connsiteX10-2733" fmla="*/ 183355 w 2293236"/>
              <a:gd name="connsiteY10-2734" fmla="*/ 2988468 h 7983001"/>
              <a:gd name="connsiteX11-2735" fmla="*/ 340519 w 2293236"/>
              <a:gd name="connsiteY11-2736" fmla="*/ 3174206 h 7983001"/>
              <a:gd name="connsiteX12-2737" fmla="*/ 809625 w 2293236"/>
              <a:gd name="connsiteY12-2738" fmla="*/ 3174205 h 7983001"/>
              <a:gd name="connsiteX13-2739" fmla="*/ 1019174 w 2293236"/>
              <a:gd name="connsiteY13-2740" fmla="*/ 3040856 h 7983001"/>
              <a:gd name="connsiteX14-2741" fmla="*/ 1947863 w 2293236"/>
              <a:gd name="connsiteY14-2742" fmla="*/ 3040856 h 7983001"/>
              <a:gd name="connsiteX15-2743" fmla="*/ 2114550 w 2293236"/>
              <a:gd name="connsiteY15-2744" fmla="*/ 2843212 h 7983001"/>
              <a:gd name="connsiteX16-2745" fmla="*/ 2145506 w 2293236"/>
              <a:gd name="connsiteY16-2746" fmla="*/ 1754981 h 7983001"/>
              <a:gd name="connsiteX17-2747" fmla="*/ 2283618 w 2293236"/>
              <a:gd name="connsiteY17-2748" fmla="*/ 1697831 h 7983001"/>
              <a:gd name="connsiteX18-2749" fmla="*/ 2274094 w 2293236"/>
              <a:gd name="connsiteY18-2750" fmla="*/ 3036094 h 7983001"/>
              <a:gd name="connsiteX19-2751" fmla="*/ 2131218 w 2293236"/>
              <a:gd name="connsiteY19-2752" fmla="*/ 3198019 h 7983001"/>
              <a:gd name="connsiteX20-2753" fmla="*/ 1888330 w 2293236"/>
              <a:gd name="connsiteY20-2754" fmla="*/ 3281362 h 7983001"/>
              <a:gd name="connsiteX21-2755" fmla="*/ 1881186 w 2293236"/>
              <a:gd name="connsiteY21-2756" fmla="*/ 3476623 h 7983001"/>
              <a:gd name="connsiteX22-2757" fmla="*/ 1881186 w 2293236"/>
              <a:gd name="connsiteY22-2758" fmla="*/ 7983001 h 7983001"/>
              <a:gd name="connsiteX23-2759" fmla="*/ 928686 w 2293236"/>
              <a:gd name="connsiteY23-2760" fmla="*/ 7983001 h 7983001"/>
              <a:gd name="connsiteX24-2761" fmla="*/ 928686 w 2293236"/>
              <a:gd name="connsiteY24-2762" fmla="*/ 3476623 h 7983001"/>
              <a:gd name="connsiteX0-2763" fmla="*/ 928686 w 2293236"/>
              <a:gd name="connsiteY0-2764" fmla="*/ 3476623 h 7983001"/>
              <a:gd name="connsiteX1-2765" fmla="*/ 802480 w 2293236"/>
              <a:gd name="connsiteY1-2766" fmla="*/ 3348036 h 7983001"/>
              <a:gd name="connsiteX2-2767" fmla="*/ 238123 w 2293236"/>
              <a:gd name="connsiteY2-2768" fmla="*/ 3350418 h 7983001"/>
              <a:gd name="connsiteX3-2769" fmla="*/ 0 w 2293236"/>
              <a:gd name="connsiteY3-2770" fmla="*/ 3090861 h 7983001"/>
              <a:gd name="connsiteX4-2771" fmla="*/ 19050 w 2293236"/>
              <a:gd name="connsiteY4-2772" fmla="*/ 204785 h 7983001"/>
              <a:gd name="connsiteX5-2773" fmla="*/ 207169 w 2293236"/>
              <a:gd name="connsiteY5-2774" fmla="*/ 0 h 7983001"/>
              <a:gd name="connsiteX6-2775" fmla="*/ 1493044 w 2293236"/>
              <a:gd name="connsiteY6-2776" fmla="*/ 4761 h 7983001"/>
              <a:gd name="connsiteX7-2777" fmla="*/ 1490662 w 2293236"/>
              <a:gd name="connsiteY7-2778" fmla="*/ 164305 h 7983001"/>
              <a:gd name="connsiteX8-2779" fmla="*/ 335756 w 2293236"/>
              <a:gd name="connsiteY8-2780" fmla="*/ 176213 h 7983001"/>
              <a:gd name="connsiteX9-2781" fmla="*/ 190500 w 2293236"/>
              <a:gd name="connsiteY9-2782" fmla="*/ 295276 h 7983001"/>
              <a:gd name="connsiteX10-2783" fmla="*/ 183355 w 2293236"/>
              <a:gd name="connsiteY10-2784" fmla="*/ 2988468 h 7983001"/>
              <a:gd name="connsiteX11-2785" fmla="*/ 340519 w 2293236"/>
              <a:gd name="connsiteY11-2786" fmla="*/ 3174206 h 7983001"/>
              <a:gd name="connsiteX12-2787" fmla="*/ 809625 w 2293236"/>
              <a:gd name="connsiteY12-2788" fmla="*/ 3174205 h 7983001"/>
              <a:gd name="connsiteX13-2789" fmla="*/ 1019174 w 2293236"/>
              <a:gd name="connsiteY13-2790" fmla="*/ 3040856 h 7983001"/>
              <a:gd name="connsiteX14-2791" fmla="*/ 1947863 w 2293236"/>
              <a:gd name="connsiteY14-2792" fmla="*/ 3040856 h 7983001"/>
              <a:gd name="connsiteX15-2793" fmla="*/ 2114550 w 2293236"/>
              <a:gd name="connsiteY15-2794" fmla="*/ 2843212 h 7983001"/>
              <a:gd name="connsiteX16-2795" fmla="*/ 2133600 w 2293236"/>
              <a:gd name="connsiteY16-2796" fmla="*/ 240506 h 7983001"/>
              <a:gd name="connsiteX17-2797" fmla="*/ 2283618 w 2293236"/>
              <a:gd name="connsiteY17-2798" fmla="*/ 1697831 h 7983001"/>
              <a:gd name="connsiteX18-2799" fmla="*/ 2274094 w 2293236"/>
              <a:gd name="connsiteY18-2800" fmla="*/ 3036094 h 7983001"/>
              <a:gd name="connsiteX19-2801" fmla="*/ 2131218 w 2293236"/>
              <a:gd name="connsiteY19-2802" fmla="*/ 3198019 h 7983001"/>
              <a:gd name="connsiteX20-2803" fmla="*/ 1888330 w 2293236"/>
              <a:gd name="connsiteY20-2804" fmla="*/ 3281362 h 7983001"/>
              <a:gd name="connsiteX21-2805" fmla="*/ 1881186 w 2293236"/>
              <a:gd name="connsiteY21-2806" fmla="*/ 3476623 h 7983001"/>
              <a:gd name="connsiteX22-2807" fmla="*/ 1881186 w 2293236"/>
              <a:gd name="connsiteY22-2808" fmla="*/ 7983001 h 7983001"/>
              <a:gd name="connsiteX23-2809" fmla="*/ 928686 w 2293236"/>
              <a:gd name="connsiteY23-2810" fmla="*/ 7983001 h 7983001"/>
              <a:gd name="connsiteX24-2811" fmla="*/ 928686 w 2293236"/>
              <a:gd name="connsiteY24-2812" fmla="*/ 3476623 h 7983001"/>
              <a:gd name="connsiteX0-2813" fmla="*/ 928686 w 2282928"/>
              <a:gd name="connsiteY0-2814" fmla="*/ 3476623 h 7983001"/>
              <a:gd name="connsiteX1-2815" fmla="*/ 802480 w 2282928"/>
              <a:gd name="connsiteY1-2816" fmla="*/ 3348036 h 7983001"/>
              <a:gd name="connsiteX2-2817" fmla="*/ 238123 w 2282928"/>
              <a:gd name="connsiteY2-2818" fmla="*/ 3350418 h 7983001"/>
              <a:gd name="connsiteX3-2819" fmla="*/ 0 w 2282928"/>
              <a:gd name="connsiteY3-2820" fmla="*/ 3090861 h 7983001"/>
              <a:gd name="connsiteX4-2821" fmla="*/ 19050 w 2282928"/>
              <a:gd name="connsiteY4-2822" fmla="*/ 204785 h 7983001"/>
              <a:gd name="connsiteX5-2823" fmla="*/ 207169 w 2282928"/>
              <a:gd name="connsiteY5-2824" fmla="*/ 0 h 7983001"/>
              <a:gd name="connsiteX6-2825" fmla="*/ 1493044 w 2282928"/>
              <a:gd name="connsiteY6-2826" fmla="*/ 4761 h 7983001"/>
              <a:gd name="connsiteX7-2827" fmla="*/ 1490662 w 2282928"/>
              <a:gd name="connsiteY7-2828" fmla="*/ 164305 h 7983001"/>
              <a:gd name="connsiteX8-2829" fmla="*/ 335756 w 2282928"/>
              <a:gd name="connsiteY8-2830" fmla="*/ 176213 h 7983001"/>
              <a:gd name="connsiteX9-2831" fmla="*/ 190500 w 2282928"/>
              <a:gd name="connsiteY9-2832" fmla="*/ 295276 h 7983001"/>
              <a:gd name="connsiteX10-2833" fmla="*/ 183355 w 2282928"/>
              <a:gd name="connsiteY10-2834" fmla="*/ 2988468 h 7983001"/>
              <a:gd name="connsiteX11-2835" fmla="*/ 340519 w 2282928"/>
              <a:gd name="connsiteY11-2836" fmla="*/ 3174206 h 7983001"/>
              <a:gd name="connsiteX12-2837" fmla="*/ 809625 w 2282928"/>
              <a:gd name="connsiteY12-2838" fmla="*/ 3174205 h 7983001"/>
              <a:gd name="connsiteX13-2839" fmla="*/ 1019174 w 2282928"/>
              <a:gd name="connsiteY13-2840" fmla="*/ 3040856 h 7983001"/>
              <a:gd name="connsiteX14-2841" fmla="*/ 1947863 w 2282928"/>
              <a:gd name="connsiteY14-2842" fmla="*/ 3040856 h 7983001"/>
              <a:gd name="connsiteX15-2843" fmla="*/ 2114550 w 2282928"/>
              <a:gd name="connsiteY15-2844" fmla="*/ 2843212 h 7983001"/>
              <a:gd name="connsiteX16-2845" fmla="*/ 2133600 w 2282928"/>
              <a:gd name="connsiteY16-2846" fmla="*/ 240506 h 7983001"/>
              <a:gd name="connsiteX17-2847" fmla="*/ 2266949 w 2282928"/>
              <a:gd name="connsiteY17-2848" fmla="*/ 297656 h 7983001"/>
              <a:gd name="connsiteX18-2849" fmla="*/ 2274094 w 2282928"/>
              <a:gd name="connsiteY18-2850" fmla="*/ 3036094 h 7983001"/>
              <a:gd name="connsiteX19-2851" fmla="*/ 2131218 w 2282928"/>
              <a:gd name="connsiteY19-2852" fmla="*/ 3198019 h 7983001"/>
              <a:gd name="connsiteX20-2853" fmla="*/ 1888330 w 2282928"/>
              <a:gd name="connsiteY20-2854" fmla="*/ 3281362 h 7983001"/>
              <a:gd name="connsiteX21-2855" fmla="*/ 1881186 w 2282928"/>
              <a:gd name="connsiteY21-2856" fmla="*/ 3476623 h 7983001"/>
              <a:gd name="connsiteX22-2857" fmla="*/ 1881186 w 2282928"/>
              <a:gd name="connsiteY22-2858" fmla="*/ 7983001 h 7983001"/>
              <a:gd name="connsiteX23-2859" fmla="*/ 928686 w 2282928"/>
              <a:gd name="connsiteY23-2860" fmla="*/ 7983001 h 7983001"/>
              <a:gd name="connsiteX24-2861" fmla="*/ 928686 w 2282928"/>
              <a:gd name="connsiteY24-2862" fmla="*/ 3476623 h 7983001"/>
              <a:gd name="connsiteX0-2863" fmla="*/ 928686 w 2282928"/>
              <a:gd name="connsiteY0-2864" fmla="*/ 4553361 h 9059739"/>
              <a:gd name="connsiteX1-2865" fmla="*/ 802480 w 2282928"/>
              <a:gd name="connsiteY1-2866" fmla="*/ 4424774 h 9059739"/>
              <a:gd name="connsiteX2-2867" fmla="*/ 238123 w 2282928"/>
              <a:gd name="connsiteY2-2868" fmla="*/ 4427156 h 9059739"/>
              <a:gd name="connsiteX3-2869" fmla="*/ 0 w 2282928"/>
              <a:gd name="connsiteY3-2870" fmla="*/ 4167599 h 9059739"/>
              <a:gd name="connsiteX4-2871" fmla="*/ 19050 w 2282928"/>
              <a:gd name="connsiteY4-2872" fmla="*/ 1281523 h 9059739"/>
              <a:gd name="connsiteX5-2873" fmla="*/ 207169 w 2282928"/>
              <a:gd name="connsiteY5-2874" fmla="*/ 1076738 h 9059739"/>
              <a:gd name="connsiteX6-2875" fmla="*/ 1493044 w 2282928"/>
              <a:gd name="connsiteY6-2876" fmla="*/ 1081499 h 9059739"/>
              <a:gd name="connsiteX7-2877" fmla="*/ 1490662 w 2282928"/>
              <a:gd name="connsiteY7-2878" fmla="*/ 1241043 h 9059739"/>
              <a:gd name="connsiteX8-2879" fmla="*/ 335756 w 2282928"/>
              <a:gd name="connsiteY8-2880" fmla="*/ 1252951 h 9059739"/>
              <a:gd name="connsiteX9-2881" fmla="*/ 190500 w 2282928"/>
              <a:gd name="connsiteY9-2882" fmla="*/ 1372014 h 9059739"/>
              <a:gd name="connsiteX10-2883" fmla="*/ 183355 w 2282928"/>
              <a:gd name="connsiteY10-2884" fmla="*/ 4065206 h 9059739"/>
              <a:gd name="connsiteX11-2885" fmla="*/ 340519 w 2282928"/>
              <a:gd name="connsiteY11-2886" fmla="*/ 4250944 h 9059739"/>
              <a:gd name="connsiteX12-2887" fmla="*/ 809625 w 2282928"/>
              <a:gd name="connsiteY12-2888" fmla="*/ 4250943 h 9059739"/>
              <a:gd name="connsiteX13-2889" fmla="*/ 1019174 w 2282928"/>
              <a:gd name="connsiteY13-2890" fmla="*/ 4117594 h 9059739"/>
              <a:gd name="connsiteX14-2891" fmla="*/ 1947863 w 2282928"/>
              <a:gd name="connsiteY14-2892" fmla="*/ 4117594 h 9059739"/>
              <a:gd name="connsiteX15-2893" fmla="*/ 2114550 w 2282928"/>
              <a:gd name="connsiteY15-2894" fmla="*/ 3919950 h 9059739"/>
              <a:gd name="connsiteX16-2895" fmla="*/ 2133600 w 2282928"/>
              <a:gd name="connsiteY16-2896" fmla="*/ 7556 h 9059739"/>
              <a:gd name="connsiteX17-2897" fmla="*/ 2266949 w 2282928"/>
              <a:gd name="connsiteY17-2898" fmla="*/ 1374394 h 9059739"/>
              <a:gd name="connsiteX18-2899" fmla="*/ 2274094 w 2282928"/>
              <a:gd name="connsiteY18-2900" fmla="*/ 4112832 h 9059739"/>
              <a:gd name="connsiteX19-2901" fmla="*/ 2131218 w 2282928"/>
              <a:gd name="connsiteY19-2902" fmla="*/ 4274757 h 9059739"/>
              <a:gd name="connsiteX20-2903" fmla="*/ 1888330 w 2282928"/>
              <a:gd name="connsiteY20-2904" fmla="*/ 4358100 h 9059739"/>
              <a:gd name="connsiteX21-2905" fmla="*/ 1881186 w 2282928"/>
              <a:gd name="connsiteY21-2906" fmla="*/ 4553361 h 9059739"/>
              <a:gd name="connsiteX22-2907" fmla="*/ 1881186 w 2282928"/>
              <a:gd name="connsiteY22-2908" fmla="*/ 9059739 h 9059739"/>
              <a:gd name="connsiteX23-2909" fmla="*/ 928686 w 2282928"/>
              <a:gd name="connsiteY23-2910" fmla="*/ 9059739 h 9059739"/>
              <a:gd name="connsiteX24-2911" fmla="*/ 928686 w 2282928"/>
              <a:gd name="connsiteY24-2912" fmla="*/ 4553361 h 9059739"/>
              <a:gd name="connsiteX0-2913" fmla="*/ 928686 w 2300831"/>
              <a:gd name="connsiteY0-2914" fmla="*/ 4633461 h 9139839"/>
              <a:gd name="connsiteX1-2915" fmla="*/ 802480 w 2300831"/>
              <a:gd name="connsiteY1-2916" fmla="*/ 4504874 h 9139839"/>
              <a:gd name="connsiteX2-2917" fmla="*/ 238123 w 2300831"/>
              <a:gd name="connsiteY2-2918" fmla="*/ 4507256 h 9139839"/>
              <a:gd name="connsiteX3-2919" fmla="*/ 0 w 2300831"/>
              <a:gd name="connsiteY3-2920" fmla="*/ 4247699 h 9139839"/>
              <a:gd name="connsiteX4-2921" fmla="*/ 19050 w 2300831"/>
              <a:gd name="connsiteY4-2922" fmla="*/ 1361623 h 9139839"/>
              <a:gd name="connsiteX5-2923" fmla="*/ 207169 w 2300831"/>
              <a:gd name="connsiteY5-2924" fmla="*/ 1156838 h 9139839"/>
              <a:gd name="connsiteX6-2925" fmla="*/ 1493044 w 2300831"/>
              <a:gd name="connsiteY6-2926" fmla="*/ 1161599 h 9139839"/>
              <a:gd name="connsiteX7-2927" fmla="*/ 1490662 w 2300831"/>
              <a:gd name="connsiteY7-2928" fmla="*/ 1321143 h 9139839"/>
              <a:gd name="connsiteX8-2929" fmla="*/ 335756 w 2300831"/>
              <a:gd name="connsiteY8-2930" fmla="*/ 1333051 h 9139839"/>
              <a:gd name="connsiteX9-2931" fmla="*/ 190500 w 2300831"/>
              <a:gd name="connsiteY9-2932" fmla="*/ 1452114 h 9139839"/>
              <a:gd name="connsiteX10-2933" fmla="*/ 183355 w 2300831"/>
              <a:gd name="connsiteY10-2934" fmla="*/ 4145306 h 9139839"/>
              <a:gd name="connsiteX11-2935" fmla="*/ 340519 w 2300831"/>
              <a:gd name="connsiteY11-2936" fmla="*/ 4331044 h 9139839"/>
              <a:gd name="connsiteX12-2937" fmla="*/ 809625 w 2300831"/>
              <a:gd name="connsiteY12-2938" fmla="*/ 4331043 h 9139839"/>
              <a:gd name="connsiteX13-2939" fmla="*/ 1019174 w 2300831"/>
              <a:gd name="connsiteY13-2940" fmla="*/ 4197694 h 9139839"/>
              <a:gd name="connsiteX14-2941" fmla="*/ 1947863 w 2300831"/>
              <a:gd name="connsiteY14-2942" fmla="*/ 4197694 h 9139839"/>
              <a:gd name="connsiteX15-2943" fmla="*/ 2114550 w 2300831"/>
              <a:gd name="connsiteY15-2944" fmla="*/ 4000050 h 9139839"/>
              <a:gd name="connsiteX16-2945" fmla="*/ 2133600 w 2300831"/>
              <a:gd name="connsiteY16-2946" fmla="*/ 87656 h 9139839"/>
              <a:gd name="connsiteX17-2947" fmla="*/ 2293143 w 2300831"/>
              <a:gd name="connsiteY17-2948" fmla="*/ 161475 h 9139839"/>
              <a:gd name="connsiteX18-2949" fmla="*/ 2274094 w 2300831"/>
              <a:gd name="connsiteY18-2950" fmla="*/ 4192932 h 9139839"/>
              <a:gd name="connsiteX19-2951" fmla="*/ 2131218 w 2300831"/>
              <a:gd name="connsiteY19-2952" fmla="*/ 4354857 h 9139839"/>
              <a:gd name="connsiteX20-2953" fmla="*/ 1888330 w 2300831"/>
              <a:gd name="connsiteY20-2954" fmla="*/ 4438200 h 9139839"/>
              <a:gd name="connsiteX21-2955" fmla="*/ 1881186 w 2300831"/>
              <a:gd name="connsiteY21-2956" fmla="*/ 4633461 h 9139839"/>
              <a:gd name="connsiteX22-2957" fmla="*/ 1881186 w 2300831"/>
              <a:gd name="connsiteY22-2958" fmla="*/ 9139839 h 9139839"/>
              <a:gd name="connsiteX23-2959" fmla="*/ 928686 w 2300831"/>
              <a:gd name="connsiteY23-2960" fmla="*/ 9139839 h 9139839"/>
              <a:gd name="connsiteX24-2961" fmla="*/ 928686 w 2300831"/>
              <a:gd name="connsiteY24-2962" fmla="*/ 4633461 h 9139839"/>
              <a:gd name="connsiteX0-2963" fmla="*/ 928686 w 2300831"/>
              <a:gd name="connsiteY0-2964" fmla="*/ 5057613 h 9563991"/>
              <a:gd name="connsiteX1-2965" fmla="*/ 802480 w 2300831"/>
              <a:gd name="connsiteY1-2966" fmla="*/ 4929026 h 9563991"/>
              <a:gd name="connsiteX2-2967" fmla="*/ 238123 w 2300831"/>
              <a:gd name="connsiteY2-2968" fmla="*/ 4931408 h 9563991"/>
              <a:gd name="connsiteX3-2969" fmla="*/ 0 w 2300831"/>
              <a:gd name="connsiteY3-2970" fmla="*/ 4671851 h 9563991"/>
              <a:gd name="connsiteX4-2971" fmla="*/ 19050 w 2300831"/>
              <a:gd name="connsiteY4-2972" fmla="*/ 1785775 h 9563991"/>
              <a:gd name="connsiteX5-2973" fmla="*/ 207169 w 2300831"/>
              <a:gd name="connsiteY5-2974" fmla="*/ 1580990 h 9563991"/>
              <a:gd name="connsiteX6-2975" fmla="*/ 1493044 w 2300831"/>
              <a:gd name="connsiteY6-2976" fmla="*/ 1585751 h 9563991"/>
              <a:gd name="connsiteX7-2977" fmla="*/ 1490662 w 2300831"/>
              <a:gd name="connsiteY7-2978" fmla="*/ 1745295 h 9563991"/>
              <a:gd name="connsiteX8-2979" fmla="*/ 335756 w 2300831"/>
              <a:gd name="connsiteY8-2980" fmla="*/ 1757203 h 9563991"/>
              <a:gd name="connsiteX9-2981" fmla="*/ 190500 w 2300831"/>
              <a:gd name="connsiteY9-2982" fmla="*/ 1876266 h 9563991"/>
              <a:gd name="connsiteX10-2983" fmla="*/ 183355 w 2300831"/>
              <a:gd name="connsiteY10-2984" fmla="*/ 4569458 h 9563991"/>
              <a:gd name="connsiteX11-2985" fmla="*/ 340519 w 2300831"/>
              <a:gd name="connsiteY11-2986" fmla="*/ 4755196 h 9563991"/>
              <a:gd name="connsiteX12-2987" fmla="*/ 809625 w 2300831"/>
              <a:gd name="connsiteY12-2988" fmla="*/ 4755195 h 9563991"/>
              <a:gd name="connsiteX13-2989" fmla="*/ 1019174 w 2300831"/>
              <a:gd name="connsiteY13-2990" fmla="*/ 4621846 h 9563991"/>
              <a:gd name="connsiteX14-2991" fmla="*/ 1947863 w 2300831"/>
              <a:gd name="connsiteY14-2992" fmla="*/ 4621846 h 9563991"/>
              <a:gd name="connsiteX15-2993" fmla="*/ 2114550 w 2300831"/>
              <a:gd name="connsiteY15-2994" fmla="*/ 4424202 h 9563991"/>
              <a:gd name="connsiteX16-2995" fmla="*/ 2162629 w 2300831"/>
              <a:gd name="connsiteY16-2996" fmla="*/ 18322 h 9563991"/>
              <a:gd name="connsiteX17-2997" fmla="*/ 2293143 w 2300831"/>
              <a:gd name="connsiteY17-2998" fmla="*/ 585627 h 9563991"/>
              <a:gd name="connsiteX18-2999" fmla="*/ 2274094 w 2300831"/>
              <a:gd name="connsiteY18-3000" fmla="*/ 4617084 h 9563991"/>
              <a:gd name="connsiteX19-3001" fmla="*/ 2131218 w 2300831"/>
              <a:gd name="connsiteY19-3002" fmla="*/ 4779009 h 9563991"/>
              <a:gd name="connsiteX20-3003" fmla="*/ 1888330 w 2300831"/>
              <a:gd name="connsiteY20-3004" fmla="*/ 4862352 h 9563991"/>
              <a:gd name="connsiteX21-3005" fmla="*/ 1881186 w 2300831"/>
              <a:gd name="connsiteY21-3006" fmla="*/ 5057613 h 9563991"/>
              <a:gd name="connsiteX22-3007" fmla="*/ 1881186 w 2300831"/>
              <a:gd name="connsiteY22-3008" fmla="*/ 9563991 h 9563991"/>
              <a:gd name="connsiteX23-3009" fmla="*/ 928686 w 2300831"/>
              <a:gd name="connsiteY23-3010" fmla="*/ 9563991 h 9563991"/>
              <a:gd name="connsiteX24-3011" fmla="*/ 928686 w 2300831"/>
              <a:gd name="connsiteY24-3012" fmla="*/ 5057613 h 9563991"/>
              <a:gd name="connsiteX0-3013" fmla="*/ 928686 w 2281747"/>
              <a:gd name="connsiteY0-3014" fmla="*/ 5156416 h 9662794"/>
              <a:gd name="connsiteX1-3015" fmla="*/ 802480 w 2281747"/>
              <a:gd name="connsiteY1-3016" fmla="*/ 5027829 h 9662794"/>
              <a:gd name="connsiteX2-3017" fmla="*/ 238123 w 2281747"/>
              <a:gd name="connsiteY2-3018" fmla="*/ 5030211 h 9662794"/>
              <a:gd name="connsiteX3-3019" fmla="*/ 0 w 2281747"/>
              <a:gd name="connsiteY3-3020" fmla="*/ 4770654 h 9662794"/>
              <a:gd name="connsiteX4-3021" fmla="*/ 19050 w 2281747"/>
              <a:gd name="connsiteY4-3022" fmla="*/ 1884578 h 9662794"/>
              <a:gd name="connsiteX5-3023" fmla="*/ 207169 w 2281747"/>
              <a:gd name="connsiteY5-3024" fmla="*/ 1679793 h 9662794"/>
              <a:gd name="connsiteX6-3025" fmla="*/ 1493044 w 2281747"/>
              <a:gd name="connsiteY6-3026" fmla="*/ 1684554 h 9662794"/>
              <a:gd name="connsiteX7-3027" fmla="*/ 1490662 w 2281747"/>
              <a:gd name="connsiteY7-3028" fmla="*/ 1844098 h 9662794"/>
              <a:gd name="connsiteX8-3029" fmla="*/ 335756 w 2281747"/>
              <a:gd name="connsiteY8-3030" fmla="*/ 1856006 h 9662794"/>
              <a:gd name="connsiteX9-3031" fmla="*/ 190500 w 2281747"/>
              <a:gd name="connsiteY9-3032" fmla="*/ 1975069 h 9662794"/>
              <a:gd name="connsiteX10-3033" fmla="*/ 183355 w 2281747"/>
              <a:gd name="connsiteY10-3034" fmla="*/ 4668261 h 9662794"/>
              <a:gd name="connsiteX11-3035" fmla="*/ 340519 w 2281747"/>
              <a:gd name="connsiteY11-3036" fmla="*/ 4853999 h 9662794"/>
              <a:gd name="connsiteX12-3037" fmla="*/ 809625 w 2281747"/>
              <a:gd name="connsiteY12-3038" fmla="*/ 4853998 h 9662794"/>
              <a:gd name="connsiteX13-3039" fmla="*/ 1019174 w 2281747"/>
              <a:gd name="connsiteY13-3040" fmla="*/ 4720649 h 9662794"/>
              <a:gd name="connsiteX14-3041" fmla="*/ 1947863 w 2281747"/>
              <a:gd name="connsiteY14-3042" fmla="*/ 4720649 h 9662794"/>
              <a:gd name="connsiteX15-3043" fmla="*/ 2114550 w 2281747"/>
              <a:gd name="connsiteY15-3044" fmla="*/ 4523005 h 9662794"/>
              <a:gd name="connsiteX16-3045" fmla="*/ 2162629 w 2281747"/>
              <a:gd name="connsiteY16-3046" fmla="*/ 117125 h 9662794"/>
              <a:gd name="connsiteX17-3047" fmla="*/ 2264114 w 2281747"/>
              <a:gd name="connsiteY17-3048" fmla="*/ 132887 h 9662794"/>
              <a:gd name="connsiteX18-3049" fmla="*/ 2274094 w 2281747"/>
              <a:gd name="connsiteY18-3050" fmla="*/ 4715887 h 9662794"/>
              <a:gd name="connsiteX19-3051" fmla="*/ 2131218 w 2281747"/>
              <a:gd name="connsiteY19-3052" fmla="*/ 4877812 h 9662794"/>
              <a:gd name="connsiteX20-3053" fmla="*/ 1888330 w 2281747"/>
              <a:gd name="connsiteY20-3054" fmla="*/ 4961155 h 9662794"/>
              <a:gd name="connsiteX21-3055" fmla="*/ 1881186 w 2281747"/>
              <a:gd name="connsiteY21-3056" fmla="*/ 5156416 h 9662794"/>
              <a:gd name="connsiteX22-3057" fmla="*/ 1881186 w 2281747"/>
              <a:gd name="connsiteY22-3058" fmla="*/ 9662794 h 9662794"/>
              <a:gd name="connsiteX23-3059" fmla="*/ 928686 w 2281747"/>
              <a:gd name="connsiteY23-3060" fmla="*/ 9662794 h 9662794"/>
              <a:gd name="connsiteX24-3061" fmla="*/ 928686 w 2281747"/>
              <a:gd name="connsiteY24-3062" fmla="*/ 5156416 h 9662794"/>
              <a:gd name="connsiteX0-3063" fmla="*/ 928686 w 2281747"/>
              <a:gd name="connsiteY0-3064" fmla="*/ 5152427 h 9658805"/>
              <a:gd name="connsiteX1-3065" fmla="*/ 802480 w 2281747"/>
              <a:gd name="connsiteY1-3066" fmla="*/ 5023840 h 9658805"/>
              <a:gd name="connsiteX2-3067" fmla="*/ 238123 w 2281747"/>
              <a:gd name="connsiteY2-3068" fmla="*/ 5026222 h 9658805"/>
              <a:gd name="connsiteX3-3069" fmla="*/ 0 w 2281747"/>
              <a:gd name="connsiteY3-3070" fmla="*/ 4766665 h 9658805"/>
              <a:gd name="connsiteX4-3071" fmla="*/ 19050 w 2281747"/>
              <a:gd name="connsiteY4-3072" fmla="*/ 1880589 h 9658805"/>
              <a:gd name="connsiteX5-3073" fmla="*/ 207169 w 2281747"/>
              <a:gd name="connsiteY5-3074" fmla="*/ 1675804 h 9658805"/>
              <a:gd name="connsiteX6-3075" fmla="*/ 1493044 w 2281747"/>
              <a:gd name="connsiteY6-3076" fmla="*/ 1680565 h 9658805"/>
              <a:gd name="connsiteX7-3077" fmla="*/ 1490662 w 2281747"/>
              <a:gd name="connsiteY7-3078" fmla="*/ 1840109 h 9658805"/>
              <a:gd name="connsiteX8-3079" fmla="*/ 335756 w 2281747"/>
              <a:gd name="connsiteY8-3080" fmla="*/ 1852017 h 9658805"/>
              <a:gd name="connsiteX9-3081" fmla="*/ 190500 w 2281747"/>
              <a:gd name="connsiteY9-3082" fmla="*/ 1971080 h 9658805"/>
              <a:gd name="connsiteX10-3083" fmla="*/ 183355 w 2281747"/>
              <a:gd name="connsiteY10-3084" fmla="*/ 4664272 h 9658805"/>
              <a:gd name="connsiteX11-3085" fmla="*/ 340519 w 2281747"/>
              <a:gd name="connsiteY11-3086" fmla="*/ 4850010 h 9658805"/>
              <a:gd name="connsiteX12-3087" fmla="*/ 809625 w 2281747"/>
              <a:gd name="connsiteY12-3088" fmla="*/ 4850009 h 9658805"/>
              <a:gd name="connsiteX13-3089" fmla="*/ 1019174 w 2281747"/>
              <a:gd name="connsiteY13-3090" fmla="*/ 4716660 h 9658805"/>
              <a:gd name="connsiteX14-3091" fmla="*/ 1947863 w 2281747"/>
              <a:gd name="connsiteY14-3092" fmla="*/ 4716660 h 9658805"/>
              <a:gd name="connsiteX15-3093" fmla="*/ 2114550 w 2281747"/>
              <a:gd name="connsiteY15-3094" fmla="*/ 4519016 h 9658805"/>
              <a:gd name="connsiteX16-3095" fmla="*/ 2148342 w 2281747"/>
              <a:gd name="connsiteY16-3096" fmla="*/ 122661 h 9658805"/>
              <a:gd name="connsiteX17-3097" fmla="*/ 2264114 w 2281747"/>
              <a:gd name="connsiteY17-3098" fmla="*/ 128898 h 9658805"/>
              <a:gd name="connsiteX18-3099" fmla="*/ 2274094 w 2281747"/>
              <a:gd name="connsiteY18-3100" fmla="*/ 4711898 h 9658805"/>
              <a:gd name="connsiteX19-3101" fmla="*/ 2131218 w 2281747"/>
              <a:gd name="connsiteY19-3102" fmla="*/ 4873823 h 9658805"/>
              <a:gd name="connsiteX20-3103" fmla="*/ 1888330 w 2281747"/>
              <a:gd name="connsiteY20-3104" fmla="*/ 4957166 h 9658805"/>
              <a:gd name="connsiteX21-3105" fmla="*/ 1881186 w 2281747"/>
              <a:gd name="connsiteY21-3106" fmla="*/ 5152427 h 9658805"/>
              <a:gd name="connsiteX22-3107" fmla="*/ 1881186 w 2281747"/>
              <a:gd name="connsiteY22-3108" fmla="*/ 9658805 h 9658805"/>
              <a:gd name="connsiteX23-3109" fmla="*/ 928686 w 2281747"/>
              <a:gd name="connsiteY23-3110" fmla="*/ 9658805 h 9658805"/>
              <a:gd name="connsiteX24-3111" fmla="*/ 928686 w 2281747"/>
              <a:gd name="connsiteY24-3112" fmla="*/ 5152427 h 9658805"/>
              <a:gd name="connsiteX0-3113" fmla="*/ 928686 w 2281747"/>
              <a:gd name="connsiteY0-3114" fmla="*/ 5152427 h 9658805"/>
              <a:gd name="connsiteX1-3115" fmla="*/ 802480 w 2281747"/>
              <a:gd name="connsiteY1-3116" fmla="*/ 5023840 h 9658805"/>
              <a:gd name="connsiteX2-3117" fmla="*/ 238123 w 2281747"/>
              <a:gd name="connsiteY2-3118" fmla="*/ 5026222 h 9658805"/>
              <a:gd name="connsiteX3-3119" fmla="*/ 0 w 2281747"/>
              <a:gd name="connsiteY3-3120" fmla="*/ 4766665 h 9658805"/>
              <a:gd name="connsiteX4-3121" fmla="*/ 19050 w 2281747"/>
              <a:gd name="connsiteY4-3122" fmla="*/ 1880589 h 9658805"/>
              <a:gd name="connsiteX5-3123" fmla="*/ 207169 w 2281747"/>
              <a:gd name="connsiteY5-3124" fmla="*/ 1675804 h 9658805"/>
              <a:gd name="connsiteX6-3125" fmla="*/ 1493044 w 2281747"/>
              <a:gd name="connsiteY6-3126" fmla="*/ 1680565 h 9658805"/>
              <a:gd name="connsiteX7-3127" fmla="*/ 1490662 w 2281747"/>
              <a:gd name="connsiteY7-3128" fmla="*/ 1840109 h 9658805"/>
              <a:gd name="connsiteX8-3129" fmla="*/ 335756 w 2281747"/>
              <a:gd name="connsiteY8-3130" fmla="*/ 1852017 h 9658805"/>
              <a:gd name="connsiteX9-3131" fmla="*/ 190500 w 2281747"/>
              <a:gd name="connsiteY9-3132" fmla="*/ 1971080 h 9658805"/>
              <a:gd name="connsiteX10-3133" fmla="*/ 183355 w 2281747"/>
              <a:gd name="connsiteY10-3134" fmla="*/ 4664272 h 9658805"/>
              <a:gd name="connsiteX11-3135" fmla="*/ 340519 w 2281747"/>
              <a:gd name="connsiteY11-3136" fmla="*/ 4850010 h 9658805"/>
              <a:gd name="connsiteX12-3137" fmla="*/ 809625 w 2281747"/>
              <a:gd name="connsiteY12-3138" fmla="*/ 4850009 h 9658805"/>
              <a:gd name="connsiteX13-3139" fmla="*/ 1019174 w 2281747"/>
              <a:gd name="connsiteY13-3140" fmla="*/ 4716660 h 9658805"/>
              <a:gd name="connsiteX14-3141" fmla="*/ 1947863 w 2281747"/>
              <a:gd name="connsiteY14-3142" fmla="*/ 4716660 h 9658805"/>
              <a:gd name="connsiteX15-3143" fmla="*/ 2114550 w 2281747"/>
              <a:gd name="connsiteY15-3144" fmla="*/ 4519016 h 9658805"/>
              <a:gd name="connsiteX16-3145" fmla="*/ 2148342 w 2281747"/>
              <a:gd name="connsiteY16-3146" fmla="*/ 122661 h 9658805"/>
              <a:gd name="connsiteX17-3147" fmla="*/ 2264114 w 2281747"/>
              <a:gd name="connsiteY17-3148" fmla="*/ 128898 h 9658805"/>
              <a:gd name="connsiteX18-3149" fmla="*/ 2274094 w 2281747"/>
              <a:gd name="connsiteY18-3150" fmla="*/ 4711898 h 9658805"/>
              <a:gd name="connsiteX19-3151" fmla="*/ 2131218 w 2281747"/>
              <a:gd name="connsiteY19-3152" fmla="*/ 4873823 h 9658805"/>
              <a:gd name="connsiteX20-3153" fmla="*/ 1888330 w 2281747"/>
              <a:gd name="connsiteY20-3154" fmla="*/ 4957166 h 9658805"/>
              <a:gd name="connsiteX21-3155" fmla="*/ 1881186 w 2281747"/>
              <a:gd name="connsiteY21-3156" fmla="*/ 5152427 h 9658805"/>
              <a:gd name="connsiteX22-3157" fmla="*/ 1881186 w 2281747"/>
              <a:gd name="connsiteY22-3158" fmla="*/ 9658805 h 9658805"/>
              <a:gd name="connsiteX23-3159" fmla="*/ 928686 w 2281747"/>
              <a:gd name="connsiteY23-3160" fmla="*/ 9658805 h 9658805"/>
              <a:gd name="connsiteX24-3161" fmla="*/ 928686 w 2281747"/>
              <a:gd name="connsiteY24-3162" fmla="*/ 5152427 h 9658805"/>
              <a:gd name="connsiteX0-3163" fmla="*/ 928686 w 2278476"/>
              <a:gd name="connsiteY0-3164" fmla="*/ 5402970 h 9909348"/>
              <a:gd name="connsiteX1-3165" fmla="*/ 802480 w 2278476"/>
              <a:gd name="connsiteY1-3166" fmla="*/ 5274383 h 9909348"/>
              <a:gd name="connsiteX2-3167" fmla="*/ 238123 w 2278476"/>
              <a:gd name="connsiteY2-3168" fmla="*/ 5276765 h 9909348"/>
              <a:gd name="connsiteX3-3169" fmla="*/ 0 w 2278476"/>
              <a:gd name="connsiteY3-3170" fmla="*/ 5017208 h 9909348"/>
              <a:gd name="connsiteX4-3171" fmla="*/ 19050 w 2278476"/>
              <a:gd name="connsiteY4-3172" fmla="*/ 2131132 h 9909348"/>
              <a:gd name="connsiteX5-3173" fmla="*/ 207169 w 2278476"/>
              <a:gd name="connsiteY5-3174" fmla="*/ 1926347 h 9909348"/>
              <a:gd name="connsiteX6-3175" fmla="*/ 1493044 w 2278476"/>
              <a:gd name="connsiteY6-3176" fmla="*/ 1931108 h 9909348"/>
              <a:gd name="connsiteX7-3177" fmla="*/ 1490662 w 2278476"/>
              <a:gd name="connsiteY7-3178" fmla="*/ 2090652 h 9909348"/>
              <a:gd name="connsiteX8-3179" fmla="*/ 335756 w 2278476"/>
              <a:gd name="connsiteY8-3180" fmla="*/ 2102560 h 9909348"/>
              <a:gd name="connsiteX9-3181" fmla="*/ 190500 w 2278476"/>
              <a:gd name="connsiteY9-3182" fmla="*/ 2221623 h 9909348"/>
              <a:gd name="connsiteX10-3183" fmla="*/ 183355 w 2278476"/>
              <a:gd name="connsiteY10-3184" fmla="*/ 4914815 h 9909348"/>
              <a:gd name="connsiteX11-3185" fmla="*/ 340519 w 2278476"/>
              <a:gd name="connsiteY11-3186" fmla="*/ 5100553 h 9909348"/>
              <a:gd name="connsiteX12-3187" fmla="*/ 809625 w 2278476"/>
              <a:gd name="connsiteY12-3188" fmla="*/ 5100552 h 9909348"/>
              <a:gd name="connsiteX13-3189" fmla="*/ 1019174 w 2278476"/>
              <a:gd name="connsiteY13-3190" fmla="*/ 4967203 h 9909348"/>
              <a:gd name="connsiteX14-3191" fmla="*/ 1947863 w 2278476"/>
              <a:gd name="connsiteY14-3192" fmla="*/ 4967203 h 9909348"/>
              <a:gd name="connsiteX15-3193" fmla="*/ 2114550 w 2278476"/>
              <a:gd name="connsiteY15-3194" fmla="*/ 4769559 h 9909348"/>
              <a:gd name="connsiteX16-3195" fmla="*/ 2148342 w 2278476"/>
              <a:gd name="connsiteY16-3196" fmla="*/ 373204 h 9909348"/>
              <a:gd name="connsiteX17-3197" fmla="*/ 2228849 w 2278476"/>
              <a:gd name="connsiteY17-3198" fmla="*/ 266615 h 9909348"/>
              <a:gd name="connsiteX18-3199" fmla="*/ 2264114 w 2278476"/>
              <a:gd name="connsiteY18-3200" fmla="*/ 379441 h 9909348"/>
              <a:gd name="connsiteX19-3201" fmla="*/ 2274094 w 2278476"/>
              <a:gd name="connsiteY19-3202" fmla="*/ 4962441 h 9909348"/>
              <a:gd name="connsiteX20-3203" fmla="*/ 2131218 w 2278476"/>
              <a:gd name="connsiteY20-3204" fmla="*/ 5124366 h 9909348"/>
              <a:gd name="connsiteX21-3205" fmla="*/ 1888330 w 2278476"/>
              <a:gd name="connsiteY21-3206" fmla="*/ 5207709 h 9909348"/>
              <a:gd name="connsiteX22-3207" fmla="*/ 1881186 w 2278476"/>
              <a:gd name="connsiteY22-3208" fmla="*/ 5402970 h 9909348"/>
              <a:gd name="connsiteX23-3209" fmla="*/ 1881186 w 2278476"/>
              <a:gd name="connsiteY23-3210" fmla="*/ 9909348 h 9909348"/>
              <a:gd name="connsiteX24-3211" fmla="*/ 928686 w 2278476"/>
              <a:gd name="connsiteY24-3212" fmla="*/ 9909348 h 9909348"/>
              <a:gd name="connsiteX25" fmla="*/ 928686 w 2278476"/>
              <a:gd name="connsiteY25" fmla="*/ 5402970 h 9909348"/>
              <a:gd name="connsiteX0-3213" fmla="*/ 928686 w 2278476"/>
              <a:gd name="connsiteY0-3214" fmla="*/ 5407410 h 9913788"/>
              <a:gd name="connsiteX1-3215" fmla="*/ 802480 w 2278476"/>
              <a:gd name="connsiteY1-3216" fmla="*/ 5278823 h 9913788"/>
              <a:gd name="connsiteX2-3217" fmla="*/ 238123 w 2278476"/>
              <a:gd name="connsiteY2-3218" fmla="*/ 5281205 h 9913788"/>
              <a:gd name="connsiteX3-3219" fmla="*/ 0 w 2278476"/>
              <a:gd name="connsiteY3-3220" fmla="*/ 5021648 h 9913788"/>
              <a:gd name="connsiteX4-3221" fmla="*/ 19050 w 2278476"/>
              <a:gd name="connsiteY4-3222" fmla="*/ 2135572 h 9913788"/>
              <a:gd name="connsiteX5-3223" fmla="*/ 207169 w 2278476"/>
              <a:gd name="connsiteY5-3224" fmla="*/ 1930787 h 9913788"/>
              <a:gd name="connsiteX6-3225" fmla="*/ 1493044 w 2278476"/>
              <a:gd name="connsiteY6-3226" fmla="*/ 1935548 h 9913788"/>
              <a:gd name="connsiteX7-3227" fmla="*/ 1490662 w 2278476"/>
              <a:gd name="connsiteY7-3228" fmla="*/ 2095092 h 9913788"/>
              <a:gd name="connsiteX8-3229" fmla="*/ 335756 w 2278476"/>
              <a:gd name="connsiteY8-3230" fmla="*/ 2107000 h 9913788"/>
              <a:gd name="connsiteX9-3231" fmla="*/ 190500 w 2278476"/>
              <a:gd name="connsiteY9-3232" fmla="*/ 2226063 h 9913788"/>
              <a:gd name="connsiteX10-3233" fmla="*/ 183355 w 2278476"/>
              <a:gd name="connsiteY10-3234" fmla="*/ 4919255 h 9913788"/>
              <a:gd name="connsiteX11-3235" fmla="*/ 340519 w 2278476"/>
              <a:gd name="connsiteY11-3236" fmla="*/ 5104993 h 9913788"/>
              <a:gd name="connsiteX12-3237" fmla="*/ 809625 w 2278476"/>
              <a:gd name="connsiteY12-3238" fmla="*/ 5104992 h 9913788"/>
              <a:gd name="connsiteX13-3239" fmla="*/ 1019174 w 2278476"/>
              <a:gd name="connsiteY13-3240" fmla="*/ 4971643 h 9913788"/>
              <a:gd name="connsiteX14-3241" fmla="*/ 1947863 w 2278476"/>
              <a:gd name="connsiteY14-3242" fmla="*/ 4971643 h 9913788"/>
              <a:gd name="connsiteX15-3243" fmla="*/ 2114550 w 2278476"/>
              <a:gd name="connsiteY15-3244" fmla="*/ 4773999 h 9913788"/>
              <a:gd name="connsiteX16-3245" fmla="*/ 2148342 w 2278476"/>
              <a:gd name="connsiteY16-3246" fmla="*/ 377644 h 9913788"/>
              <a:gd name="connsiteX17-3247" fmla="*/ 2014537 w 2278476"/>
              <a:gd name="connsiteY17-3248" fmla="*/ 256768 h 9913788"/>
              <a:gd name="connsiteX18-3249" fmla="*/ 2264114 w 2278476"/>
              <a:gd name="connsiteY18-3250" fmla="*/ 383881 h 9913788"/>
              <a:gd name="connsiteX19-3251" fmla="*/ 2274094 w 2278476"/>
              <a:gd name="connsiteY19-3252" fmla="*/ 4966881 h 9913788"/>
              <a:gd name="connsiteX20-3253" fmla="*/ 2131218 w 2278476"/>
              <a:gd name="connsiteY20-3254" fmla="*/ 5128806 h 9913788"/>
              <a:gd name="connsiteX21-3255" fmla="*/ 1888330 w 2278476"/>
              <a:gd name="connsiteY21-3256" fmla="*/ 5212149 h 9913788"/>
              <a:gd name="connsiteX22-3257" fmla="*/ 1881186 w 2278476"/>
              <a:gd name="connsiteY22-3258" fmla="*/ 5407410 h 9913788"/>
              <a:gd name="connsiteX23-3259" fmla="*/ 1881186 w 2278476"/>
              <a:gd name="connsiteY23-3260" fmla="*/ 9913788 h 9913788"/>
              <a:gd name="connsiteX24-3261" fmla="*/ 928686 w 2278476"/>
              <a:gd name="connsiteY24-3262" fmla="*/ 9913788 h 9913788"/>
              <a:gd name="connsiteX25-3263" fmla="*/ 928686 w 2278476"/>
              <a:gd name="connsiteY25-3264" fmla="*/ 5407410 h 9913788"/>
              <a:gd name="connsiteX0-3265" fmla="*/ 928686 w 2278350"/>
              <a:gd name="connsiteY0-3266" fmla="*/ 5471528 h 9977906"/>
              <a:gd name="connsiteX1-3267" fmla="*/ 802480 w 2278350"/>
              <a:gd name="connsiteY1-3268" fmla="*/ 5342941 h 9977906"/>
              <a:gd name="connsiteX2-3269" fmla="*/ 238123 w 2278350"/>
              <a:gd name="connsiteY2-3270" fmla="*/ 5345323 h 9977906"/>
              <a:gd name="connsiteX3-3271" fmla="*/ 0 w 2278350"/>
              <a:gd name="connsiteY3-3272" fmla="*/ 5085766 h 9977906"/>
              <a:gd name="connsiteX4-3273" fmla="*/ 19050 w 2278350"/>
              <a:gd name="connsiteY4-3274" fmla="*/ 2199690 h 9977906"/>
              <a:gd name="connsiteX5-3275" fmla="*/ 207169 w 2278350"/>
              <a:gd name="connsiteY5-3276" fmla="*/ 1994905 h 9977906"/>
              <a:gd name="connsiteX6-3277" fmla="*/ 1493044 w 2278350"/>
              <a:gd name="connsiteY6-3278" fmla="*/ 1999666 h 9977906"/>
              <a:gd name="connsiteX7-3279" fmla="*/ 1490662 w 2278350"/>
              <a:gd name="connsiteY7-3280" fmla="*/ 2159210 h 9977906"/>
              <a:gd name="connsiteX8-3281" fmla="*/ 335756 w 2278350"/>
              <a:gd name="connsiteY8-3282" fmla="*/ 2171118 h 9977906"/>
              <a:gd name="connsiteX9-3283" fmla="*/ 190500 w 2278350"/>
              <a:gd name="connsiteY9-3284" fmla="*/ 2290181 h 9977906"/>
              <a:gd name="connsiteX10-3285" fmla="*/ 183355 w 2278350"/>
              <a:gd name="connsiteY10-3286" fmla="*/ 4983373 h 9977906"/>
              <a:gd name="connsiteX11-3287" fmla="*/ 340519 w 2278350"/>
              <a:gd name="connsiteY11-3288" fmla="*/ 5169111 h 9977906"/>
              <a:gd name="connsiteX12-3289" fmla="*/ 809625 w 2278350"/>
              <a:gd name="connsiteY12-3290" fmla="*/ 5169110 h 9977906"/>
              <a:gd name="connsiteX13-3291" fmla="*/ 1019174 w 2278350"/>
              <a:gd name="connsiteY13-3292" fmla="*/ 5035761 h 9977906"/>
              <a:gd name="connsiteX14-3293" fmla="*/ 1947863 w 2278350"/>
              <a:gd name="connsiteY14-3294" fmla="*/ 5035761 h 9977906"/>
              <a:gd name="connsiteX15-3295" fmla="*/ 2114550 w 2278350"/>
              <a:gd name="connsiteY15-3296" fmla="*/ 4838117 h 9977906"/>
              <a:gd name="connsiteX16-3297" fmla="*/ 2148342 w 2278350"/>
              <a:gd name="connsiteY16-3298" fmla="*/ 441762 h 9977906"/>
              <a:gd name="connsiteX17-3299" fmla="*/ 2014537 w 2278350"/>
              <a:gd name="connsiteY17-3300" fmla="*/ 320886 h 9977906"/>
              <a:gd name="connsiteX18-3301" fmla="*/ 2233611 w 2278350"/>
              <a:gd name="connsiteY18-3302" fmla="*/ 158961 h 9977906"/>
              <a:gd name="connsiteX19-3303" fmla="*/ 2264114 w 2278350"/>
              <a:gd name="connsiteY19-3304" fmla="*/ 447999 h 9977906"/>
              <a:gd name="connsiteX20-3305" fmla="*/ 2274094 w 2278350"/>
              <a:gd name="connsiteY20-3306" fmla="*/ 5030999 h 9977906"/>
              <a:gd name="connsiteX21-3307" fmla="*/ 2131218 w 2278350"/>
              <a:gd name="connsiteY21-3308" fmla="*/ 5192924 h 9977906"/>
              <a:gd name="connsiteX22-3309" fmla="*/ 1888330 w 2278350"/>
              <a:gd name="connsiteY22-3310" fmla="*/ 5276267 h 9977906"/>
              <a:gd name="connsiteX23-3311" fmla="*/ 1881186 w 2278350"/>
              <a:gd name="connsiteY23-3312" fmla="*/ 5471528 h 9977906"/>
              <a:gd name="connsiteX24-3313" fmla="*/ 1881186 w 2278350"/>
              <a:gd name="connsiteY24-3314" fmla="*/ 9977906 h 9977906"/>
              <a:gd name="connsiteX25-3315" fmla="*/ 928686 w 2278350"/>
              <a:gd name="connsiteY25-3316" fmla="*/ 9977906 h 9977906"/>
              <a:gd name="connsiteX26" fmla="*/ 928686 w 2278350"/>
              <a:gd name="connsiteY26" fmla="*/ 5471528 h 9977906"/>
              <a:gd name="connsiteX0-3317" fmla="*/ 928686 w 2417507"/>
              <a:gd name="connsiteY0-3318" fmla="*/ 5398095 h 9904473"/>
              <a:gd name="connsiteX1-3319" fmla="*/ 802480 w 2417507"/>
              <a:gd name="connsiteY1-3320" fmla="*/ 5269508 h 9904473"/>
              <a:gd name="connsiteX2-3321" fmla="*/ 238123 w 2417507"/>
              <a:gd name="connsiteY2-3322" fmla="*/ 5271890 h 9904473"/>
              <a:gd name="connsiteX3-3323" fmla="*/ 0 w 2417507"/>
              <a:gd name="connsiteY3-3324" fmla="*/ 5012333 h 9904473"/>
              <a:gd name="connsiteX4-3325" fmla="*/ 19050 w 2417507"/>
              <a:gd name="connsiteY4-3326" fmla="*/ 2126257 h 9904473"/>
              <a:gd name="connsiteX5-3327" fmla="*/ 207169 w 2417507"/>
              <a:gd name="connsiteY5-3328" fmla="*/ 1921472 h 9904473"/>
              <a:gd name="connsiteX6-3329" fmla="*/ 1493044 w 2417507"/>
              <a:gd name="connsiteY6-3330" fmla="*/ 1926233 h 9904473"/>
              <a:gd name="connsiteX7-3331" fmla="*/ 1490662 w 2417507"/>
              <a:gd name="connsiteY7-3332" fmla="*/ 2085777 h 9904473"/>
              <a:gd name="connsiteX8-3333" fmla="*/ 335756 w 2417507"/>
              <a:gd name="connsiteY8-3334" fmla="*/ 2097685 h 9904473"/>
              <a:gd name="connsiteX9-3335" fmla="*/ 190500 w 2417507"/>
              <a:gd name="connsiteY9-3336" fmla="*/ 2216748 h 9904473"/>
              <a:gd name="connsiteX10-3337" fmla="*/ 183355 w 2417507"/>
              <a:gd name="connsiteY10-3338" fmla="*/ 4909940 h 9904473"/>
              <a:gd name="connsiteX11-3339" fmla="*/ 340519 w 2417507"/>
              <a:gd name="connsiteY11-3340" fmla="*/ 5095678 h 9904473"/>
              <a:gd name="connsiteX12-3341" fmla="*/ 809625 w 2417507"/>
              <a:gd name="connsiteY12-3342" fmla="*/ 5095677 h 9904473"/>
              <a:gd name="connsiteX13-3343" fmla="*/ 1019174 w 2417507"/>
              <a:gd name="connsiteY13-3344" fmla="*/ 4962328 h 9904473"/>
              <a:gd name="connsiteX14-3345" fmla="*/ 1947863 w 2417507"/>
              <a:gd name="connsiteY14-3346" fmla="*/ 4962328 h 9904473"/>
              <a:gd name="connsiteX15-3347" fmla="*/ 2114550 w 2417507"/>
              <a:gd name="connsiteY15-3348" fmla="*/ 4764684 h 9904473"/>
              <a:gd name="connsiteX16-3349" fmla="*/ 2148342 w 2417507"/>
              <a:gd name="connsiteY16-3350" fmla="*/ 368329 h 9904473"/>
              <a:gd name="connsiteX17-3351" fmla="*/ 2014537 w 2417507"/>
              <a:gd name="connsiteY17-3352" fmla="*/ 247453 h 9904473"/>
              <a:gd name="connsiteX18-3353" fmla="*/ 2233611 w 2417507"/>
              <a:gd name="connsiteY18-3354" fmla="*/ 85528 h 9904473"/>
              <a:gd name="connsiteX19-3355" fmla="*/ 2264114 w 2417507"/>
              <a:gd name="connsiteY19-3356" fmla="*/ 374566 h 9904473"/>
              <a:gd name="connsiteX20-3357" fmla="*/ 2274094 w 2417507"/>
              <a:gd name="connsiteY20-3358" fmla="*/ 4957566 h 9904473"/>
              <a:gd name="connsiteX21-3359" fmla="*/ 2131218 w 2417507"/>
              <a:gd name="connsiteY21-3360" fmla="*/ 5119491 h 9904473"/>
              <a:gd name="connsiteX22-3361" fmla="*/ 1888330 w 2417507"/>
              <a:gd name="connsiteY22-3362" fmla="*/ 5202834 h 9904473"/>
              <a:gd name="connsiteX23-3363" fmla="*/ 1881186 w 2417507"/>
              <a:gd name="connsiteY23-3364" fmla="*/ 5398095 h 9904473"/>
              <a:gd name="connsiteX24-3365" fmla="*/ 1881186 w 2417507"/>
              <a:gd name="connsiteY24-3366" fmla="*/ 9904473 h 9904473"/>
              <a:gd name="connsiteX25-3367" fmla="*/ 928686 w 2417507"/>
              <a:gd name="connsiteY25-3368" fmla="*/ 9904473 h 9904473"/>
              <a:gd name="connsiteX26-3369" fmla="*/ 928686 w 2417507"/>
              <a:gd name="connsiteY26-3370" fmla="*/ 5398095 h 9904473"/>
              <a:gd name="connsiteX0-3371" fmla="*/ 928686 w 2317506"/>
              <a:gd name="connsiteY0-3372" fmla="*/ 5565814 h 10072192"/>
              <a:gd name="connsiteX1-3373" fmla="*/ 802480 w 2317506"/>
              <a:gd name="connsiteY1-3374" fmla="*/ 5437227 h 10072192"/>
              <a:gd name="connsiteX2-3375" fmla="*/ 238123 w 2317506"/>
              <a:gd name="connsiteY2-3376" fmla="*/ 5439609 h 10072192"/>
              <a:gd name="connsiteX3-3377" fmla="*/ 0 w 2317506"/>
              <a:gd name="connsiteY3-3378" fmla="*/ 5180052 h 10072192"/>
              <a:gd name="connsiteX4-3379" fmla="*/ 19050 w 2317506"/>
              <a:gd name="connsiteY4-3380" fmla="*/ 2293976 h 10072192"/>
              <a:gd name="connsiteX5-3381" fmla="*/ 207169 w 2317506"/>
              <a:gd name="connsiteY5-3382" fmla="*/ 2089191 h 10072192"/>
              <a:gd name="connsiteX6-3383" fmla="*/ 1493044 w 2317506"/>
              <a:gd name="connsiteY6-3384" fmla="*/ 2093952 h 10072192"/>
              <a:gd name="connsiteX7-3385" fmla="*/ 1490662 w 2317506"/>
              <a:gd name="connsiteY7-3386" fmla="*/ 2253496 h 10072192"/>
              <a:gd name="connsiteX8-3387" fmla="*/ 335756 w 2317506"/>
              <a:gd name="connsiteY8-3388" fmla="*/ 2265404 h 10072192"/>
              <a:gd name="connsiteX9-3389" fmla="*/ 190500 w 2317506"/>
              <a:gd name="connsiteY9-3390" fmla="*/ 2384467 h 10072192"/>
              <a:gd name="connsiteX10-3391" fmla="*/ 183355 w 2317506"/>
              <a:gd name="connsiteY10-3392" fmla="*/ 5077659 h 10072192"/>
              <a:gd name="connsiteX11-3393" fmla="*/ 340519 w 2317506"/>
              <a:gd name="connsiteY11-3394" fmla="*/ 5263397 h 10072192"/>
              <a:gd name="connsiteX12-3395" fmla="*/ 809625 w 2317506"/>
              <a:gd name="connsiteY12-3396" fmla="*/ 5263396 h 10072192"/>
              <a:gd name="connsiteX13-3397" fmla="*/ 1019174 w 2317506"/>
              <a:gd name="connsiteY13-3398" fmla="*/ 5130047 h 10072192"/>
              <a:gd name="connsiteX14-3399" fmla="*/ 1947863 w 2317506"/>
              <a:gd name="connsiteY14-3400" fmla="*/ 5130047 h 10072192"/>
              <a:gd name="connsiteX15-3401" fmla="*/ 2114550 w 2317506"/>
              <a:gd name="connsiteY15-3402" fmla="*/ 4932403 h 10072192"/>
              <a:gd name="connsiteX16-3403" fmla="*/ 2148342 w 2317506"/>
              <a:gd name="connsiteY16-3404" fmla="*/ 536048 h 10072192"/>
              <a:gd name="connsiteX17-3405" fmla="*/ 2014537 w 2317506"/>
              <a:gd name="connsiteY17-3406" fmla="*/ 415172 h 10072192"/>
              <a:gd name="connsiteX18-3407" fmla="*/ 2076448 w 2317506"/>
              <a:gd name="connsiteY18-3408" fmla="*/ 835 h 10072192"/>
              <a:gd name="connsiteX19-3409" fmla="*/ 2264114 w 2317506"/>
              <a:gd name="connsiteY19-3410" fmla="*/ 542285 h 10072192"/>
              <a:gd name="connsiteX20-3411" fmla="*/ 2274094 w 2317506"/>
              <a:gd name="connsiteY20-3412" fmla="*/ 5125285 h 10072192"/>
              <a:gd name="connsiteX21-3413" fmla="*/ 2131218 w 2317506"/>
              <a:gd name="connsiteY21-3414" fmla="*/ 5287210 h 10072192"/>
              <a:gd name="connsiteX22-3415" fmla="*/ 1888330 w 2317506"/>
              <a:gd name="connsiteY22-3416" fmla="*/ 5370553 h 10072192"/>
              <a:gd name="connsiteX23-3417" fmla="*/ 1881186 w 2317506"/>
              <a:gd name="connsiteY23-3418" fmla="*/ 5565814 h 10072192"/>
              <a:gd name="connsiteX24-3419" fmla="*/ 1881186 w 2317506"/>
              <a:gd name="connsiteY24-3420" fmla="*/ 10072192 h 10072192"/>
              <a:gd name="connsiteX25-3421" fmla="*/ 928686 w 2317506"/>
              <a:gd name="connsiteY25-3422" fmla="*/ 10072192 h 10072192"/>
              <a:gd name="connsiteX26-3423" fmla="*/ 928686 w 2317506"/>
              <a:gd name="connsiteY26-3424" fmla="*/ 5565814 h 10072192"/>
              <a:gd name="connsiteX0-3425" fmla="*/ 928686 w 2633700"/>
              <a:gd name="connsiteY0-3426" fmla="*/ 5595018 h 10101396"/>
              <a:gd name="connsiteX1-3427" fmla="*/ 802480 w 2633700"/>
              <a:gd name="connsiteY1-3428" fmla="*/ 5466431 h 10101396"/>
              <a:gd name="connsiteX2-3429" fmla="*/ 238123 w 2633700"/>
              <a:gd name="connsiteY2-3430" fmla="*/ 5468813 h 10101396"/>
              <a:gd name="connsiteX3-3431" fmla="*/ 0 w 2633700"/>
              <a:gd name="connsiteY3-3432" fmla="*/ 5209256 h 10101396"/>
              <a:gd name="connsiteX4-3433" fmla="*/ 19050 w 2633700"/>
              <a:gd name="connsiteY4-3434" fmla="*/ 2323180 h 10101396"/>
              <a:gd name="connsiteX5-3435" fmla="*/ 207169 w 2633700"/>
              <a:gd name="connsiteY5-3436" fmla="*/ 2118395 h 10101396"/>
              <a:gd name="connsiteX6-3437" fmla="*/ 1493044 w 2633700"/>
              <a:gd name="connsiteY6-3438" fmla="*/ 2123156 h 10101396"/>
              <a:gd name="connsiteX7-3439" fmla="*/ 1490662 w 2633700"/>
              <a:gd name="connsiteY7-3440" fmla="*/ 2282700 h 10101396"/>
              <a:gd name="connsiteX8-3441" fmla="*/ 335756 w 2633700"/>
              <a:gd name="connsiteY8-3442" fmla="*/ 2294608 h 10101396"/>
              <a:gd name="connsiteX9-3443" fmla="*/ 190500 w 2633700"/>
              <a:gd name="connsiteY9-3444" fmla="*/ 2413671 h 10101396"/>
              <a:gd name="connsiteX10-3445" fmla="*/ 183355 w 2633700"/>
              <a:gd name="connsiteY10-3446" fmla="*/ 5106863 h 10101396"/>
              <a:gd name="connsiteX11-3447" fmla="*/ 340519 w 2633700"/>
              <a:gd name="connsiteY11-3448" fmla="*/ 5292601 h 10101396"/>
              <a:gd name="connsiteX12-3449" fmla="*/ 809625 w 2633700"/>
              <a:gd name="connsiteY12-3450" fmla="*/ 5292600 h 10101396"/>
              <a:gd name="connsiteX13-3451" fmla="*/ 1019174 w 2633700"/>
              <a:gd name="connsiteY13-3452" fmla="*/ 5159251 h 10101396"/>
              <a:gd name="connsiteX14-3453" fmla="*/ 1947863 w 2633700"/>
              <a:gd name="connsiteY14-3454" fmla="*/ 5159251 h 10101396"/>
              <a:gd name="connsiteX15-3455" fmla="*/ 2114550 w 2633700"/>
              <a:gd name="connsiteY15-3456" fmla="*/ 4961607 h 10101396"/>
              <a:gd name="connsiteX16-3457" fmla="*/ 2148342 w 2633700"/>
              <a:gd name="connsiteY16-3458" fmla="*/ 565252 h 10101396"/>
              <a:gd name="connsiteX17-3459" fmla="*/ 2014537 w 2633700"/>
              <a:gd name="connsiteY17-3460" fmla="*/ 444376 h 10101396"/>
              <a:gd name="connsiteX18-3461" fmla="*/ 2076448 w 2633700"/>
              <a:gd name="connsiteY18-3462" fmla="*/ 30039 h 10101396"/>
              <a:gd name="connsiteX19-3463" fmla="*/ 2264114 w 2633700"/>
              <a:gd name="connsiteY19-3464" fmla="*/ 571489 h 10101396"/>
              <a:gd name="connsiteX20-3465" fmla="*/ 2274094 w 2633700"/>
              <a:gd name="connsiteY20-3466" fmla="*/ 5154489 h 10101396"/>
              <a:gd name="connsiteX21-3467" fmla="*/ 2131218 w 2633700"/>
              <a:gd name="connsiteY21-3468" fmla="*/ 5316414 h 10101396"/>
              <a:gd name="connsiteX22-3469" fmla="*/ 1888330 w 2633700"/>
              <a:gd name="connsiteY22-3470" fmla="*/ 5399757 h 10101396"/>
              <a:gd name="connsiteX23-3471" fmla="*/ 1881186 w 2633700"/>
              <a:gd name="connsiteY23-3472" fmla="*/ 5595018 h 10101396"/>
              <a:gd name="connsiteX24-3473" fmla="*/ 1881186 w 2633700"/>
              <a:gd name="connsiteY24-3474" fmla="*/ 10101396 h 10101396"/>
              <a:gd name="connsiteX25-3475" fmla="*/ 928686 w 2633700"/>
              <a:gd name="connsiteY25-3476" fmla="*/ 10101396 h 10101396"/>
              <a:gd name="connsiteX26-3477" fmla="*/ 928686 w 2633700"/>
              <a:gd name="connsiteY26-3478" fmla="*/ 5595018 h 10101396"/>
              <a:gd name="connsiteX0-3479" fmla="*/ 928686 w 2633700"/>
              <a:gd name="connsiteY0-3480" fmla="*/ 5648295 h 10154673"/>
              <a:gd name="connsiteX1-3481" fmla="*/ 802480 w 2633700"/>
              <a:gd name="connsiteY1-3482" fmla="*/ 5519708 h 10154673"/>
              <a:gd name="connsiteX2-3483" fmla="*/ 238123 w 2633700"/>
              <a:gd name="connsiteY2-3484" fmla="*/ 5522090 h 10154673"/>
              <a:gd name="connsiteX3-3485" fmla="*/ 0 w 2633700"/>
              <a:gd name="connsiteY3-3486" fmla="*/ 5262533 h 10154673"/>
              <a:gd name="connsiteX4-3487" fmla="*/ 19050 w 2633700"/>
              <a:gd name="connsiteY4-3488" fmla="*/ 2376457 h 10154673"/>
              <a:gd name="connsiteX5-3489" fmla="*/ 207169 w 2633700"/>
              <a:gd name="connsiteY5-3490" fmla="*/ 2171672 h 10154673"/>
              <a:gd name="connsiteX6-3491" fmla="*/ 1493044 w 2633700"/>
              <a:gd name="connsiteY6-3492" fmla="*/ 2176433 h 10154673"/>
              <a:gd name="connsiteX7-3493" fmla="*/ 1490662 w 2633700"/>
              <a:gd name="connsiteY7-3494" fmla="*/ 2335977 h 10154673"/>
              <a:gd name="connsiteX8-3495" fmla="*/ 335756 w 2633700"/>
              <a:gd name="connsiteY8-3496" fmla="*/ 2347885 h 10154673"/>
              <a:gd name="connsiteX9-3497" fmla="*/ 190500 w 2633700"/>
              <a:gd name="connsiteY9-3498" fmla="*/ 2466948 h 10154673"/>
              <a:gd name="connsiteX10-3499" fmla="*/ 183355 w 2633700"/>
              <a:gd name="connsiteY10-3500" fmla="*/ 5160140 h 10154673"/>
              <a:gd name="connsiteX11-3501" fmla="*/ 340519 w 2633700"/>
              <a:gd name="connsiteY11-3502" fmla="*/ 5345878 h 10154673"/>
              <a:gd name="connsiteX12-3503" fmla="*/ 809625 w 2633700"/>
              <a:gd name="connsiteY12-3504" fmla="*/ 5345877 h 10154673"/>
              <a:gd name="connsiteX13-3505" fmla="*/ 1019174 w 2633700"/>
              <a:gd name="connsiteY13-3506" fmla="*/ 5212528 h 10154673"/>
              <a:gd name="connsiteX14-3507" fmla="*/ 1947863 w 2633700"/>
              <a:gd name="connsiteY14-3508" fmla="*/ 5212528 h 10154673"/>
              <a:gd name="connsiteX15-3509" fmla="*/ 2114550 w 2633700"/>
              <a:gd name="connsiteY15-3510" fmla="*/ 5014884 h 10154673"/>
              <a:gd name="connsiteX16-3511" fmla="*/ 2148342 w 2633700"/>
              <a:gd name="connsiteY16-3512" fmla="*/ 618529 h 10154673"/>
              <a:gd name="connsiteX17-3513" fmla="*/ 2014537 w 2633700"/>
              <a:gd name="connsiteY17-3514" fmla="*/ 497653 h 10154673"/>
              <a:gd name="connsiteX18-3515" fmla="*/ 2076448 w 2633700"/>
              <a:gd name="connsiteY18-3516" fmla="*/ 83316 h 10154673"/>
              <a:gd name="connsiteX19-3517" fmla="*/ 2264114 w 2633700"/>
              <a:gd name="connsiteY19-3518" fmla="*/ 624766 h 10154673"/>
              <a:gd name="connsiteX20-3519" fmla="*/ 2274094 w 2633700"/>
              <a:gd name="connsiteY20-3520" fmla="*/ 5207766 h 10154673"/>
              <a:gd name="connsiteX21-3521" fmla="*/ 2131218 w 2633700"/>
              <a:gd name="connsiteY21-3522" fmla="*/ 5369691 h 10154673"/>
              <a:gd name="connsiteX22-3523" fmla="*/ 1888330 w 2633700"/>
              <a:gd name="connsiteY22-3524" fmla="*/ 5453034 h 10154673"/>
              <a:gd name="connsiteX23-3525" fmla="*/ 1881186 w 2633700"/>
              <a:gd name="connsiteY23-3526" fmla="*/ 5648295 h 10154673"/>
              <a:gd name="connsiteX24-3527" fmla="*/ 1881186 w 2633700"/>
              <a:gd name="connsiteY24-3528" fmla="*/ 10154673 h 10154673"/>
              <a:gd name="connsiteX25-3529" fmla="*/ 928686 w 2633700"/>
              <a:gd name="connsiteY25-3530" fmla="*/ 10154673 h 10154673"/>
              <a:gd name="connsiteX26-3531" fmla="*/ 928686 w 2633700"/>
              <a:gd name="connsiteY26-3532" fmla="*/ 5648295 h 10154673"/>
              <a:gd name="connsiteX0-3533" fmla="*/ 928686 w 2291026"/>
              <a:gd name="connsiteY0-3534" fmla="*/ 5663350 h 10169728"/>
              <a:gd name="connsiteX1-3535" fmla="*/ 802480 w 2291026"/>
              <a:gd name="connsiteY1-3536" fmla="*/ 5534763 h 10169728"/>
              <a:gd name="connsiteX2-3537" fmla="*/ 238123 w 2291026"/>
              <a:gd name="connsiteY2-3538" fmla="*/ 5537145 h 10169728"/>
              <a:gd name="connsiteX3-3539" fmla="*/ 0 w 2291026"/>
              <a:gd name="connsiteY3-3540" fmla="*/ 5277588 h 10169728"/>
              <a:gd name="connsiteX4-3541" fmla="*/ 19050 w 2291026"/>
              <a:gd name="connsiteY4-3542" fmla="*/ 2391512 h 10169728"/>
              <a:gd name="connsiteX5-3543" fmla="*/ 207169 w 2291026"/>
              <a:gd name="connsiteY5-3544" fmla="*/ 2186727 h 10169728"/>
              <a:gd name="connsiteX6-3545" fmla="*/ 1493044 w 2291026"/>
              <a:gd name="connsiteY6-3546" fmla="*/ 2191488 h 10169728"/>
              <a:gd name="connsiteX7-3547" fmla="*/ 1490662 w 2291026"/>
              <a:gd name="connsiteY7-3548" fmla="*/ 2351032 h 10169728"/>
              <a:gd name="connsiteX8-3549" fmla="*/ 335756 w 2291026"/>
              <a:gd name="connsiteY8-3550" fmla="*/ 2362940 h 10169728"/>
              <a:gd name="connsiteX9-3551" fmla="*/ 190500 w 2291026"/>
              <a:gd name="connsiteY9-3552" fmla="*/ 2482003 h 10169728"/>
              <a:gd name="connsiteX10-3553" fmla="*/ 183355 w 2291026"/>
              <a:gd name="connsiteY10-3554" fmla="*/ 5175195 h 10169728"/>
              <a:gd name="connsiteX11-3555" fmla="*/ 340519 w 2291026"/>
              <a:gd name="connsiteY11-3556" fmla="*/ 5360933 h 10169728"/>
              <a:gd name="connsiteX12-3557" fmla="*/ 809625 w 2291026"/>
              <a:gd name="connsiteY12-3558" fmla="*/ 5360932 h 10169728"/>
              <a:gd name="connsiteX13-3559" fmla="*/ 1019174 w 2291026"/>
              <a:gd name="connsiteY13-3560" fmla="*/ 5227583 h 10169728"/>
              <a:gd name="connsiteX14-3561" fmla="*/ 1947863 w 2291026"/>
              <a:gd name="connsiteY14-3562" fmla="*/ 5227583 h 10169728"/>
              <a:gd name="connsiteX15-3563" fmla="*/ 2114550 w 2291026"/>
              <a:gd name="connsiteY15-3564" fmla="*/ 5029939 h 10169728"/>
              <a:gd name="connsiteX16-3565" fmla="*/ 2148342 w 2291026"/>
              <a:gd name="connsiteY16-3566" fmla="*/ 633584 h 10169728"/>
              <a:gd name="connsiteX17-3567" fmla="*/ 2014537 w 2291026"/>
              <a:gd name="connsiteY17-3568" fmla="*/ 512708 h 10169728"/>
              <a:gd name="connsiteX18-3569" fmla="*/ 2076448 w 2291026"/>
              <a:gd name="connsiteY18-3570" fmla="*/ 98371 h 10169728"/>
              <a:gd name="connsiteX19-3571" fmla="*/ 2264114 w 2291026"/>
              <a:gd name="connsiteY19-3572" fmla="*/ 639821 h 10169728"/>
              <a:gd name="connsiteX20-3573" fmla="*/ 2274094 w 2291026"/>
              <a:gd name="connsiteY20-3574" fmla="*/ 5222821 h 10169728"/>
              <a:gd name="connsiteX21-3575" fmla="*/ 2131218 w 2291026"/>
              <a:gd name="connsiteY21-3576" fmla="*/ 5384746 h 10169728"/>
              <a:gd name="connsiteX22-3577" fmla="*/ 1888330 w 2291026"/>
              <a:gd name="connsiteY22-3578" fmla="*/ 5468089 h 10169728"/>
              <a:gd name="connsiteX23-3579" fmla="*/ 1881186 w 2291026"/>
              <a:gd name="connsiteY23-3580" fmla="*/ 5663350 h 10169728"/>
              <a:gd name="connsiteX24-3581" fmla="*/ 1881186 w 2291026"/>
              <a:gd name="connsiteY24-3582" fmla="*/ 10169728 h 10169728"/>
              <a:gd name="connsiteX25-3583" fmla="*/ 928686 w 2291026"/>
              <a:gd name="connsiteY25-3584" fmla="*/ 10169728 h 10169728"/>
              <a:gd name="connsiteX26-3585" fmla="*/ 928686 w 2291026"/>
              <a:gd name="connsiteY26-3586" fmla="*/ 5663350 h 10169728"/>
              <a:gd name="connsiteX0-3587" fmla="*/ 928686 w 2291026"/>
              <a:gd name="connsiteY0-3588" fmla="*/ 5700471 h 10206849"/>
              <a:gd name="connsiteX1-3589" fmla="*/ 802480 w 2291026"/>
              <a:gd name="connsiteY1-3590" fmla="*/ 5571884 h 10206849"/>
              <a:gd name="connsiteX2-3591" fmla="*/ 238123 w 2291026"/>
              <a:gd name="connsiteY2-3592" fmla="*/ 5574266 h 10206849"/>
              <a:gd name="connsiteX3-3593" fmla="*/ 0 w 2291026"/>
              <a:gd name="connsiteY3-3594" fmla="*/ 5314709 h 10206849"/>
              <a:gd name="connsiteX4-3595" fmla="*/ 19050 w 2291026"/>
              <a:gd name="connsiteY4-3596" fmla="*/ 2428633 h 10206849"/>
              <a:gd name="connsiteX5-3597" fmla="*/ 207169 w 2291026"/>
              <a:gd name="connsiteY5-3598" fmla="*/ 2223848 h 10206849"/>
              <a:gd name="connsiteX6-3599" fmla="*/ 1493044 w 2291026"/>
              <a:gd name="connsiteY6-3600" fmla="*/ 2228609 h 10206849"/>
              <a:gd name="connsiteX7-3601" fmla="*/ 1490662 w 2291026"/>
              <a:gd name="connsiteY7-3602" fmla="*/ 2388153 h 10206849"/>
              <a:gd name="connsiteX8-3603" fmla="*/ 335756 w 2291026"/>
              <a:gd name="connsiteY8-3604" fmla="*/ 2400061 h 10206849"/>
              <a:gd name="connsiteX9-3605" fmla="*/ 190500 w 2291026"/>
              <a:gd name="connsiteY9-3606" fmla="*/ 2519124 h 10206849"/>
              <a:gd name="connsiteX10-3607" fmla="*/ 183355 w 2291026"/>
              <a:gd name="connsiteY10-3608" fmla="*/ 5212316 h 10206849"/>
              <a:gd name="connsiteX11-3609" fmla="*/ 340519 w 2291026"/>
              <a:gd name="connsiteY11-3610" fmla="*/ 5398054 h 10206849"/>
              <a:gd name="connsiteX12-3611" fmla="*/ 809625 w 2291026"/>
              <a:gd name="connsiteY12-3612" fmla="*/ 5398053 h 10206849"/>
              <a:gd name="connsiteX13-3613" fmla="*/ 1019174 w 2291026"/>
              <a:gd name="connsiteY13-3614" fmla="*/ 5264704 h 10206849"/>
              <a:gd name="connsiteX14-3615" fmla="*/ 1947863 w 2291026"/>
              <a:gd name="connsiteY14-3616" fmla="*/ 5264704 h 10206849"/>
              <a:gd name="connsiteX15-3617" fmla="*/ 2114550 w 2291026"/>
              <a:gd name="connsiteY15-3618" fmla="*/ 5067060 h 10206849"/>
              <a:gd name="connsiteX16-3619" fmla="*/ 2148342 w 2291026"/>
              <a:gd name="connsiteY16-3620" fmla="*/ 670705 h 10206849"/>
              <a:gd name="connsiteX17-3621" fmla="*/ 2014537 w 2291026"/>
              <a:gd name="connsiteY17-3622" fmla="*/ 549829 h 10206849"/>
              <a:gd name="connsiteX18-3623" fmla="*/ 2076448 w 2291026"/>
              <a:gd name="connsiteY18-3624" fmla="*/ 135492 h 10206849"/>
              <a:gd name="connsiteX19-3625" fmla="*/ 2264114 w 2291026"/>
              <a:gd name="connsiteY19-3626" fmla="*/ 676942 h 10206849"/>
              <a:gd name="connsiteX20-3627" fmla="*/ 2274094 w 2291026"/>
              <a:gd name="connsiteY20-3628" fmla="*/ 5259942 h 10206849"/>
              <a:gd name="connsiteX21-3629" fmla="*/ 2131218 w 2291026"/>
              <a:gd name="connsiteY21-3630" fmla="*/ 5421867 h 10206849"/>
              <a:gd name="connsiteX22-3631" fmla="*/ 1888330 w 2291026"/>
              <a:gd name="connsiteY22-3632" fmla="*/ 5505210 h 10206849"/>
              <a:gd name="connsiteX23-3633" fmla="*/ 1881186 w 2291026"/>
              <a:gd name="connsiteY23-3634" fmla="*/ 5700471 h 10206849"/>
              <a:gd name="connsiteX24-3635" fmla="*/ 1881186 w 2291026"/>
              <a:gd name="connsiteY24-3636" fmla="*/ 10206849 h 10206849"/>
              <a:gd name="connsiteX25-3637" fmla="*/ 928686 w 2291026"/>
              <a:gd name="connsiteY25-3638" fmla="*/ 10206849 h 10206849"/>
              <a:gd name="connsiteX26-3639" fmla="*/ 928686 w 2291026"/>
              <a:gd name="connsiteY26-3640" fmla="*/ 5700471 h 10206849"/>
              <a:gd name="connsiteX0-3641" fmla="*/ 928686 w 2291026"/>
              <a:gd name="connsiteY0-3642" fmla="*/ 5682544 h 10188922"/>
              <a:gd name="connsiteX1-3643" fmla="*/ 802480 w 2291026"/>
              <a:gd name="connsiteY1-3644" fmla="*/ 5553957 h 10188922"/>
              <a:gd name="connsiteX2-3645" fmla="*/ 238123 w 2291026"/>
              <a:gd name="connsiteY2-3646" fmla="*/ 5556339 h 10188922"/>
              <a:gd name="connsiteX3-3647" fmla="*/ 0 w 2291026"/>
              <a:gd name="connsiteY3-3648" fmla="*/ 5296782 h 10188922"/>
              <a:gd name="connsiteX4-3649" fmla="*/ 19050 w 2291026"/>
              <a:gd name="connsiteY4-3650" fmla="*/ 2410706 h 10188922"/>
              <a:gd name="connsiteX5-3651" fmla="*/ 207169 w 2291026"/>
              <a:gd name="connsiteY5-3652" fmla="*/ 2205921 h 10188922"/>
              <a:gd name="connsiteX6-3653" fmla="*/ 1493044 w 2291026"/>
              <a:gd name="connsiteY6-3654" fmla="*/ 2210682 h 10188922"/>
              <a:gd name="connsiteX7-3655" fmla="*/ 1490662 w 2291026"/>
              <a:gd name="connsiteY7-3656" fmla="*/ 2370226 h 10188922"/>
              <a:gd name="connsiteX8-3657" fmla="*/ 335756 w 2291026"/>
              <a:gd name="connsiteY8-3658" fmla="*/ 2382134 h 10188922"/>
              <a:gd name="connsiteX9-3659" fmla="*/ 190500 w 2291026"/>
              <a:gd name="connsiteY9-3660" fmla="*/ 2501197 h 10188922"/>
              <a:gd name="connsiteX10-3661" fmla="*/ 183355 w 2291026"/>
              <a:gd name="connsiteY10-3662" fmla="*/ 5194389 h 10188922"/>
              <a:gd name="connsiteX11-3663" fmla="*/ 340519 w 2291026"/>
              <a:gd name="connsiteY11-3664" fmla="*/ 5380127 h 10188922"/>
              <a:gd name="connsiteX12-3665" fmla="*/ 809625 w 2291026"/>
              <a:gd name="connsiteY12-3666" fmla="*/ 5380126 h 10188922"/>
              <a:gd name="connsiteX13-3667" fmla="*/ 1019174 w 2291026"/>
              <a:gd name="connsiteY13-3668" fmla="*/ 5246777 h 10188922"/>
              <a:gd name="connsiteX14-3669" fmla="*/ 1947863 w 2291026"/>
              <a:gd name="connsiteY14-3670" fmla="*/ 5246777 h 10188922"/>
              <a:gd name="connsiteX15-3671" fmla="*/ 2114550 w 2291026"/>
              <a:gd name="connsiteY15-3672" fmla="*/ 5049133 h 10188922"/>
              <a:gd name="connsiteX16-3673" fmla="*/ 2148342 w 2291026"/>
              <a:gd name="connsiteY16-3674" fmla="*/ 652778 h 10188922"/>
              <a:gd name="connsiteX17-3675" fmla="*/ 1852612 w 2291026"/>
              <a:gd name="connsiteY17-3676" fmla="*/ 627152 h 10188922"/>
              <a:gd name="connsiteX18-3677" fmla="*/ 2076448 w 2291026"/>
              <a:gd name="connsiteY18-3678" fmla="*/ 117565 h 10188922"/>
              <a:gd name="connsiteX19-3679" fmla="*/ 2264114 w 2291026"/>
              <a:gd name="connsiteY19-3680" fmla="*/ 659015 h 10188922"/>
              <a:gd name="connsiteX20-3681" fmla="*/ 2274094 w 2291026"/>
              <a:gd name="connsiteY20-3682" fmla="*/ 5242015 h 10188922"/>
              <a:gd name="connsiteX21-3683" fmla="*/ 2131218 w 2291026"/>
              <a:gd name="connsiteY21-3684" fmla="*/ 5403940 h 10188922"/>
              <a:gd name="connsiteX22-3685" fmla="*/ 1888330 w 2291026"/>
              <a:gd name="connsiteY22-3686" fmla="*/ 5487283 h 10188922"/>
              <a:gd name="connsiteX23-3687" fmla="*/ 1881186 w 2291026"/>
              <a:gd name="connsiteY23-3688" fmla="*/ 5682544 h 10188922"/>
              <a:gd name="connsiteX24-3689" fmla="*/ 1881186 w 2291026"/>
              <a:gd name="connsiteY24-3690" fmla="*/ 10188922 h 10188922"/>
              <a:gd name="connsiteX25-3691" fmla="*/ 928686 w 2291026"/>
              <a:gd name="connsiteY25-3692" fmla="*/ 10188922 h 10188922"/>
              <a:gd name="connsiteX26-3693" fmla="*/ 928686 w 2291026"/>
              <a:gd name="connsiteY26-3694" fmla="*/ 5682544 h 10188922"/>
              <a:gd name="connsiteX0-3695" fmla="*/ 928686 w 2291026"/>
              <a:gd name="connsiteY0-3696" fmla="*/ 5682544 h 10188922"/>
              <a:gd name="connsiteX1-3697" fmla="*/ 802480 w 2291026"/>
              <a:gd name="connsiteY1-3698" fmla="*/ 5553957 h 10188922"/>
              <a:gd name="connsiteX2-3699" fmla="*/ 238123 w 2291026"/>
              <a:gd name="connsiteY2-3700" fmla="*/ 5556339 h 10188922"/>
              <a:gd name="connsiteX3-3701" fmla="*/ 0 w 2291026"/>
              <a:gd name="connsiteY3-3702" fmla="*/ 5296782 h 10188922"/>
              <a:gd name="connsiteX4-3703" fmla="*/ 19050 w 2291026"/>
              <a:gd name="connsiteY4-3704" fmla="*/ 2410706 h 10188922"/>
              <a:gd name="connsiteX5-3705" fmla="*/ 207169 w 2291026"/>
              <a:gd name="connsiteY5-3706" fmla="*/ 2205921 h 10188922"/>
              <a:gd name="connsiteX6-3707" fmla="*/ 1493044 w 2291026"/>
              <a:gd name="connsiteY6-3708" fmla="*/ 2210682 h 10188922"/>
              <a:gd name="connsiteX7-3709" fmla="*/ 1490662 w 2291026"/>
              <a:gd name="connsiteY7-3710" fmla="*/ 2370226 h 10188922"/>
              <a:gd name="connsiteX8-3711" fmla="*/ 335756 w 2291026"/>
              <a:gd name="connsiteY8-3712" fmla="*/ 2382134 h 10188922"/>
              <a:gd name="connsiteX9-3713" fmla="*/ 190500 w 2291026"/>
              <a:gd name="connsiteY9-3714" fmla="*/ 2501197 h 10188922"/>
              <a:gd name="connsiteX10-3715" fmla="*/ 183355 w 2291026"/>
              <a:gd name="connsiteY10-3716" fmla="*/ 5194389 h 10188922"/>
              <a:gd name="connsiteX11-3717" fmla="*/ 340519 w 2291026"/>
              <a:gd name="connsiteY11-3718" fmla="*/ 5380127 h 10188922"/>
              <a:gd name="connsiteX12-3719" fmla="*/ 809625 w 2291026"/>
              <a:gd name="connsiteY12-3720" fmla="*/ 5380126 h 10188922"/>
              <a:gd name="connsiteX13-3721" fmla="*/ 1019174 w 2291026"/>
              <a:gd name="connsiteY13-3722" fmla="*/ 5246777 h 10188922"/>
              <a:gd name="connsiteX14-3723" fmla="*/ 1947863 w 2291026"/>
              <a:gd name="connsiteY14-3724" fmla="*/ 5246777 h 10188922"/>
              <a:gd name="connsiteX15-3725" fmla="*/ 2114550 w 2291026"/>
              <a:gd name="connsiteY15-3726" fmla="*/ 5049133 h 10188922"/>
              <a:gd name="connsiteX16-3727" fmla="*/ 2148342 w 2291026"/>
              <a:gd name="connsiteY16-3728" fmla="*/ 652778 h 10188922"/>
              <a:gd name="connsiteX17-3729" fmla="*/ 1852612 w 2291026"/>
              <a:gd name="connsiteY17-3730" fmla="*/ 627152 h 10188922"/>
              <a:gd name="connsiteX18-3731" fmla="*/ 2076448 w 2291026"/>
              <a:gd name="connsiteY18-3732" fmla="*/ 117565 h 10188922"/>
              <a:gd name="connsiteX19-3733" fmla="*/ 2264114 w 2291026"/>
              <a:gd name="connsiteY19-3734" fmla="*/ 659015 h 10188922"/>
              <a:gd name="connsiteX20-3735" fmla="*/ 2274094 w 2291026"/>
              <a:gd name="connsiteY20-3736" fmla="*/ 5242015 h 10188922"/>
              <a:gd name="connsiteX21-3737" fmla="*/ 2131218 w 2291026"/>
              <a:gd name="connsiteY21-3738" fmla="*/ 5403940 h 10188922"/>
              <a:gd name="connsiteX22-3739" fmla="*/ 1888330 w 2291026"/>
              <a:gd name="connsiteY22-3740" fmla="*/ 5487283 h 10188922"/>
              <a:gd name="connsiteX23-3741" fmla="*/ 1881186 w 2291026"/>
              <a:gd name="connsiteY23-3742" fmla="*/ 5682544 h 10188922"/>
              <a:gd name="connsiteX24-3743" fmla="*/ 1881186 w 2291026"/>
              <a:gd name="connsiteY24-3744" fmla="*/ 10188922 h 10188922"/>
              <a:gd name="connsiteX25-3745" fmla="*/ 928686 w 2291026"/>
              <a:gd name="connsiteY25-3746" fmla="*/ 10188922 h 10188922"/>
              <a:gd name="connsiteX26-3747" fmla="*/ 928686 w 2291026"/>
              <a:gd name="connsiteY26-3748" fmla="*/ 5682544 h 10188922"/>
              <a:gd name="connsiteX0-3749" fmla="*/ 928686 w 2291026"/>
              <a:gd name="connsiteY0-3750" fmla="*/ 5698473 h 10204851"/>
              <a:gd name="connsiteX1-3751" fmla="*/ 802480 w 2291026"/>
              <a:gd name="connsiteY1-3752" fmla="*/ 5569886 h 10204851"/>
              <a:gd name="connsiteX2-3753" fmla="*/ 238123 w 2291026"/>
              <a:gd name="connsiteY2-3754" fmla="*/ 5572268 h 10204851"/>
              <a:gd name="connsiteX3-3755" fmla="*/ 0 w 2291026"/>
              <a:gd name="connsiteY3-3756" fmla="*/ 5312711 h 10204851"/>
              <a:gd name="connsiteX4-3757" fmla="*/ 19050 w 2291026"/>
              <a:gd name="connsiteY4-3758" fmla="*/ 2426635 h 10204851"/>
              <a:gd name="connsiteX5-3759" fmla="*/ 207169 w 2291026"/>
              <a:gd name="connsiteY5-3760" fmla="*/ 2221850 h 10204851"/>
              <a:gd name="connsiteX6-3761" fmla="*/ 1493044 w 2291026"/>
              <a:gd name="connsiteY6-3762" fmla="*/ 2226611 h 10204851"/>
              <a:gd name="connsiteX7-3763" fmla="*/ 1490662 w 2291026"/>
              <a:gd name="connsiteY7-3764" fmla="*/ 2386155 h 10204851"/>
              <a:gd name="connsiteX8-3765" fmla="*/ 335756 w 2291026"/>
              <a:gd name="connsiteY8-3766" fmla="*/ 2398063 h 10204851"/>
              <a:gd name="connsiteX9-3767" fmla="*/ 190500 w 2291026"/>
              <a:gd name="connsiteY9-3768" fmla="*/ 2517126 h 10204851"/>
              <a:gd name="connsiteX10-3769" fmla="*/ 183355 w 2291026"/>
              <a:gd name="connsiteY10-3770" fmla="*/ 5210318 h 10204851"/>
              <a:gd name="connsiteX11-3771" fmla="*/ 340519 w 2291026"/>
              <a:gd name="connsiteY11-3772" fmla="*/ 5396056 h 10204851"/>
              <a:gd name="connsiteX12-3773" fmla="*/ 809625 w 2291026"/>
              <a:gd name="connsiteY12-3774" fmla="*/ 5396055 h 10204851"/>
              <a:gd name="connsiteX13-3775" fmla="*/ 1019174 w 2291026"/>
              <a:gd name="connsiteY13-3776" fmla="*/ 5262706 h 10204851"/>
              <a:gd name="connsiteX14-3777" fmla="*/ 1947863 w 2291026"/>
              <a:gd name="connsiteY14-3778" fmla="*/ 5262706 h 10204851"/>
              <a:gd name="connsiteX15-3779" fmla="*/ 2114550 w 2291026"/>
              <a:gd name="connsiteY15-3780" fmla="*/ 5065062 h 10204851"/>
              <a:gd name="connsiteX16-3781" fmla="*/ 2148342 w 2291026"/>
              <a:gd name="connsiteY16-3782" fmla="*/ 668707 h 10204851"/>
              <a:gd name="connsiteX17-3783" fmla="*/ 1990724 w 2291026"/>
              <a:gd name="connsiteY17-3784" fmla="*/ 557356 h 10204851"/>
              <a:gd name="connsiteX18-3785" fmla="*/ 2076448 w 2291026"/>
              <a:gd name="connsiteY18-3786" fmla="*/ 133494 h 10204851"/>
              <a:gd name="connsiteX19-3787" fmla="*/ 2264114 w 2291026"/>
              <a:gd name="connsiteY19-3788" fmla="*/ 674944 h 10204851"/>
              <a:gd name="connsiteX20-3789" fmla="*/ 2274094 w 2291026"/>
              <a:gd name="connsiteY20-3790" fmla="*/ 5257944 h 10204851"/>
              <a:gd name="connsiteX21-3791" fmla="*/ 2131218 w 2291026"/>
              <a:gd name="connsiteY21-3792" fmla="*/ 5419869 h 10204851"/>
              <a:gd name="connsiteX22-3793" fmla="*/ 1888330 w 2291026"/>
              <a:gd name="connsiteY22-3794" fmla="*/ 5503212 h 10204851"/>
              <a:gd name="connsiteX23-3795" fmla="*/ 1881186 w 2291026"/>
              <a:gd name="connsiteY23-3796" fmla="*/ 5698473 h 10204851"/>
              <a:gd name="connsiteX24-3797" fmla="*/ 1881186 w 2291026"/>
              <a:gd name="connsiteY24-3798" fmla="*/ 10204851 h 10204851"/>
              <a:gd name="connsiteX25-3799" fmla="*/ 928686 w 2291026"/>
              <a:gd name="connsiteY25-3800" fmla="*/ 10204851 h 10204851"/>
              <a:gd name="connsiteX26-3801" fmla="*/ 928686 w 2291026"/>
              <a:gd name="connsiteY26-3802" fmla="*/ 5698473 h 10204851"/>
              <a:gd name="connsiteX0-3803" fmla="*/ 928686 w 2291026"/>
              <a:gd name="connsiteY0-3804" fmla="*/ 5696525 h 10202903"/>
              <a:gd name="connsiteX1-3805" fmla="*/ 802480 w 2291026"/>
              <a:gd name="connsiteY1-3806" fmla="*/ 5567938 h 10202903"/>
              <a:gd name="connsiteX2-3807" fmla="*/ 238123 w 2291026"/>
              <a:gd name="connsiteY2-3808" fmla="*/ 5570320 h 10202903"/>
              <a:gd name="connsiteX3-3809" fmla="*/ 0 w 2291026"/>
              <a:gd name="connsiteY3-3810" fmla="*/ 5310763 h 10202903"/>
              <a:gd name="connsiteX4-3811" fmla="*/ 19050 w 2291026"/>
              <a:gd name="connsiteY4-3812" fmla="*/ 2424687 h 10202903"/>
              <a:gd name="connsiteX5-3813" fmla="*/ 207169 w 2291026"/>
              <a:gd name="connsiteY5-3814" fmla="*/ 2219902 h 10202903"/>
              <a:gd name="connsiteX6-3815" fmla="*/ 1493044 w 2291026"/>
              <a:gd name="connsiteY6-3816" fmla="*/ 2224663 h 10202903"/>
              <a:gd name="connsiteX7-3817" fmla="*/ 1490662 w 2291026"/>
              <a:gd name="connsiteY7-3818" fmla="*/ 2384207 h 10202903"/>
              <a:gd name="connsiteX8-3819" fmla="*/ 335756 w 2291026"/>
              <a:gd name="connsiteY8-3820" fmla="*/ 2396115 h 10202903"/>
              <a:gd name="connsiteX9-3821" fmla="*/ 190500 w 2291026"/>
              <a:gd name="connsiteY9-3822" fmla="*/ 2515178 h 10202903"/>
              <a:gd name="connsiteX10-3823" fmla="*/ 183355 w 2291026"/>
              <a:gd name="connsiteY10-3824" fmla="*/ 5208370 h 10202903"/>
              <a:gd name="connsiteX11-3825" fmla="*/ 340519 w 2291026"/>
              <a:gd name="connsiteY11-3826" fmla="*/ 5394108 h 10202903"/>
              <a:gd name="connsiteX12-3827" fmla="*/ 809625 w 2291026"/>
              <a:gd name="connsiteY12-3828" fmla="*/ 5394107 h 10202903"/>
              <a:gd name="connsiteX13-3829" fmla="*/ 1019174 w 2291026"/>
              <a:gd name="connsiteY13-3830" fmla="*/ 5260758 h 10202903"/>
              <a:gd name="connsiteX14-3831" fmla="*/ 1947863 w 2291026"/>
              <a:gd name="connsiteY14-3832" fmla="*/ 5260758 h 10202903"/>
              <a:gd name="connsiteX15-3833" fmla="*/ 2114550 w 2291026"/>
              <a:gd name="connsiteY15-3834" fmla="*/ 5063114 h 10202903"/>
              <a:gd name="connsiteX16-3835" fmla="*/ 2148342 w 2291026"/>
              <a:gd name="connsiteY16-3836" fmla="*/ 666759 h 10202903"/>
              <a:gd name="connsiteX17-3837" fmla="*/ 2019299 w 2291026"/>
              <a:gd name="connsiteY17-3838" fmla="*/ 564933 h 10202903"/>
              <a:gd name="connsiteX18-3839" fmla="*/ 2076448 w 2291026"/>
              <a:gd name="connsiteY18-3840" fmla="*/ 131546 h 10202903"/>
              <a:gd name="connsiteX19-3841" fmla="*/ 2264114 w 2291026"/>
              <a:gd name="connsiteY19-3842" fmla="*/ 672996 h 10202903"/>
              <a:gd name="connsiteX20-3843" fmla="*/ 2274094 w 2291026"/>
              <a:gd name="connsiteY20-3844" fmla="*/ 5255996 h 10202903"/>
              <a:gd name="connsiteX21-3845" fmla="*/ 2131218 w 2291026"/>
              <a:gd name="connsiteY21-3846" fmla="*/ 5417921 h 10202903"/>
              <a:gd name="connsiteX22-3847" fmla="*/ 1888330 w 2291026"/>
              <a:gd name="connsiteY22-3848" fmla="*/ 5501264 h 10202903"/>
              <a:gd name="connsiteX23-3849" fmla="*/ 1881186 w 2291026"/>
              <a:gd name="connsiteY23-3850" fmla="*/ 5696525 h 10202903"/>
              <a:gd name="connsiteX24-3851" fmla="*/ 1881186 w 2291026"/>
              <a:gd name="connsiteY24-3852" fmla="*/ 10202903 h 10202903"/>
              <a:gd name="connsiteX25-3853" fmla="*/ 928686 w 2291026"/>
              <a:gd name="connsiteY25-3854" fmla="*/ 10202903 h 10202903"/>
              <a:gd name="connsiteX26-3855" fmla="*/ 928686 w 2291026"/>
              <a:gd name="connsiteY26-3856" fmla="*/ 5696525 h 10202903"/>
              <a:gd name="connsiteX0-3857" fmla="*/ 928686 w 2291026"/>
              <a:gd name="connsiteY0-3858" fmla="*/ 5696525 h 10202903"/>
              <a:gd name="connsiteX1-3859" fmla="*/ 802480 w 2291026"/>
              <a:gd name="connsiteY1-3860" fmla="*/ 5567938 h 10202903"/>
              <a:gd name="connsiteX2-3861" fmla="*/ 238123 w 2291026"/>
              <a:gd name="connsiteY2-3862" fmla="*/ 5570320 h 10202903"/>
              <a:gd name="connsiteX3-3863" fmla="*/ 0 w 2291026"/>
              <a:gd name="connsiteY3-3864" fmla="*/ 5310763 h 10202903"/>
              <a:gd name="connsiteX4-3865" fmla="*/ 19050 w 2291026"/>
              <a:gd name="connsiteY4-3866" fmla="*/ 2424687 h 10202903"/>
              <a:gd name="connsiteX5-3867" fmla="*/ 207169 w 2291026"/>
              <a:gd name="connsiteY5-3868" fmla="*/ 2219902 h 10202903"/>
              <a:gd name="connsiteX6-3869" fmla="*/ 1493044 w 2291026"/>
              <a:gd name="connsiteY6-3870" fmla="*/ 2224663 h 10202903"/>
              <a:gd name="connsiteX7-3871" fmla="*/ 1490662 w 2291026"/>
              <a:gd name="connsiteY7-3872" fmla="*/ 2384207 h 10202903"/>
              <a:gd name="connsiteX8-3873" fmla="*/ 335756 w 2291026"/>
              <a:gd name="connsiteY8-3874" fmla="*/ 2396115 h 10202903"/>
              <a:gd name="connsiteX9-3875" fmla="*/ 190500 w 2291026"/>
              <a:gd name="connsiteY9-3876" fmla="*/ 2515178 h 10202903"/>
              <a:gd name="connsiteX10-3877" fmla="*/ 183355 w 2291026"/>
              <a:gd name="connsiteY10-3878" fmla="*/ 5208370 h 10202903"/>
              <a:gd name="connsiteX11-3879" fmla="*/ 340519 w 2291026"/>
              <a:gd name="connsiteY11-3880" fmla="*/ 5394108 h 10202903"/>
              <a:gd name="connsiteX12-3881" fmla="*/ 809625 w 2291026"/>
              <a:gd name="connsiteY12-3882" fmla="*/ 5394107 h 10202903"/>
              <a:gd name="connsiteX13-3883" fmla="*/ 1019174 w 2291026"/>
              <a:gd name="connsiteY13-3884" fmla="*/ 5260758 h 10202903"/>
              <a:gd name="connsiteX14-3885" fmla="*/ 1947863 w 2291026"/>
              <a:gd name="connsiteY14-3886" fmla="*/ 5260758 h 10202903"/>
              <a:gd name="connsiteX15-3887" fmla="*/ 2114550 w 2291026"/>
              <a:gd name="connsiteY15-3888" fmla="*/ 5063114 h 10202903"/>
              <a:gd name="connsiteX16-3889" fmla="*/ 2148342 w 2291026"/>
              <a:gd name="connsiteY16-3890" fmla="*/ 666759 h 10202903"/>
              <a:gd name="connsiteX17-3891" fmla="*/ 2019299 w 2291026"/>
              <a:gd name="connsiteY17-3892" fmla="*/ 564933 h 10202903"/>
              <a:gd name="connsiteX18-3893" fmla="*/ 2076448 w 2291026"/>
              <a:gd name="connsiteY18-3894" fmla="*/ 131546 h 10202903"/>
              <a:gd name="connsiteX19-3895" fmla="*/ 2264114 w 2291026"/>
              <a:gd name="connsiteY19-3896" fmla="*/ 672996 h 10202903"/>
              <a:gd name="connsiteX20-3897" fmla="*/ 2274094 w 2291026"/>
              <a:gd name="connsiteY20-3898" fmla="*/ 5255996 h 10202903"/>
              <a:gd name="connsiteX21-3899" fmla="*/ 2131218 w 2291026"/>
              <a:gd name="connsiteY21-3900" fmla="*/ 5417921 h 10202903"/>
              <a:gd name="connsiteX22-3901" fmla="*/ 1888330 w 2291026"/>
              <a:gd name="connsiteY22-3902" fmla="*/ 5501264 h 10202903"/>
              <a:gd name="connsiteX23-3903" fmla="*/ 1881186 w 2291026"/>
              <a:gd name="connsiteY23-3904" fmla="*/ 5696525 h 10202903"/>
              <a:gd name="connsiteX24-3905" fmla="*/ 1881186 w 2291026"/>
              <a:gd name="connsiteY24-3906" fmla="*/ 10202903 h 10202903"/>
              <a:gd name="connsiteX25-3907" fmla="*/ 928686 w 2291026"/>
              <a:gd name="connsiteY25-3908" fmla="*/ 10202903 h 10202903"/>
              <a:gd name="connsiteX26-3909" fmla="*/ 928686 w 2291026"/>
              <a:gd name="connsiteY26-3910" fmla="*/ 5696525 h 10202903"/>
              <a:gd name="connsiteX0-3911" fmla="*/ 928686 w 2291026"/>
              <a:gd name="connsiteY0-3912" fmla="*/ 5696525 h 10202903"/>
              <a:gd name="connsiteX1-3913" fmla="*/ 802480 w 2291026"/>
              <a:gd name="connsiteY1-3914" fmla="*/ 5567938 h 10202903"/>
              <a:gd name="connsiteX2-3915" fmla="*/ 238123 w 2291026"/>
              <a:gd name="connsiteY2-3916" fmla="*/ 5570320 h 10202903"/>
              <a:gd name="connsiteX3-3917" fmla="*/ 0 w 2291026"/>
              <a:gd name="connsiteY3-3918" fmla="*/ 5310763 h 10202903"/>
              <a:gd name="connsiteX4-3919" fmla="*/ 19050 w 2291026"/>
              <a:gd name="connsiteY4-3920" fmla="*/ 2424687 h 10202903"/>
              <a:gd name="connsiteX5-3921" fmla="*/ 207169 w 2291026"/>
              <a:gd name="connsiteY5-3922" fmla="*/ 2219902 h 10202903"/>
              <a:gd name="connsiteX6-3923" fmla="*/ 1493044 w 2291026"/>
              <a:gd name="connsiteY6-3924" fmla="*/ 2224663 h 10202903"/>
              <a:gd name="connsiteX7-3925" fmla="*/ 1490662 w 2291026"/>
              <a:gd name="connsiteY7-3926" fmla="*/ 2384207 h 10202903"/>
              <a:gd name="connsiteX8-3927" fmla="*/ 335756 w 2291026"/>
              <a:gd name="connsiteY8-3928" fmla="*/ 2396115 h 10202903"/>
              <a:gd name="connsiteX9-3929" fmla="*/ 190500 w 2291026"/>
              <a:gd name="connsiteY9-3930" fmla="*/ 2515178 h 10202903"/>
              <a:gd name="connsiteX10-3931" fmla="*/ 183355 w 2291026"/>
              <a:gd name="connsiteY10-3932" fmla="*/ 5208370 h 10202903"/>
              <a:gd name="connsiteX11-3933" fmla="*/ 340519 w 2291026"/>
              <a:gd name="connsiteY11-3934" fmla="*/ 5394108 h 10202903"/>
              <a:gd name="connsiteX12-3935" fmla="*/ 809625 w 2291026"/>
              <a:gd name="connsiteY12-3936" fmla="*/ 5394107 h 10202903"/>
              <a:gd name="connsiteX13-3937" fmla="*/ 1019174 w 2291026"/>
              <a:gd name="connsiteY13-3938" fmla="*/ 5260758 h 10202903"/>
              <a:gd name="connsiteX14-3939" fmla="*/ 1947863 w 2291026"/>
              <a:gd name="connsiteY14-3940" fmla="*/ 5260758 h 10202903"/>
              <a:gd name="connsiteX15-3941" fmla="*/ 2114550 w 2291026"/>
              <a:gd name="connsiteY15-3942" fmla="*/ 5063114 h 10202903"/>
              <a:gd name="connsiteX16-3943" fmla="*/ 2148342 w 2291026"/>
              <a:gd name="connsiteY16-3944" fmla="*/ 666759 h 10202903"/>
              <a:gd name="connsiteX17-3945" fmla="*/ 2019299 w 2291026"/>
              <a:gd name="connsiteY17-3946" fmla="*/ 564933 h 10202903"/>
              <a:gd name="connsiteX18-3947" fmla="*/ 2076448 w 2291026"/>
              <a:gd name="connsiteY18-3948" fmla="*/ 131546 h 10202903"/>
              <a:gd name="connsiteX19-3949" fmla="*/ 2264114 w 2291026"/>
              <a:gd name="connsiteY19-3950" fmla="*/ 672996 h 10202903"/>
              <a:gd name="connsiteX20-3951" fmla="*/ 2274094 w 2291026"/>
              <a:gd name="connsiteY20-3952" fmla="*/ 5255996 h 10202903"/>
              <a:gd name="connsiteX21-3953" fmla="*/ 2131218 w 2291026"/>
              <a:gd name="connsiteY21-3954" fmla="*/ 5417921 h 10202903"/>
              <a:gd name="connsiteX22-3955" fmla="*/ 1888330 w 2291026"/>
              <a:gd name="connsiteY22-3956" fmla="*/ 5501264 h 10202903"/>
              <a:gd name="connsiteX23-3957" fmla="*/ 1881186 w 2291026"/>
              <a:gd name="connsiteY23-3958" fmla="*/ 5696525 h 10202903"/>
              <a:gd name="connsiteX24-3959" fmla="*/ 1881186 w 2291026"/>
              <a:gd name="connsiteY24-3960" fmla="*/ 10202903 h 10202903"/>
              <a:gd name="connsiteX25-3961" fmla="*/ 928686 w 2291026"/>
              <a:gd name="connsiteY25-3962" fmla="*/ 10202903 h 10202903"/>
              <a:gd name="connsiteX26-3963" fmla="*/ 928686 w 2291026"/>
              <a:gd name="connsiteY26-3964" fmla="*/ 5696525 h 10202903"/>
              <a:gd name="connsiteX0-3965" fmla="*/ 928686 w 2291026"/>
              <a:gd name="connsiteY0-3966" fmla="*/ 5696525 h 10202903"/>
              <a:gd name="connsiteX1-3967" fmla="*/ 802480 w 2291026"/>
              <a:gd name="connsiteY1-3968" fmla="*/ 5567938 h 10202903"/>
              <a:gd name="connsiteX2-3969" fmla="*/ 238123 w 2291026"/>
              <a:gd name="connsiteY2-3970" fmla="*/ 5570320 h 10202903"/>
              <a:gd name="connsiteX3-3971" fmla="*/ 0 w 2291026"/>
              <a:gd name="connsiteY3-3972" fmla="*/ 5310763 h 10202903"/>
              <a:gd name="connsiteX4-3973" fmla="*/ 19050 w 2291026"/>
              <a:gd name="connsiteY4-3974" fmla="*/ 2424687 h 10202903"/>
              <a:gd name="connsiteX5-3975" fmla="*/ 207169 w 2291026"/>
              <a:gd name="connsiteY5-3976" fmla="*/ 2219902 h 10202903"/>
              <a:gd name="connsiteX6-3977" fmla="*/ 1493044 w 2291026"/>
              <a:gd name="connsiteY6-3978" fmla="*/ 2224663 h 10202903"/>
              <a:gd name="connsiteX7-3979" fmla="*/ 1490662 w 2291026"/>
              <a:gd name="connsiteY7-3980" fmla="*/ 2384207 h 10202903"/>
              <a:gd name="connsiteX8-3981" fmla="*/ 335756 w 2291026"/>
              <a:gd name="connsiteY8-3982" fmla="*/ 2396115 h 10202903"/>
              <a:gd name="connsiteX9-3983" fmla="*/ 190500 w 2291026"/>
              <a:gd name="connsiteY9-3984" fmla="*/ 2515178 h 10202903"/>
              <a:gd name="connsiteX10-3985" fmla="*/ 183355 w 2291026"/>
              <a:gd name="connsiteY10-3986" fmla="*/ 5208370 h 10202903"/>
              <a:gd name="connsiteX11-3987" fmla="*/ 340519 w 2291026"/>
              <a:gd name="connsiteY11-3988" fmla="*/ 5394108 h 10202903"/>
              <a:gd name="connsiteX12-3989" fmla="*/ 809625 w 2291026"/>
              <a:gd name="connsiteY12-3990" fmla="*/ 5394107 h 10202903"/>
              <a:gd name="connsiteX13-3991" fmla="*/ 1019174 w 2291026"/>
              <a:gd name="connsiteY13-3992" fmla="*/ 5260758 h 10202903"/>
              <a:gd name="connsiteX14-3993" fmla="*/ 1947863 w 2291026"/>
              <a:gd name="connsiteY14-3994" fmla="*/ 5260758 h 10202903"/>
              <a:gd name="connsiteX15-3995" fmla="*/ 2114550 w 2291026"/>
              <a:gd name="connsiteY15-3996" fmla="*/ 5063114 h 10202903"/>
              <a:gd name="connsiteX16-3997" fmla="*/ 2148342 w 2291026"/>
              <a:gd name="connsiteY16-3998" fmla="*/ 666759 h 10202903"/>
              <a:gd name="connsiteX17-3999" fmla="*/ 2019299 w 2291026"/>
              <a:gd name="connsiteY17-4000" fmla="*/ 564933 h 10202903"/>
              <a:gd name="connsiteX18-4001" fmla="*/ 2076448 w 2291026"/>
              <a:gd name="connsiteY18-4002" fmla="*/ 131546 h 10202903"/>
              <a:gd name="connsiteX19-4003" fmla="*/ 2264114 w 2291026"/>
              <a:gd name="connsiteY19-4004" fmla="*/ 672996 h 10202903"/>
              <a:gd name="connsiteX20-4005" fmla="*/ 2274094 w 2291026"/>
              <a:gd name="connsiteY20-4006" fmla="*/ 5255996 h 10202903"/>
              <a:gd name="connsiteX21-4007" fmla="*/ 2131218 w 2291026"/>
              <a:gd name="connsiteY21-4008" fmla="*/ 5417921 h 10202903"/>
              <a:gd name="connsiteX22-4009" fmla="*/ 1888330 w 2291026"/>
              <a:gd name="connsiteY22-4010" fmla="*/ 5501264 h 10202903"/>
              <a:gd name="connsiteX23-4011" fmla="*/ 1881186 w 2291026"/>
              <a:gd name="connsiteY23-4012" fmla="*/ 5696525 h 10202903"/>
              <a:gd name="connsiteX24-4013" fmla="*/ 1881186 w 2291026"/>
              <a:gd name="connsiteY24-4014" fmla="*/ 10202903 h 10202903"/>
              <a:gd name="connsiteX25-4015" fmla="*/ 928686 w 2291026"/>
              <a:gd name="connsiteY25-4016" fmla="*/ 10202903 h 10202903"/>
              <a:gd name="connsiteX26-4017" fmla="*/ 928686 w 2291026"/>
              <a:gd name="connsiteY26-4018" fmla="*/ 5696525 h 10202903"/>
              <a:gd name="connsiteX0-4019" fmla="*/ 928686 w 2291026"/>
              <a:gd name="connsiteY0-4020" fmla="*/ 5696525 h 10202903"/>
              <a:gd name="connsiteX1-4021" fmla="*/ 802480 w 2291026"/>
              <a:gd name="connsiteY1-4022" fmla="*/ 5567938 h 10202903"/>
              <a:gd name="connsiteX2-4023" fmla="*/ 238123 w 2291026"/>
              <a:gd name="connsiteY2-4024" fmla="*/ 5570320 h 10202903"/>
              <a:gd name="connsiteX3-4025" fmla="*/ 0 w 2291026"/>
              <a:gd name="connsiteY3-4026" fmla="*/ 5310763 h 10202903"/>
              <a:gd name="connsiteX4-4027" fmla="*/ 19050 w 2291026"/>
              <a:gd name="connsiteY4-4028" fmla="*/ 2424687 h 10202903"/>
              <a:gd name="connsiteX5-4029" fmla="*/ 207169 w 2291026"/>
              <a:gd name="connsiteY5-4030" fmla="*/ 2219902 h 10202903"/>
              <a:gd name="connsiteX6-4031" fmla="*/ 1493044 w 2291026"/>
              <a:gd name="connsiteY6-4032" fmla="*/ 2224663 h 10202903"/>
              <a:gd name="connsiteX7-4033" fmla="*/ 1490662 w 2291026"/>
              <a:gd name="connsiteY7-4034" fmla="*/ 2384207 h 10202903"/>
              <a:gd name="connsiteX8-4035" fmla="*/ 335756 w 2291026"/>
              <a:gd name="connsiteY8-4036" fmla="*/ 2396115 h 10202903"/>
              <a:gd name="connsiteX9-4037" fmla="*/ 190500 w 2291026"/>
              <a:gd name="connsiteY9-4038" fmla="*/ 2515178 h 10202903"/>
              <a:gd name="connsiteX10-4039" fmla="*/ 183355 w 2291026"/>
              <a:gd name="connsiteY10-4040" fmla="*/ 5208370 h 10202903"/>
              <a:gd name="connsiteX11-4041" fmla="*/ 340519 w 2291026"/>
              <a:gd name="connsiteY11-4042" fmla="*/ 5394108 h 10202903"/>
              <a:gd name="connsiteX12-4043" fmla="*/ 809625 w 2291026"/>
              <a:gd name="connsiteY12-4044" fmla="*/ 5394107 h 10202903"/>
              <a:gd name="connsiteX13-4045" fmla="*/ 1019174 w 2291026"/>
              <a:gd name="connsiteY13-4046" fmla="*/ 5260758 h 10202903"/>
              <a:gd name="connsiteX14-4047" fmla="*/ 1947863 w 2291026"/>
              <a:gd name="connsiteY14-4048" fmla="*/ 5260758 h 10202903"/>
              <a:gd name="connsiteX15-4049" fmla="*/ 2114550 w 2291026"/>
              <a:gd name="connsiteY15-4050" fmla="*/ 5063114 h 10202903"/>
              <a:gd name="connsiteX16-4051" fmla="*/ 2148342 w 2291026"/>
              <a:gd name="connsiteY16-4052" fmla="*/ 666759 h 10202903"/>
              <a:gd name="connsiteX17-4053" fmla="*/ 2019299 w 2291026"/>
              <a:gd name="connsiteY17-4054" fmla="*/ 564933 h 10202903"/>
              <a:gd name="connsiteX18-4055" fmla="*/ 2076448 w 2291026"/>
              <a:gd name="connsiteY18-4056" fmla="*/ 131546 h 10202903"/>
              <a:gd name="connsiteX19-4057" fmla="*/ 2264114 w 2291026"/>
              <a:gd name="connsiteY19-4058" fmla="*/ 672996 h 10202903"/>
              <a:gd name="connsiteX20-4059" fmla="*/ 2274094 w 2291026"/>
              <a:gd name="connsiteY20-4060" fmla="*/ 5255996 h 10202903"/>
              <a:gd name="connsiteX21-4061" fmla="*/ 2131218 w 2291026"/>
              <a:gd name="connsiteY21-4062" fmla="*/ 5417921 h 10202903"/>
              <a:gd name="connsiteX22-4063" fmla="*/ 1888330 w 2291026"/>
              <a:gd name="connsiteY22-4064" fmla="*/ 5501264 h 10202903"/>
              <a:gd name="connsiteX23-4065" fmla="*/ 1881186 w 2291026"/>
              <a:gd name="connsiteY23-4066" fmla="*/ 5696525 h 10202903"/>
              <a:gd name="connsiteX24-4067" fmla="*/ 1881186 w 2291026"/>
              <a:gd name="connsiteY24-4068" fmla="*/ 10202903 h 10202903"/>
              <a:gd name="connsiteX25-4069" fmla="*/ 928686 w 2291026"/>
              <a:gd name="connsiteY25-4070" fmla="*/ 10202903 h 10202903"/>
              <a:gd name="connsiteX26-4071" fmla="*/ 928686 w 2291026"/>
              <a:gd name="connsiteY26-4072" fmla="*/ 5696525 h 10202903"/>
              <a:gd name="connsiteX0-4073" fmla="*/ 928686 w 2291026"/>
              <a:gd name="connsiteY0-4074" fmla="*/ 5696525 h 10202903"/>
              <a:gd name="connsiteX1-4075" fmla="*/ 802480 w 2291026"/>
              <a:gd name="connsiteY1-4076" fmla="*/ 5567938 h 10202903"/>
              <a:gd name="connsiteX2-4077" fmla="*/ 238123 w 2291026"/>
              <a:gd name="connsiteY2-4078" fmla="*/ 5570320 h 10202903"/>
              <a:gd name="connsiteX3-4079" fmla="*/ 0 w 2291026"/>
              <a:gd name="connsiteY3-4080" fmla="*/ 5310763 h 10202903"/>
              <a:gd name="connsiteX4-4081" fmla="*/ 19050 w 2291026"/>
              <a:gd name="connsiteY4-4082" fmla="*/ 2424687 h 10202903"/>
              <a:gd name="connsiteX5-4083" fmla="*/ 207169 w 2291026"/>
              <a:gd name="connsiteY5-4084" fmla="*/ 2219902 h 10202903"/>
              <a:gd name="connsiteX6-4085" fmla="*/ 1493044 w 2291026"/>
              <a:gd name="connsiteY6-4086" fmla="*/ 2224663 h 10202903"/>
              <a:gd name="connsiteX7-4087" fmla="*/ 1490662 w 2291026"/>
              <a:gd name="connsiteY7-4088" fmla="*/ 2384207 h 10202903"/>
              <a:gd name="connsiteX8-4089" fmla="*/ 335756 w 2291026"/>
              <a:gd name="connsiteY8-4090" fmla="*/ 2396115 h 10202903"/>
              <a:gd name="connsiteX9-4091" fmla="*/ 190500 w 2291026"/>
              <a:gd name="connsiteY9-4092" fmla="*/ 2515178 h 10202903"/>
              <a:gd name="connsiteX10-4093" fmla="*/ 183355 w 2291026"/>
              <a:gd name="connsiteY10-4094" fmla="*/ 5208370 h 10202903"/>
              <a:gd name="connsiteX11-4095" fmla="*/ 340519 w 2291026"/>
              <a:gd name="connsiteY11-4096" fmla="*/ 5394108 h 10202903"/>
              <a:gd name="connsiteX12-4097" fmla="*/ 809625 w 2291026"/>
              <a:gd name="connsiteY12-4098" fmla="*/ 5394107 h 10202903"/>
              <a:gd name="connsiteX13-4099" fmla="*/ 1019174 w 2291026"/>
              <a:gd name="connsiteY13-4100" fmla="*/ 5260758 h 10202903"/>
              <a:gd name="connsiteX14-4101" fmla="*/ 1947863 w 2291026"/>
              <a:gd name="connsiteY14-4102" fmla="*/ 5260758 h 10202903"/>
              <a:gd name="connsiteX15-4103" fmla="*/ 2114550 w 2291026"/>
              <a:gd name="connsiteY15-4104" fmla="*/ 5063114 h 10202903"/>
              <a:gd name="connsiteX16-4105" fmla="*/ 2148342 w 2291026"/>
              <a:gd name="connsiteY16-4106" fmla="*/ 666759 h 10202903"/>
              <a:gd name="connsiteX17-4107" fmla="*/ 2019299 w 2291026"/>
              <a:gd name="connsiteY17-4108" fmla="*/ 564933 h 10202903"/>
              <a:gd name="connsiteX18-4109" fmla="*/ 2076448 w 2291026"/>
              <a:gd name="connsiteY18-4110" fmla="*/ 131546 h 10202903"/>
              <a:gd name="connsiteX19-4111" fmla="*/ 2264114 w 2291026"/>
              <a:gd name="connsiteY19-4112" fmla="*/ 672996 h 10202903"/>
              <a:gd name="connsiteX20-4113" fmla="*/ 2274094 w 2291026"/>
              <a:gd name="connsiteY20-4114" fmla="*/ 5255996 h 10202903"/>
              <a:gd name="connsiteX21-4115" fmla="*/ 2131218 w 2291026"/>
              <a:gd name="connsiteY21-4116" fmla="*/ 5417921 h 10202903"/>
              <a:gd name="connsiteX22-4117" fmla="*/ 1888330 w 2291026"/>
              <a:gd name="connsiteY22-4118" fmla="*/ 5501264 h 10202903"/>
              <a:gd name="connsiteX23-4119" fmla="*/ 1881186 w 2291026"/>
              <a:gd name="connsiteY23-4120" fmla="*/ 5696525 h 10202903"/>
              <a:gd name="connsiteX24-4121" fmla="*/ 1881186 w 2291026"/>
              <a:gd name="connsiteY24-4122" fmla="*/ 10202903 h 10202903"/>
              <a:gd name="connsiteX25-4123" fmla="*/ 928686 w 2291026"/>
              <a:gd name="connsiteY25-4124" fmla="*/ 10202903 h 10202903"/>
              <a:gd name="connsiteX26-4125" fmla="*/ 928686 w 2291026"/>
              <a:gd name="connsiteY26-4126" fmla="*/ 5696525 h 10202903"/>
              <a:gd name="connsiteX0-4127" fmla="*/ 928686 w 2291026"/>
              <a:gd name="connsiteY0-4128" fmla="*/ 5663351 h 10169729"/>
              <a:gd name="connsiteX1-4129" fmla="*/ 802480 w 2291026"/>
              <a:gd name="connsiteY1-4130" fmla="*/ 5534764 h 10169729"/>
              <a:gd name="connsiteX2-4131" fmla="*/ 238123 w 2291026"/>
              <a:gd name="connsiteY2-4132" fmla="*/ 5537146 h 10169729"/>
              <a:gd name="connsiteX3-4133" fmla="*/ 0 w 2291026"/>
              <a:gd name="connsiteY3-4134" fmla="*/ 5277589 h 10169729"/>
              <a:gd name="connsiteX4-4135" fmla="*/ 19050 w 2291026"/>
              <a:gd name="connsiteY4-4136" fmla="*/ 2391513 h 10169729"/>
              <a:gd name="connsiteX5-4137" fmla="*/ 207169 w 2291026"/>
              <a:gd name="connsiteY5-4138" fmla="*/ 2186728 h 10169729"/>
              <a:gd name="connsiteX6-4139" fmla="*/ 1493044 w 2291026"/>
              <a:gd name="connsiteY6-4140" fmla="*/ 2191489 h 10169729"/>
              <a:gd name="connsiteX7-4141" fmla="*/ 1490662 w 2291026"/>
              <a:gd name="connsiteY7-4142" fmla="*/ 2351033 h 10169729"/>
              <a:gd name="connsiteX8-4143" fmla="*/ 335756 w 2291026"/>
              <a:gd name="connsiteY8-4144" fmla="*/ 2362941 h 10169729"/>
              <a:gd name="connsiteX9-4145" fmla="*/ 190500 w 2291026"/>
              <a:gd name="connsiteY9-4146" fmla="*/ 2482004 h 10169729"/>
              <a:gd name="connsiteX10-4147" fmla="*/ 183355 w 2291026"/>
              <a:gd name="connsiteY10-4148" fmla="*/ 5175196 h 10169729"/>
              <a:gd name="connsiteX11-4149" fmla="*/ 340519 w 2291026"/>
              <a:gd name="connsiteY11-4150" fmla="*/ 5360934 h 10169729"/>
              <a:gd name="connsiteX12-4151" fmla="*/ 809625 w 2291026"/>
              <a:gd name="connsiteY12-4152" fmla="*/ 5360933 h 10169729"/>
              <a:gd name="connsiteX13-4153" fmla="*/ 1019174 w 2291026"/>
              <a:gd name="connsiteY13-4154" fmla="*/ 5227584 h 10169729"/>
              <a:gd name="connsiteX14-4155" fmla="*/ 1947863 w 2291026"/>
              <a:gd name="connsiteY14-4156" fmla="*/ 5227584 h 10169729"/>
              <a:gd name="connsiteX15-4157" fmla="*/ 2114550 w 2291026"/>
              <a:gd name="connsiteY15-4158" fmla="*/ 5029940 h 10169729"/>
              <a:gd name="connsiteX16-4159" fmla="*/ 2148342 w 2291026"/>
              <a:gd name="connsiteY16-4160" fmla="*/ 633585 h 10169729"/>
              <a:gd name="connsiteX17-4161" fmla="*/ 2019299 w 2291026"/>
              <a:gd name="connsiteY17-4162" fmla="*/ 531759 h 10169729"/>
              <a:gd name="connsiteX18-4163" fmla="*/ 2076448 w 2291026"/>
              <a:gd name="connsiteY18-4164" fmla="*/ 98372 h 10169729"/>
              <a:gd name="connsiteX19-4165" fmla="*/ 2264114 w 2291026"/>
              <a:gd name="connsiteY19-4166" fmla="*/ 639822 h 10169729"/>
              <a:gd name="connsiteX20-4167" fmla="*/ 2274094 w 2291026"/>
              <a:gd name="connsiteY20-4168" fmla="*/ 5222822 h 10169729"/>
              <a:gd name="connsiteX21-4169" fmla="*/ 2131218 w 2291026"/>
              <a:gd name="connsiteY21-4170" fmla="*/ 5384747 h 10169729"/>
              <a:gd name="connsiteX22-4171" fmla="*/ 1888330 w 2291026"/>
              <a:gd name="connsiteY22-4172" fmla="*/ 5468090 h 10169729"/>
              <a:gd name="connsiteX23-4173" fmla="*/ 1881186 w 2291026"/>
              <a:gd name="connsiteY23-4174" fmla="*/ 5663351 h 10169729"/>
              <a:gd name="connsiteX24-4175" fmla="*/ 1881186 w 2291026"/>
              <a:gd name="connsiteY24-4176" fmla="*/ 10169729 h 10169729"/>
              <a:gd name="connsiteX25-4177" fmla="*/ 928686 w 2291026"/>
              <a:gd name="connsiteY25-4178" fmla="*/ 10169729 h 10169729"/>
              <a:gd name="connsiteX26-4179" fmla="*/ 928686 w 2291026"/>
              <a:gd name="connsiteY26-4180" fmla="*/ 5663351 h 10169729"/>
              <a:gd name="connsiteX0-4181" fmla="*/ 928686 w 2278350"/>
              <a:gd name="connsiteY0-4182" fmla="*/ 5526236 h 10032614"/>
              <a:gd name="connsiteX1-4183" fmla="*/ 802480 w 2278350"/>
              <a:gd name="connsiteY1-4184" fmla="*/ 5397649 h 10032614"/>
              <a:gd name="connsiteX2-4185" fmla="*/ 238123 w 2278350"/>
              <a:gd name="connsiteY2-4186" fmla="*/ 5400031 h 10032614"/>
              <a:gd name="connsiteX3-4187" fmla="*/ 0 w 2278350"/>
              <a:gd name="connsiteY3-4188" fmla="*/ 5140474 h 10032614"/>
              <a:gd name="connsiteX4-4189" fmla="*/ 19050 w 2278350"/>
              <a:gd name="connsiteY4-4190" fmla="*/ 2254398 h 10032614"/>
              <a:gd name="connsiteX5-4191" fmla="*/ 207169 w 2278350"/>
              <a:gd name="connsiteY5-4192" fmla="*/ 2049613 h 10032614"/>
              <a:gd name="connsiteX6-4193" fmla="*/ 1493044 w 2278350"/>
              <a:gd name="connsiteY6-4194" fmla="*/ 2054374 h 10032614"/>
              <a:gd name="connsiteX7-4195" fmla="*/ 1490662 w 2278350"/>
              <a:gd name="connsiteY7-4196" fmla="*/ 2213918 h 10032614"/>
              <a:gd name="connsiteX8-4197" fmla="*/ 335756 w 2278350"/>
              <a:gd name="connsiteY8-4198" fmla="*/ 2225826 h 10032614"/>
              <a:gd name="connsiteX9-4199" fmla="*/ 190500 w 2278350"/>
              <a:gd name="connsiteY9-4200" fmla="*/ 2344889 h 10032614"/>
              <a:gd name="connsiteX10-4201" fmla="*/ 183355 w 2278350"/>
              <a:gd name="connsiteY10-4202" fmla="*/ 5038081 h 10032614"/>
              <a:gd name="connsiteX11-4203" fmla="*/ 340519 w 2278350"/>
              <a:gd name="connsiteY11-4204" fmla="*/ 5223819 h 10032614"/>
              <a:gd name="connsiteX12-4205" fmla="*/ 809625 w 2278350"/>
              <a:gd name="connsiteY12-4206" fmla="*/ 5223818 h 10032614"/>
              <a:gd name="connsiteX13-4207" fmla="*/ 1019174 w 2278350"/>
              <a:gd name="connsiteY13-4208" fmla="*/ 5090469 h 10032614"/>
              <a:gd name="connsiteX14-4209" fmla="*/ 1947863 w 2278350"/>
              <a:gd name="connsiteY14-4210" fmla="*/ 5090469 h 10032614"/>
              <a:gd name="connsiteX15-4211" fmla="*/ 2114550 w 2278350"/>
              <a:gd name="connsiteY15-4212" fmla="*/ 4892825 h 10032614"/>
              <a:gd name="connsiteX16-4213" fmla="*/ 2148342 w 2278350"/>
              <a:gd name="connsiteY16-4214" fmla="*/ 496470 h 10032614"/>
              <a:gd name="connsiteX17-4215" fmla="*/ 2019299 w 2278350"/>
              <a:gd name="connsiteY17-4216" fmla="*/ 394644 h 10032614"/>
              <a:gd name="connsiteX18-4217" fmla="*/ 2025648 w 2278350"/>
              <a:gd name="connsiteY18-4218" fmla="*/ 202557 h 10032614"/>
              <a:gd name="connsiteX19-4219" fmla="*/ 2264114 w 2278350"/>
              <a:gd name="connsiteY19-4220" fmla="*/ 502707 h 10032614"/>
              <a:gd name="connsiteX20-4221" fmla="*/ 2274094 w 2278350"/>
              <a:gd name="connsiteY20-4222" fmla="*/ 5085707 h 10032614"/>
              <a:gd name="connsiteX21-4223" fmla="*/ 2131218 w 2278350"/>
              <a:gd name="connsiteY21-4224" fmla="*/ 5247632 h 10032614"/>
              <a:gd name="connsiteX22-4225" fmla="*/ 1888330 w 2278350"/>
              <a:gd name="connsiteY22-4226" fmla="*/ 5330975 h 10032614"/>
              <a:gd name="connsiteX23-4227" fmla="*/ 1881186 w 2278350"/>
              <a:gd name="connsiteY23-4228" fmla="*/ 5526236 h 10032614"/>
              <a:gd name="connsiteX24-4229" fmla="*/ 1881186 w 2278350"/>
              <a:gd name="connsiteY24-4230" fmla="*/ 10032614 h 10032614"/>
              <a:gd name="connsiteX25-4231" fmla="*/ 928686 w 2278350"/>
              <a:gd name="connsiteY25-4232" fmla="*/ 10032614 h 10032614"/>
              <a:gd name="connsiteX26-4233" fmla="*/ 928686 w 2278350"/>
              <a:gd name="connsiteY26-4234" fmla="*/ 5526236 h 10032614"/>
              <a:gd name="connsiteX0-4235" fmla="*/ 928686 w 2278350"/>
              <a:gd name="connsiteY0-4236" fmla="*/ 5526236 h 10032614"/>
              <a:gd name="connsiteX1-4237" fmla="*/ 802480 w 2278350"/>
              <a:gd name="connsiteY1-4238" fmla="*/ 5397649 h 10032614"/>
              <a:gd name="connsiteX2-4239" fmla="*/ 238123 w 2278350"/>
              <a:gd name="connsiteY2-4240" fmla="*/ 5400031 h 10032614"/>
              <a:gd name="connsiteX3-4241" fmla="*/ 0 w 2278350"/>
              <a:gd name="connsiteY3-4242" fmla="*/ 5140474 h 10032614"/>
              <a:gd name="connsiteX4-4243" fmla="*/ 19050 w 2278350"/>
              <a:gd name="connsiteY4-4244" fmla="*/ 2254398 h 10032614"/>
              <a:gd name="connsiteX5-4245" fmla="*/ 207169 w 2278350"/>
              <a:gd name="connsiteY5-4246" fmla="*/ 2049613 h 10032614"/>
              <a:gd name="connsiteX6-4247" fmla="*/ 1493044 w 2278350"/>
              <a:gd name="connsiteY6-4248" fmla="*/ 2054374 h 10032614"/>
              <a:gd name="connsiteX7-4249" fmla="*/ 1490662 w 2278350"/>
              <a:gd name="connsiteY7-4250" fmla="*/ 2213918 h 10032614"/>
              <a:gd name="connsiteX8-4251" fmla="*/ 335756 w 2278350"/>
              <a:gd name="connsiteY8-4252" fmla="*/ 2225826 h 10032614"/>
              <a:gd name="connsiteX9-4253" fmla="*/ 190500 w 2278350"/>
              <a:gd name="connsiteY9-4254" fmla="*/ 2344889 h 10032614"/>
              <a:gd name="connsiteX10-4255" fmla="*/ 183355 w 2278350"/>
              <a:gd name="connsiteY10-4256" fmla="*/ 5038081 h 10032614"/>
              <a:gd name="connsiteX11-4257" fmla="*/ 340519 w 2278350"/>
              <a:gd name="connsiteY11-4258" fmla="*/ 5223819 h 10032614"/>
              <a:gd name="connsiteX12-4259" fmla="*/ 809625 w 2278350"/>
              <a:gd name="connsiteY12-4260" fmla="*/ 5223818 h 10032614"/>
              <a:gd name="connsiteX13-4261" fmla="*/ 1019174 w 2278350"/>
              <a:gd name="connsiteY13-4262" fmla="*/ 5090469 h 10032614"/>
              <a:gd name="connsiteX14-4263" fmla="*/ 1947863 w 2278350"/>
              <a:gd name="connsiteY14-4264" fmla="*/ 5090469 h 10032614"/>
              <a:gd name="connsiteX15-4265" fmla="*/ 2114550 w 2278350"/>
              <a:gd name="connsiteY15-4266" fmla="*/ 4892825 h 10032614"/>
              <a:gd name="connsiteX16-4267" fmla="*/ 2148342 w 2278350"/>
              <a:gd name="connsiteY16-4268" fmla="*/ 496470 h 10032614"/>
              <a:gd name="connsiteX17-4269" fmla="*/ 2019299 w 2278350"/>
              <a:gd name="connsiteY17-4270" fmla="*/ 394644 h 10032614"/>
              <a:gd name="connsiteX18-4271" fmla="*/ 2025648 w 2278350"/>
              <a:gd name="connsiteY18-4272" fmla="*/ 202557 h 10032614"/>
              <a:gd name="connsiteX19-4273" fmla="*/ 2264114 w 2278350"/>
              <a:gd name="connsiteY19-4274" fmla="*/ 502707 h 10032614"/>
              <a:gd name="connsiteX20-4275" fmla="*/ 2274094 w 2278350"/>
              <a:gd name="connsiteY20-4276" fmla="*/ 5085707 h 10032614"/>
              <a:gd name="connsiteX21-4277" fmla="*/ 2131218 w 2278350"/>
              <a:gd name="connsiteY21-4278" fmla="*/ 5247632 h 10032614"/>
              <a:gd name="connsiteX22-4279" fmla="*/ 1888330 w 2278350"/>
              <a:gd name="connsiteY22-4280" fmla="*/ 5330975 h 10032614"/>
              <a:gd name="connsiteX23-4281" fmla="*/ 1881186 w 2278350"/>
              <a:gd name="connsiteY23-4282" fmla="*/ 5526236 h 10032614"/>
              <a:gd name="connsiteX24-4283" fmla="*/ 1881186 w 2278350"/>
              <a:gd name="connsiteY24-4284" fmla="*/ 10032614 h 10032614"/>
              <a:gd name="connsiteX25-4285" fmla="*/ 928686 w 2278350"/>
              <a:gd name="connsiteY25-4286" fmla="*/ 10032614 h 10032614"/>
              <a:gd name="connsiteX26-4287" fmla="*/ 928686 w 2278350"/>
              <a:gd name="connsiteY26-4288" fmla="*/ 5526236 h 10032614"/>
              <a:gd name="connsiteX0-4289" fmla="*/ 928686 w 2278350"/>
              <a:gd name="connsiteY0-4290" fmla="*/ 5524757 h 10031135"/>
              <a:gd name="connsiteX1-4291" fmla="*/ 802480 w 2278350"/>
              <a:gd name="connsiteY1-4292" fmla="*/ 5396170 h 10031135"/>
              <a:gd name="connsiteX2-4293" fmla="*/ 238123 w 2278350"/>
              <a:gd name="connsiteY2-4294" fmla="*/ 5398552 h 10031135"/>
              <a:gd name="connsiteX3-4295" fmla="*/ 0 w 2278350"/>
              <a:gd name="connsiteY3-4296" fmla="*/ 5138995 h 10031135"/>
              <a:gd name="connsiteX4-4297" fmla="*/ 19050 w 2278350"/>
              <a:gd name="connsiteY4-4298" fmla="*/ 2252919 h 10031135"/>
              <a:gd name="connsiteX5-4299" fmla="*/ 207169 w 2278350"/>
              <a:gd name="connsiteY5-4300" fmla="*/ 2048134 h 10031135"/>
              <a:gd name="connsiteX6-4301" fmla="*/ 1493044 w 2278350"/>
              <a:gd name="connsiteY6-4302" fmla="*/ 2052895 h 10031135"/>
              <a:gd name="connsiteX7-4303" fmla="*/ 1490662 w 2278350"/>
              <a:gd name="connsiteY7-4304" fmla="*/ 2212439 h 10031135"/>
              <a:gd name="connsiteX8-4305" fmla="*/ 335756 w 2278350"/>
              <a:gd name="connsiteY8-4306" fmla="*/ 2224347 h 10031135"/>
              <a:gd name="connsiteX9-4307" fmla="*/ 190500 w 2278350"/>
              <a:gd name="connsiteY9-4308" fmla="*/ 2343410 h 10031135"/>
              <a:gd name="connsiteX10-4309" fmla="*/ 183355 w 2278350"/>
              <a:gd name="connsiteY10-4310" fmla="*/ 5036602 h 10031135"/>
              <a:gd name="connsiteX11-4311" fmla="*/ 340519 w 2278350"/>
              <a:gd name="connsiteY11-4312" fmla="*/ 5222340 h 10031135"/>
              <a:gd name="connsiteX12-4313" fmla="*/ 809625 w 2278350"/>
              <a:gd name="connsiteY12-4314" fmla="*/ 5222339 h 10031135"/>
              <a:gd name="connsiteX13-4315" fmla="*/ 1019174 w 2278350"/>
              <a:gd name="connsiteY13-4316" fmla="*/ 5088990 h 10031135"/>
              <a:gd name="connsiteX14-4317" fmla="*/ 1947863 w 2278350"/>
              <a:gd name="connsiteY14-4318" fmla="*/ 5088990 h 10031135"/>
              <a:gd name="connsiteX15-4319" fmla="*/ 2114550 w 2278350"/>
              <a:gd name="connsiteY15-4320" fmla="*/ 4891346 h 10031135"/>
              <a:gd name="connsiteX16-4321" fmla="*/ 2148342 w 2278350"/>
              <a:gd name="connsiteY16-4322" fmla="*/ 494991 h 10031135"/>
              <a:gd name="connsiteX17-4323" fmla="*/ 2019299 w 2278350"/>
              <a:gd name="connsiteY17-4324" fmla="*/ 393165 h 10031135"/>
              <a:gd name="connsiteX18-4325" fmla="*/ 2006598 w 2278350"/>
              <a:gd name="connsiteY18-4326" fmla="*/ 204253 h 10031135"/>
              <a:gd name="connsiteX19-4327" fmla="*/ 2264114 w 2278350"/>
              <a:gd name="connsiteY19-4328" fmla="*/ 501228 h 10031135"/>
              <a:gd name="connsiteX20-4329" fmla="*/ 2274094 w 2278350"/>
              <a:gd name="connsiteY20-4330" fmla="*/ 5084228 h 10031135"/>
              <a:gd name="connsiteX21-4331" fmla="*/ 2131218 w 2278350"/>
              <a:gd name="connsiteY21-4332" fmla="*/ 5246153 h 10031135"/>
              <a:gd name="connsiteX22-4333" fmla="*/ 1888330 w 2278350"/>
              <a:gd name="connsiteY22-4334" fmla="*/ 5329496 h 10031135"/>
              <a:gd name="connsiteX23-4335" fmla="*/ 1881186 w 2278350"/>
              <a:gd name="connsiteY23-4336" fmla="*/ 5524757 h 10031135"/>
              <a:gd name="connsiteX24-4337" fmla="*/ 1881186 w 2278350"/>
              <a:gd name="connsiteY24-4338" fmla="*/ 10031135 h 10031135"/>
              <a:gd name="connsiteX25-4339" fmla="*/ 928686 w 2278350"/>
              <a:gd name="connsiteY25-4340" fmla="*/ 10031135 h 10031135"/>
              <a:gd name="connsiteX26-4341" fmla="*/ 928686 w 2278350"/>
              <a:gd name="connsiteY26-4342" fmla="*/ 5524757 h 10031135"/>
              <a:gd name="connsiteX0-4343" fmla="*/ 928686 w 2278350"/>
              <a:gd name="connsiteY0-4344" fmla="*/ 5524757 h 10031135"/>
              <a:gd name="connsiteX1-4345" fmla="*/ 802480 w 2278350"/>
              <a:gd name="connsiteY1-4346" fmla="*/ 5396170 h 10031135"/>
              <a:gd name="connsiteX2-4347" fmla="*/ 238123 w 2278350"/>
              <a:gd name="connsiteY2-4348" fmla="*/ 5398552 h 10031135"/>
              <a:gd name="connsiteX3-4349" fmla="*/ 0 w 2278350"/>
              <a:gd name="connsiteY3-4350" fmla="*/ 5138995 h 10031135"/>
              <a:gd name="connsiteX4-4351" fmla="*/ 19050 w 2278350"/>
              <a:gd name="connsiteY4-4352" fmla="*/ 2252919 h 10031135"/>
              <a:gd name="connsiteX5-4353" fmla="*/ 207169 w 2278350"/>
              <a:gd name="connsiteY5-4354" fmla="*/ 2048134 h 10031135"/>
              <a:gd name="connsiteX6-4355" fmla="*/ 1493044 w 2278350"/>
              <a:gd name="connsiteY6-4356" fmla="*/ 2052895 h 10031135"/>
              <a:gd name="connsiteX7-4357" fmla="*/ 1490662 w 2278350"/>
              <a:gd name="connsiteY7-4358" fmla="*/ 2212439 h 10031135"/>
              <a:gd name="connsiteX8-4359" fmla="*/ 335756 w 2278350"/>
              <a:gd name="connsiteY8-4360" fmla="*/ 2224347 h 10031135"/>
              <a:gd name="connsiteX9-4361" fmla="*/ 190500 w 2278350"/>
              <a:gd name="connsiteY9-4362" fmla="*/ 2343410 h 10031135"/>
              <a:gd name="connsiteX10-4363" fmla="*/ 183355 w 2278350"/>
              <a:gd name="connsiteY10-4364" fmla="*/ 5036602 h 10031135"/>
              <a:gd name="connsiteX11-4365" fmla="*/ 340519 w 2278350"/>
              <a:gd name="connsiteY11-4366" fmla="*/ 5222340 h 10031135"/>
              <a:gd name="connsiteX12-4367" fmla="*/ 809625 w 2278350"/>
              <a:gd name="connsiteY12-4368" fmla="*/ 5222339 h 10031135"/>
              <a:gd name="connsiteX13-4369" fmla="*/ 1019174 w 2278350"/>
              <a:gd name="connsiteY13-4370" fmla="*/ 5088990 h 10031135"/>
              <a:gd name="connsiteX14-4371" fmla="*/ 1947863 w 2278350"/>
              <a:gd name="connsiteY14-4372" fmla="*/ 5088990 h 10031135"/>
              <a:gd name="connsiteX15-4373" fmla="*/ 2114550 w 2278350"/>
              <a:gd name="connsiteY15-4374" fmla="*/ 4891346 h 10031135"/>
              <a:gd name="connsiteX16-4375" fmla="*/ 2148342 w 2278350"/>
              <a:gd name="connsiteY16-4376" fmla="*/ 494991 h 10031135"/>
              <a:gd name="connsiteX17-4377" fmla="*/ 2038349 w 2278350"/>
              <a:gd name="connsiteY17-4378" fmla="*/ 393165 h 10031135"/>
              <a:gd name="connsiteX18-4379" fmla="*/ 2006598 w 2278350"/>
              <a:gd name="connsiteY18-4380" fmla="*/ 204253 h 10031135"/>
              <a:gd name="connsiteX19-4381" fmla="*/ 2264114 w 2278350"/>
              <a:gd name="connsiteY19-4382" fmla="*/ 501228 h 10031135"/>
              <a:gd name="connsiteX20-4383" fmla="*/ 2274094 w 2278350"/>
              <a:gd name="connsiteY20-4384" fmla="*/ 5084228 h 10031135"/>
              <a:gd name="connsiteX21-4385" fmla="*/ 2131218 w 2278350"/>
              <a:gd name="connsiteY21-4386" fmla="*/ 5246153 h 10031135"/>
              <a:gd name="connsiteX22-4387" fmla="*/ 1888330 w 2278350"/>
              <a:gd name="connsiteY22-4388" fmla="*/ 5329496 h 10031135"/>
              <a:gd name="connsiteX23-4389" fmla="*/ 1881186 w 2278350"/>
              <a:gd name="connsiteY23-4390" fmla="*/ 5524757 h 10031135"/>
              <a:gd name="connsiteX24-4391" fmla="*/ 1881186 w 2278350"/>
              <a:gd name="connsiteY24-4392" fmla="*/ 10031135 h 10031135"/>
              <a:gd name="connsiteX25-4393" fmla="*/ 928686 w 2278350"/>
              <a:gd name="connsiteY25-4394" fmla="*/ 10031135 h 10031135"/>
              <a:gd name="connsiteX26-4395" fmla="*/ 928686 w 2278350"/>
              <a:gd name="connsiteY26-4396" fmla="*/ 5524757 h 10031135"/>
              <a:gd name="connsiteX0-4397" fmla="*/ 928686 w 2278350"/>
              <a:gd name="connsiteY0-4398" fmla="*/ 5524757 h 10031135"/>
              <a:gd name="connsiteX1-4399" fmla="*/ 802480 w 2278350"/>
              <a:gd name="connsiteY1-4400" fmla="*/ 5396170 h 10031135"/>
              <a:gd name="connsiteX2-4401" fmla="*/ 238123 w 2278350"/>
              <a:gd name="connsiteY2-4402" fmla="*/ 5398552 h 10031135"/>
              <a:gd name="connsiteX3-4403" fmla="*/ 0 w 2278350"/>
              <a:gd name="connsiteY3-4404" fmla="*/ 5138995 h 10031135"/>
              <a:gd name="connsiteX4-4405" fmla="*/ 19050 w 2278350"/>
              <a:gd name="connsiteY4-4406" fmla="*/ 2252919 h 10031135"/>
              <a:gd name="connsiteX5-4407" fmla="*/ 207169 w 2278350"/>
              <a:gd name="connsiteY5-4408" fmla="*/ 2048134 h 10031135"/>
              <a:gd name="connsiteX6-4409" fmla="*/ 1493044 w 2278350"/>
              <a:gd name="connsiteY6-4410" fmla="*/ 2052895 h 10031135"/>
              <a:gd name="connsiteX7-4411" fmla="*/ 1490662 w 2278350"/>
              <a:gd name="connsiteY7-4412" fmla="*/ 2212439 h 10031135"/>
              <a:gd name="connsiteX8-4413" fmla="*/ 335756 w 2278350"/>
              <a:gd name="connsiteY8-4414" fmla="*/ 2224347 h 10031135"/>
              <a:gd name="connsiteX9-4415" fmla="*/ 190500 w 2278350"/>
              <a:gd name="connsiteY9-4416" fmla="*/ 2343410 h 10031135"/>
              <a:gd name="connsiteX10-4417" fmla="*/ 183355 w 2278350"/>
              <a:gd name="connsiteY10-4418" fmla="*/ 5036602 h 10031135"/>
              <a:gd name="connsiteX11-4419" fmla="*/ 340519 w 2278350"/>
              <a:gd name="connsiteY11-4420" fmla="*/ 5222340 h 10031135"/>
              <a:gd name="connsiteX12-4421" fmla="*/ 809625 w 2278350"/>
              <a:gd name="connsiteY12-4422" fmla="*/ 5222339 h 10031135"/>
              <a:gd name="connsiteX13-4423" fmla="*/ 1019174 w 2278350"/>
              <a:gd name="connsiteY13-4424" fmla="*/ 5088990 h 10031135"/>
              <a:gd name="connsiteX14-4425" fmla="*/ 1947863 w 2278350"/>
              <a:gd name="connsiteY14-4426" fmla="*/ 5088990 h 10031135"/>
              <a:gd name="connsiteX15-4427" fmla="*/ 2114550 w 2278350"/>
              <a:gd name="connsiteY15-4428" fmla="*/ 4891346 h 10031135"/>
              <a:gd name="connsiteX16-4429" fmla="*/ 2148342 w 2278350"/>
              <a:gd name="connsiteY16-4430" fmla="*/ 494991 h 10031135"/>
              <a:gd name="connsiteX17-4431" fmla="*/ 2012949 w 2278350"/>
              <a:gd name="connsiteY17-4432" fmla="*/ 393165 h 10031135"/>
              <a:gd name="connsiteX18-4433" fmla="*/ 2006598 w 2278350"/>
              <a:gd name="connsiteY18-4434" fmla="*/ 204253 h 10031135"/>
              <a:gd name="connsiteX19-4435" fmla="*/ 2264114 w 2278350"/>
              <a:gd name="connsiteY19-4436" fmla="*/ 501228 h 10031135"/>
              <a:gd name="connsiteX20-4437" fmla="*/ 2274094 w 2278350"/>
              <a:gd name="connsiteY20-4438" fmla="*/ 5084228 h 10031135"/>
              <a:gd name="connsiteX21-4439" fmla="*/ 2131218 w 2278350"/>
              <a:gd name="connsiteY21-4440" fmla="*/ 5246153 h 10031135"/>
              <a:gd name="connsiteX22-4441" fmla="*/ 1888330 w 2278350"/>
              <a:gd name="connsiteY22-4442" fmla="*/ 5329496 h 10031135"/>
              <a:gd name="connsiteX23-4443" fmla="*/ 1881186 w 2278350"/>
              <a:gd name="connsiteY23-4444" fmla="*/ 5524757 h 10031135"/>
              <a:gd name="connsiteX24-4445" fmla="*/ 1881186 w 2278350"/>
              <a:gd name="connsiteY24-4446" fmla="*/ 10031135 h 10031135"/>
              <a:gd name="connsiteX25-4447" fmla="*/ 928686 w 2278350"/>
              <a:gd name="connsiteY25-4448" fmla="*/ 10031135 h 10031135"/>
              <a:gd name="connsiteX26-4449" fmla="*/ 928686 w 2278350"/>
              <a:gd name="connsiteY26-4450" fmla="*/ 5524757 h 10031135"/>
              <a:gd name="connsiteX0-4451" fmla="*/ 928686 w 2278350"/>
              <a:gd name="connsiteY0-4452" fmla="*/ 5524757 h 10031135"/>
              <a:gd name="connsiteX1-4453" fmla="*/ 802480 w 2278350"/>
              <a:gd name="connsiteY1-4454" fmla="*/ 5396170 h 10031135"/>
              <a:gd name="connsiteX2-4455" fmla="*/ 238123 w 2278350"/>
              <a:gd name="connsiteY2-4456" fmla="*/ 5398552 h 10031135"/>
              <a:gd name="connsiteX3-4457" fmla="*/ 0 w 2278350"/>
              <a:gd name="connsiteY3-4458" fmla="*/ 5138995 h 10031135"/>
              <a:gd name="connsiteX4-4459" fmla="*/ 19050 w 2278350"/>
              <a:gd name="connsiteY4-4460" fmla="*/ 2252919 h 10031135"/>
              <a:gd name="connsiteX5-4461" fmla="*/ 207169 w 2278350"/>
              <a:gd name="connsiteY5-4462" fmla="*/ 2048134 h 10031135"/>
              <a:gd name="connsiteX6-4463" fmla="*/ 1493044 w 2278350"/>
              <a:gd name="connsiteY6-4464" fmla="*/ 2052895 h 10031135"/>
              <a:gd name="connsiteX7-4465" fmla="*/ 1490662 w 2278350"/>
              <a:gd name="connsiteY7-4466" fmla="*/ 2212439 h 10031135"/>
              <a:gd name="connsiteX8-4467" fmla="*/ 335756 w 2278350"/>
              <a:gd name="connsiteY8-4468" fmla="*/ 2224347 h 10031135"/>
              <a:gd name="connsiteX9-4469" fmla="*/ 190500 w 2278350"/>
              <a:gd name="connsiteY9-4470" fmla="*/ 2343410 h 10031135"/>
              <a:gd name="connsiteX10-4471" fmla="*/ 183355 w 2278350"/>
              <a:gd name="connsiteY10-4472" fmla="*/ 5036602 h 10031135"/>
              <a:gd name="connsiteX11-4473" fmla="*/ 340519 w 2278350"/>
              <a:gd name="connsiteY11-4474" fmla="*/ 5222340 h 10031135"/>
              <a:gd name="connsiteX12-4475" fmla="*/ 809625 w 2278350"/>
              <a:gd name="connsiteY12-4476" fmla="*/ 5222339 h 10031135"/>
              <a:gd name="connsiteX13-4477" fmla="*/ 1019174 w 2278350"/>
              <a:gd name="connsiteY13-4478" fmla="*/ 5088990 h 10031135"/>
              <a:gd name="connsiteX14-4479" fmla="*/ 1947863 w 2278350"/>
              <a:gd name="connsiteY14-4480" fmla="*/ 5088990 h 10031135"/>
              <a:gd name="connsiteX15-4481" fmla="*/ 2114550 w 2278350"/>
              <a:gd name="connsiteY15-4482" fmla="*/ 4891346 h 10031135"/>
              <a:gd name="connsiteX16-4483" fmla="*/ 2148342 w 2278350"/>
              <a:gd name="connsiteY16-4484" fmla="*/ 494991 h 10031135"/>
              <a:gd name="connsiteX17-4485" fmla="*/ 2012949 w 2278350"/>
              <a:gd name="connsiteY17-4486" fmla="*/ 393165 h 10031135"/>
              <a:gd name="connsiteX18-4487" fmla="*/ 2006598 w 2278350"/>
              <a:gd name="connsiteY18-4488" fmla="*/ 204253 h 10031135"/>
              <a:gd name="connsiteX19-4489" fmla="*/ 2264114 w 2278350"/>
              <a:gd name="connsiteY19-4490" fmla="*/ 501228 h 10031135"/>
              <a:gd name="connsiteX20-4491" fmla="*/ 2274094 w 2278350"/>
              <a:gd name="connsiteY20-4492" fmla="*/ 5084228 h 10031135"/>
              <a:gd name="connsiteX21-4493" fmla="*/ 2131218 w 2278350"/>
              <a:gd name="connsiteY21-4494" fmla="*/ 5246153 h 10031135"/>
              <a:gd name="connsiteX22-4495" fmla="*/ 1888330 w 2278350"/>
              <a:gd name="connsiteY22-4496" fmla="*/ 5329496 h 10031135"/>
              <a:gd name="connsiteX23-4497" fmla="*/ 1881186 w 2278350"/>
              <a:gd name="connsiteY23-4498" fmla="*/ 5524757 h 10031135"/>
              <a:gd name="connsiteX24-4499" fmla="*/ 1881186 w 2278350"/>
              <a:gd name="connsiteY24-4500" fmla="*/ 10031135 h 10031135"/>
              <a:gd name="connsiteX25-4501" fmla="*/ 928686 w 2278350"/>
              <a:gd name="connsiteY25-4502" fmla="*/ 10031135 h 10031135"/>
              <a:gd name="connsiteX26-4503" fmla="*/ 928686 w 2278350"/>
              <a:gd name="connsiteY26-4504" fmla="*/ 5524757 h 10031135"/>
              <a:gd name="connsiteX0-4505" fmla="*/ 928686 w 2278350"/>
              <a:gd name="connsiteY0-4506" fmla="*/ 5524757 h 10031135"/>
              <a:gd name="connsiteX1-4507" fmla="*/ 802480 w 2278350"/>
              <a:gd name="connsiteY1-4508" fmla="*/ 5396170 h 10031135"/>
              <a:gd name="connsiteX2-4509" fmla="*/ 238123 w 2278350"/>
              <a:gd name="connsiteY2-4510" fmla="*/ 5398552 h 10031135"/>
              <a:gd name="connsiteX3-4511" fmla="*/ 0 w 2278350"/>
              <a:gd name="connsiteY3-4512" fmla="*/ 5138995 h 10031135"/>
              <a:gd name="connsiteX4-4513" fmla="*/ 19050 w 2278350"/>
              <a:gd name="connsiteY4-4514" fmla="*/ 2252919 h 10031135"/>
              <a:gd name="connsiteX5-4515" fmla="*/ 207169 w 2278350"/>
              <a:gd name="connsiteY5-4516" fmla="*/ 2048134 h 10031135"/>
              <a:gd name="connsiteX6-4517" fmla="*/ 1493044 w 2278350"/>
              <a:gd name="connsiteY6-4518" fmla="*/ 2052895 h 10031135"/>
              <a:gd name="connsiteX7-4519" fmla="*/ 1490662 w 2278350"/>
              <a:gd name="connsiteY7-4520" fmla="*/ 2212439 h 10031135"/>
              <a:gd name="connsiteX8-4521" fmla="*/ 335756 w 2278350"/>
              <a:gd name="connsiteY8-4522" fmla="*/ 2224347 h 10031135"/>
              <a:gd name="connsiteX9-4523" fmla="*/ 190500 w 2278350"/>
              <a:gd name="connsiteY9-4524" fmla="*/ 2343410 h 10031135"/>
              <a:gd name="connsiteX10-4525" fmla="*/ 183355 w 2278350"/>
              <a:gd name="connsiteY10-4526" fmla="*/ 5036602 h 10031135"/>
              <a:gd name="connsiteX11-4527" fmla="*/ 340519 w 2278350"/>
              <a:gd name="connsiteY11-4528" fmla="*/ 5222340 h 10031135"/>
              <a:gd name="connsiteX12-4529" fmla="*/ 809625 w 2278350"/>
              <a:gd name="connsiteY12-4530" fmla="*/ 5222339 h 10031135"/>
              <a:gd name="connsiteX13-4531" fmla="*/ 1019174 w 2278350"/>
              <a:gd name="connsiteY13-4532" fmla="*/ 5088990 h 10031135"/>
              <a:gd name="connsiteX14-4533" fmla="*/ 1947863 w 2278350"/>
              <a:gd name="connsiteY14-4534" fmla="*/ 5088990 h 10031135"/>
              <a:gd name="connsiteX15-4535" fmla="*/ 2114550 w 2278350"/>
              <a:gd name="connsiteY15-4536" fmla="*/ 4891346 h 10031135"/>
              <a:gd name="connsiteX16-4537" fmla="*/ 2148342 w 2278350"/>
              <a:gd name="connsiteY16-4538" fmla="*/ 494991 h 10031135"/>
              <a:gd name="connsiteX17-4539" fmla="*/ 2003424 w 2278350"/>
              <a:gd name="connsiteY17-4540" fmla="*/ 396340 h 10031135"/>
              <a:gd name="connsiteX18-4541" fmla="*/ 2006598 w 2278350"/>
              <a:gd name="connsiteY18-4542" fmla="*/ 204253 h 10031135"/>
              <a:gd name="connsiteX19-4543" fmla="*/ 2264114 w 2278350"/>
              <a:gd name="connsiteY19-4544" fmla="*/ 501228 h 10031135"/>
              <a:gd name="connsiteX20-4545" fmla="*/ 2274094 w 2278350"/>
              <a:gd name="connsiteY20-4546" fmla="*/ 5084228 h 10031135"/>
              <a:gd name="connsiteX21-4547" fmla="*/ 2131218 w 2278350"/>
              <a:gd name="connsiteY21-4548" fmla="*/ 5246153 h 10031135"/>
              <a:gd name="connsiteX22-4549" fmla="*/ 1888330 w 2278350"/>
              <a:gd name="connsiteY22-4550" fmla="*/ 5329496 h 10031135"/>
              <a:gd name="connsiteX23-4551" fmla="*/ 1881186 w 2278350"/>
              <a:gd name="connsiteY23-4552" fmla="*/ 5524757 h 10031135"/>
              <a:gd name="connsiteX24-4553" fmla="*/ 1881186 w 2278350"/>
              <a:gd name="connsiteY24-4554" fmla="*/ 10031135 h 10031135"/>
              <a:gd name="connsiteX25-4555" fmla="*/ 928686 w 2278350"/>
              <a:gd name="connsiteY25-4556" fmla="*/ 10031135 h 10031135"/>
              <a:gd name="connsiteX26-4557" fmla="*/ 928686 w 2278350"/>
              <a:gd name="connsiteY26-4558" fmla="*/ 5524757 h 10031135"/>
              <a:gd name="connsiteX0-4559" fmla="*/ 928686 w 2278350"/>
              <a:gd name="connsiteY0-4560" fmla="*/ 5524757 h 10031135"/>
              <a:gd name="connsiteX1-4561" fmla="*/ 802480 w 2278350"/>
              <a:gd name="connsiteY1-4562" fmla="*/ 5396170 h 10031135"/>
              <a:gd name="connsiteX2-4563" fmla="*/ 238123 w 2278350"/>
              <a:gd name="connsiteY2-4564" fmla="*/ 5398552 h 10031135"/>
              <a:gd name="connsiteX3-4565" fmla="*/ 0 w 2278350"/>
              <a:gd name="connsiteY3-4566" fmla="*/ 5138995 h 10031135"/>
              <a:gd name="connsiteX4-4567" fmla="*/ 19050 w 2278350"/>
              <a:gd name="connsiteY4-4568" fmla="*/ 2252919 h 10031135"/>
              <a:gd name="connsiteX5-4569" fmla="*/ 207169 w 2278350"/>
              <a:gd name="connsiteY5-4570" fmla="*/ 2048134 h 10031135"/>
              <a:gd name="connsiteX6-4571" fmla="*/ 1493044 w 2278350"/>
              <a:gd name="connsiteY6-4572" fmla="*/ 2052895 h 10031135"/>
              <a:gd name="connsiteX7-4573" fmla="*/ 1490662 w 2278350"/>
              <a:gd name="connsiteY7-4574" fmla="*/ 2212439 h 10031135"/>
              <a:gd name="connsiteX8-4575" fmla="*/ 335756 w 2278350"/>
              <a:gd name="connsiteY8-4576" fmla="*/ 2224347 h 10031135"/>
              <a:gd name="connsiteX9-4577" fmla="*/ 190500 w 2278350"/>
              <a:gd name="connsiteY9-4578" fmla="*/ 2343410 h 10031135"/>
              <a:gd name="connsiteX10-4579" fmla="*/ 183355 w 2278350"/>
              <a:gd name="connsiteY10-4580" fmla="*/ 5036602 h 10031135"/>
              <a:gd name="connsiteX11-4581" fmla="*/ 340519 w 2278350"/>
              <a:gd name="connsiteY11-4582" fmla="*/ 5222340 h 10031135"/>
              <a:gd name="connsiteX12-4583" fmla="*/ 809625 w 2278350"/>
              <a:gd name="connsiteY12-4584" fmla="*/ 5222339 h 10031135"/>
              <a:gd name="connsiteX13-4585" fmla="*/ 1019174 w 2278350"/>
              <a:gd name="connsiteY13-4586" fmla="*/ 5088990 h 10031135"/>
              <a:gd name="connsiteX14-4587" fmla="*/ 1947863 w 2278350"/>
              <a:gd name="connsiteY14-4588" fmla="*/ 5088990 h 10031135"/>
              <a:gd name="connsiteX15-4589" fmla="*/ 2114550 w 2278350"/>
              <a:gd name="connsiteY15-4590" fmla="*/ 4891346 h 10031135"/>
              <a:gd name="connsiteX16-4591" fmla="*/ 2148342 w 2278350"/>
              <a:gd name="connsiteY16-4592" fmla="*/ 494991 h 10031135"/>
              <a:gd name="connsiteX17-4593" fmla="*/ 2003424 w 2278350"/>
              <a:gd name="connsiteY17-4594" fmla="*/ 396340 h 10031135"/>
              <a:gd name="connsiteX18-4595" fmla="*/ 2006598 w 2278350"/>
              <a:gd name="connsiteY18-4596" fmla="*/ 204253 h 10031135"/>
              <a:gd name="connsiteX19-4597" fmla="*/ 2264114 w 2278350"/>
              <a:gd name="connsiteY19-4598" fmla="*/ 501228 h 10031135"/>
              <a:gd name="connsiteX20-4599" fmla="*/ 2274094 w 2278350"/>
              <a:gd name="connsiteY20-4600" fmla="*/ 5084228 h 10031135"/>
              <a:gd name="connsiteX21-4601" fmla="*/ 2131218 w 2278350"/>
              <a:gd name="connsiteY21-4602" fmla="*/ 5246153 h 10031135"/>
              <a:gd name="connsiteX22-4603" fmla="*/ 1888330 w 2278350"/>
              <a:gd name="connsiteY22-4604" fmla="*/ 5329496 h 10031135"/>
              <a:gd name="connsiteX23-4605" fmla="*/ 1881186 w 2278350"/>
              <a:gd name="connsiteY23-4606" fmla="*/ 5524757 h 10031135"/>
              <a:gd name="connsiteX24-4607" fmla="*/ 1881186 w 2278350"/>
              <a:gd name="connsiteY24-4608" fmla="*/ 10031135 h 10031135"/>
              <a:gd name="connsiteX25-4609" fmla="*/ 928686 w 2278350"/>
              <a:gd name="connsiteY25-4610" fmla="*/ 10031135 h 10031135"/>
              <a:gd name="connsiteX26-4611" fmla="*/ 928686 w 2278350"/>
              <a:gd name="connsiteY26-4612" fmla="*/ 5524757 h 10031135"/>
              <a:gd name="connsiteX0-4613" fmla="*/ 928686 w 2278350"/>
              <a:gd name="connsiteY0-4614" fmla="*/ 5524757 h 10031135"/>
              <a:gd name="connsiteX1-4615" fmla="*/ 802480 w 2278350"/>
              <a:gd name="connsiteY1-4616" fmla="*/ 5396170 h 10031135"/>
              <a:gd name="connsiteX2-4617" fmla="*/ 238123 w 2278350"/>
              <a:gd name="connsiteY2-4618" fmla="*/ 5398552 h 10031135"/>
              <a:gd name="connsiteX3-4619" fmla="*/ 0 w 2278350"/>
              <a:gd name="connsiteY3-4620" fmla="*/ 5138995 h 10031135"/>
              <a:gd name="connsiteX4-4621" fmla="*/ 19050 w 2278350"/>
              <a:gd name="connsiteY4-4622" fmla="*/ 2252919 h 10031135"/>
              <a:gd name="connsiteX5-4623" fmla="*/ 207169 w 2278350"/>
              <a:gd name="connsiteY5-4624" fmla="*/ 2048134 h 10031135"/>
              <a:gd name="connsiteX6-4625" fmla="*/ 1493044 w 2278350"/>
              <a:gd name="connsiteY6-4626" fmla="*/ 2052895 h 10031135"/>
              <a:gd name="connsiteX7-4627" fmla="*/ 1490662 w 2278350"/>
              <a:gd name="connsiteY7-4628" fmla="*/ 2212439 h 10031135"/>
              <a:gd name="connsiteX8-4629" fmla="*/ 335756 w 2278350"/>
              <a:gd name="connsiteY8-4630" fmla="*/ 2224347 h 10031135"/>
              <a:gd name="connsiteX9-4631" fmla="*/ 190500 w 2278350"/>
              <a:gd name="connsiteY9-4632" fmla="*/ 2343410 h 10031135"/>
              <a:gd name="connsiteX10-4633" fmla="*/ 183355 w 2278350"/>
              <a:gd name="connsiteY10-4634" fmla="*/ 5036602 h 10031135"/>
              <a:gd name="connsiteX11-4635" fmla="*/ 340519 w 2278350"/>
              <a:gd name="connsiteY11-4636" fmla="*/ 5222340 h 10031135"/>
              <a:gd name="connsiteX12-4637" fmla="*/ 809625 w 2278350"/>
              <a:gd name="connsiteY12-4638" fmla="*/ 5222339 h 10031135"/>
              <a:gd name="connsiteX13-4639" fmla="*/ 1019174 w 2278350"/>
              <a:gd name="connsiteY13-4640" fmla="*/ 5088990 h 10031135"/>
              <a:gd name="connsiteX14-4641" fmla="*/ 1947863 w 2278350"/>
              <a:gd name="connsiteY14-4642" fmla="*/ 5088990 h 10031135"/>
              <a:gd name="connsiteX15-4643" fmla="*/ 2114550 w 2278350"/>
              <a:gd name="connsiteY15-4644" fmla="*/ 4891346 h 10031135"/>
              <a:gd name="connsiteX16-4645" fmla="*/ 2148342 w 2278350"/>
              <a:gd name="connsiteY16-4646" fmla="*/ 494991 h 10031135"/>
              <a:gd name="connsiteX17-4647" fmla="*/ 2003424 w 2278350"/>
              <a:gd name="connsiteY17-4648" fmla="*/ 396340 h 10031135"/>
              <a:gd name="connsiteX18-4649" fmla="*/ 2006598 w 2278350"/>
              <a:gd name="connsiteY18-4650" fmla="*/ 204253 h 10031135"/>
              <a:gd name="connsiteX19-4651" fmla="*/ 2264114 w 2278350"/>
              <a:gd name="connsiteY19-4652" fmla="*/ 501228 h 10031135"/>
              <a:gd name="connsiteX20-4653" fmla="*/ 2274094 w 2278350"/>
              <a:gd name="connsiteY20-4654" fmla="*/ 5084228 h 10031135"/>
              <a:gd name="connsiteX21-4655" fmla="*/ 2131218 w 2278350"/>
              <a:gd name="connsiteY21-4656" fmla="*/ 5246153 h 10031135"/>
              <a:gd name="connsiteX22-4657" fmla="*/ 1888330 w 2278350"/>
              <a:gd name="connsiteY22-4658" fmla="*/ 5329496 h 10031135"/>
              <a:gd name="connsiteX23-4659" fmla="*/ 1881186 w 2278350"/>
              <a:gd name="connsiteY23-4660" fmla="*/ 5524757 h 10031135"/>
              <a:gd name="connsiteX24-4661" fmla="*/ 1881186 w 2278350"/>
              <a:gd name="connsiteY24-4662" fmla="*/ 10031135 h 10031135"/>
              <a:gd name="connsiteX25-4663" fmla="*/ 928686 w 2278350"/>
              <a:gd name="connsiteY25-4664" fmla="*/ 10031135 h 10031135"/>
              <a:gd name="connsiteX26-4665" fmla="*/ 928686 w 2278350"/>
              <a:gd name="connsiteY26-4666" fmla="*/ 5524757 h 10031135"/>
              <a:gd name="connsiteX0-4667" fmla="*/ 928686 w 2278350"/>
              <a:gd name="connsiteY0-4668" fmla="*/ 5480338 h 9986716"/>
              <a:gd name="connsiteX1-4669" fmla="*/ 802480 w 2278350"/>
              <a:gd name="connsiteY1-4670" fmla="*/ 5351751 h 9986716"/>
              <a:gd name="connsiteX2-4671" fmla="*/ 238123 w 2278350"/>
              <a:gd name="connsiteY2-4672" fmla="*/ 5354133 h 9986716"/>
              <a:gd name="connsiteX3-4673" fmla="*/ 0 w 2278350"/>
              <a:gd name="connsiteY3-4674" fmla="*/ 5094576 h 9986716"/>
              <a:gd name="connsiteX4-4675" fmla="*/ 19050 w 2278350"/>
              <a:gd name="connsiteY4-4676" fmla="*/ 2208500 h 9986716"/>
              <a:gd name="connsiteX5-4677" fmla="*/ 207169 w 2278350"/>
              <a:gd name="connsiteY5-4678" fmla="*/ 2003715 h 9986716"/>
              <a:gd name="connsiteX6-4679" fmla="*/ 1493044 w 2278350"/>
              <a:gd name="connsiteY6-4680" fmla="*/ 2008476 h 9986716"/>
              <a:gd name="connsiteX7-4681" fmla="*/ 1490662 w 2278350"/>
              <a:gd name="connsiteY7-4682" fmla="*/ 2168020 h 9986716"/>
              <a:gd name="connsiteX8-4683" fmla="*/ 335756 w 2278350"/>
              <a:gd name="connsiteY8-4684" fmla="*/ 2179928 h 9986716"/>
              <a:gd name="connsiteX9-4685" fmla="*/ 190500 w 2278350"/>
              <a:gd name="connsiteY9-4686" fmla="*/ 2298991 h 9986716"/>
              <a:gd name="connsiteX10-4687" fmla="*/ 183355 w 2278350"/>
              <a:gd name="connsiteY10-4688" fmla="*/ 4992183 h 9986716"/>
              <a:gd name="connsiteX11-4689" fmla="*/ 340519 w 2278350"/>
              <a:gd name="connsiteY11-4690" fmla="*/ 5177921 h 9986716"/>
              <a:gd name="connsiteX12-4691" fmla="*/ 809625 w 2278350"/>
              <a:gd name="connsiteY12-4692" fmla="*/ 5177920 h 9986716"/>
              <a:gd name="connsiteX13-4693" fmla="*/ 1019174 w 2278350"/>
              <a:gd name="connsiteY13-4694" fmla="*/ 5044571 h 9986716"/>
              <a:gd name="connsiteX14-4695" fmla="*/ 1947863 w 2278350"/>
              <a:gd name="connsiteY14-4696" fmla="*/ 5044571 h 9986716"/>
              <a:gd name="connsiteX15-4697" fmla="*/ 2114550 w 2278350"/>
              <a:gd name="connsiteY15-4698" fmla="*/ 4846927 h 9986716"/>
              <a:gd name="connsiteX16-4699" fmla="*/ 2148342 w 2278350"/>
              <a:gd name="connsiteY16-4700" fmla="*/ 450572 h 9986716"/>
              <a:gd name="connsiteX17-4701" fmla="*/ 2003424 w 2278350"/>
              <a:gd name="connsiteY17-4702" fmla="*/ 351921 h 9986716"/>
              <a:gd name="connsiteX18-4703" fmla="*/ 2006598 w 2278350"/>
              <a:gd name="connsiteY18-4704" fmla="*/ 159834 h 9986716"/>
              <a:gd name="connsiteX19-4705" fmla="*/ 2264114 w 2278350"/>
              <a:gd name="connsiteY19-4706" fmla="*/ 456809 h 9986716"/>
              <a:gd name="connsiteX20-4707" fmla="*/ 2274094 w 2278350"/>
              <a:gd name="connsiteY20-4708" fmla="*/ 5039809 h 9986716"/>
              <a:gd name="connsiteX21-4709" fmla="*/ 2131218 w 2278350"/>
              <a:gd name="connsiteY21-4710" fmla="*/ 5201734 h 9986716"/>
              <a:gd name="connsiteX22-4711" fmla="*/ 1888330 w 2278350"/>
              <a:gd name="connsiteY22-4712" fmla="*/ 5285077 h 9986716"/>
              <a:gd name="connsiteX23-4713" fmla="*/ 1881186 w 2278350"/>
              <a:gd name="connsiteY23-4714" fmla="*/ 5480338 h 9986716"/>
              <a:gd name="connsiteX24-4715" fmla="*/ 1881186 w 2278350"/>
              <a:gd name="connsiteY24-4716" fmla="*/ 9986716 h 9986716"/>
              <a:gd name="connsiteX25-4717" fmla="*/ 928686 w 2278350"/>
              <a:gd name="connsiteY25-4718" fmla="*/ 9986716 h 9986716"/>
              <a:gd name="connsiteX26-4719" fmla="*/ 928686 w 2278350"/>
              <a:gd name="connsiteY26-4720" fmla="*/ 5480338 h 9986716"/>
              <a:gd name="connsiteX0-4721" fmla="*/ 928686 w 2294465"/>
              <a:gd name="connsiteY0-4722" fmla="*/ 5560423 h 10066801"/>
              <a:gd name="connsiteX1-4723" fmla="*/ 802480 w 2294465"/>
              <a:gd name="connsiteY1-4724" fmla="*/ 5431836 h 10066801"/>
              <a:gd name="connsiteX2-4725" fmla="*/ 238123 w 2294465"/>
              <a:gd name="connsiteY2-4726" fmla="*/ 5434218 h 10066801"/>
              <a:gd name="connsiteX3-4727" fmla="*/ 0 w 2294465"/>
              <a:gd name="connsiteY3-4728" fmla="*/ 5174661 h 10066801"/>
              <a:gd name="connsiteX4-4729" fmla="*/ 19050 w 2294465"/>
              <a:gd name="connsiteY4-4730" fmla="*/ 2288585 h 10066801"/>
              <a:gd name="connsiteX5-4731" fmla="*/ 207169 w 2294465"/>
              <a:gd name="connsiteY5-4732" fmla="*/ 2083800 h 10066801"/>
              <a:gd name="connsiteX6-4733" fmla="*/ 1493044 w 2294465"/>
              <a:gd name="connsiteY6-4734" fmla="*/ 2088561 h 10066801"/>
              <a:gd name="connsiteX7-4735" fmla="*/ 1490662 w 2294465"/>
              <a:gd name="connsiteY7-4736" fmla="*/ 2248105 h 10066801"/>
              <a:gd name="connsiteX8-4737" fmla="*/ 335756 w 2294465"/>
              <a:gd name="connsiteY8-4738" fmla="*/ 2260013 h 10066801"/>
              <a:gd name="connsiteX9-4739" fmla="*/ 190500 w 2294465"/>
              <a:gd name="connsiteY9-4740" fmla="*/ 2379076 h 10066801"/>
              <a:gd name="connsiteX10-4741" fmla="*/ 183355 w 2294465"/>
              <a:gd name="connsiteY10-4742" fmla="*/ 5072268 h 10066801"/>
              <a:gd name="connsiteX11-4743" fmla="*/ 340519 w 2294465"/>
              <a:gd name="connsiteY11-4744" fmla="*/ 5258006 h 10066801"/>
              <a:gd name="connsiteX12-4745" fmla="*/ 809625 w 2294465"/>
              <a:gd name="connsiteY12-4746" fmla="*/ 5258005 h 10066801"/>
              <a:gd name="connsiteX13-4747" fmla="*/ 1019174 w 2294465"/>
              <a:gd name="connsiteY13-4748" fmla="*/ 5124656 h 10066801"/>
              <a:gd name="connsiteX14-4749" fmla="*/ 1947863 w 2294465"/>
              <a:gd name="connsiteY14-4750" fmla="*/ 5124656 h 10066801"/>
              <a:gd name="connsiteX15-4751" fmla="*/ 2114550 w 2294465"/>
              <a:gd name="connsiteY15-4752" fmla="*/ 4927012 h 10066801"/>
              <a:gd name="connsiteX16-4753" fmla="*/ 2148342 w 2294465"/>
              <a:gd name="connsiteY16-4754" fmla="*/ 530657 h 10066801"/>
              <a:gd name="connsiteX17-4755" fmla="*/ 2003424 w 2294465"/>
              <a:gd name="connsiteY17-4756" fmla="*/ 432006 h 10066801"/>
              <a:gd name="connsiteX18-4757" fmla="*/ 2006598 w 2294465"/>
              <a:gd name="connsiteY18-4758" fmla="*/ 239919 h 10066801"/>
              <a:gd name="connsiteX19-4759" fmla="*/ 2292689 w 2294465"/>
              <a:gd name="connsiteY19-4760" fmla="*/ 409894 h 10066801"/>
              <a:gd name="connsiteX20-4761" fmla="*/ 2274094 w 2294465"/>
              <a:gd name="connsiteY20-4762" fmla="*/ 5119894 h 10066801"/>
              <a:gd name="connsiteX21-4763" fmla="*/ 2131218 w 2294465"/>
              <a:gd name="connsiteY21-4764" fmla="*/ 5281819 h 10066801"/>
              <a:gd name="connsiteX22-4765" fmla="*/ 1888330 w 2294465"/>
              <a:gd name="connsiteY22-4766" fmla="*/ 5365162 h 10066801"/>
              <a:gd name="connsiteX23-4767" fmla="*/ 1881186 w 2294465"/>
              <a:gd name="connsiteY23-4768" fmla="*/ 5560423 h 10066801"/>
              <a:gd name="connsiteX24-4769" fmla="*/ 1881186 w 2294465"/>
              <a:gd name="connsiteY24-4770" fmla="*/ 10066801 h 10066801"/>
              <a:gd name="connsiteX25-4771" fmla="*/ 928686 w 2294465"/>
              <a:gd name="connsiteY25-4772" fmla="*/ 10066801 h 10066801"/>
              <a:gd name="connsiteX26-4773" fmla="*/ 928686 w 2294465"/>
              <a:gd name="connsiteY26-4774" fmla="*/ 5560423 h 10066801"/>
              <a:gd name="connsiteX0-4775" fmla="*/ 928686 w 2292704"/>
              <a:gd name="connsiteY0-4776" fmla="*/ 5560423 h 10066801"/>
              <a:gd name="connsiteX1-4777" fmla="*/ 802480 w 2292704"/>
              <a:gd name="connsiteY1-4778" fmla="*/ 5431836 h 10066801"/>
              <a:gd name="connsiteX2-4779" fmla="*/ 238123 w 2292704"/>
              <a:gd name="connsiteY2-4780" fmla="*/ 5434218 h 10066801"/>
              <a:gd name="connsiteX3-4781" fmla="*/ 0 w 2292704"/>
              <a:gd name="connsiteY3-4782" fmla="*/ 5174661 h 10066801"/>
              <a:gd name="connsiteX4-4783" fmla="*/ 19050 w 2292704"/>
              <a:gd name="connsiteY4-4784" fmla="*/ 2288585 h 10066801"/>
              <a:gd name="connsiteX5-4785" fmla="*/ 207169 w 2292704"/>
              <a:gd name="connsiteY5-4786" fmla="*/ 2083800 h 10066801"/>
              <a:gd name="connsiteX6-4787" fmla="*/ 1493044 w 2292704"/>
              <a:gd name="connsiteY6-4788" fmla="*/ 2088561 h 10066801"/>
              <a:gd name="connsiteX7-4789" fmla="*/ 1490662 w 2292704"/>
              <a:gd name="connsiteY7-4790" fmla="*/ 2248105 h 10066801"/>
              <a:gd name="connsiteX8-4791" fmla="*/ 335756 w 2292704"/>
              <a:gd name="connsiteY8-4792" fmla="*/ 2260013 h 10066801"/>
              <a:gd name="connsiteX9-4793" fmla="*/ 190500 w 2292704"/>
              <a:gd name="connsiteY9-4794" fmla="*/ 2379076 h 10066801"/>
              <a:gd name="connsiteX10-4795" fmla="*/ 183355 w 2292704"/>
              <a:gd name="connsiteY10-4796" fmla="*/ 5072268 h 10066801"/>
              <a:gd name="connsiteX11-4797" fmla="*/ 340519 w 2292704"/>
              <a:gd name="connsiteY11-4798" fmla="*/ 5258006 h 10066801"/>
              <a:gd name="connsiteX12-4799" fmla="*/ 809625 w 2292704"/>
              <a:gd name="connsiteY12-4800" fmla="*/ 5258005 h 10066801"/>
              <a:gd name="connsiteX13-4801" fmla="*/ 1019174 w 2292704"/>
              <a:gd name="connsiteY13-4802" fmla="*/ 5124656 h 10066801"/>
              <a:gd name="connsiteX14-4803" fmla="*/ 1947863 w 2292704"/>
              <a:gd name="connsiteY14-4804" fmla="*/ 5124656 h 10066801"/>
              <a:gd name="connsiteX15-4805" fmla="*/ 2114550 w 2292704"/>
              <a:gd name="connsiteY15-4806" fmla="*/ 4927012 h 10066801"/>
              <a:gd name="connsiteX16-4807" fmla="*/ 2148342 w 2292704"/>
              <a:gd name="connsiteY16-4808" fmla="*/ 530657 h 10066801"/>
              <a:gd name="connsiteX17-4809" fmla="*/ 2003424 w 2292704"/>
              <a:gd name="connsiteY17-4810" fmla="*/ 432006 h 10066801"/>
              <a:gd name="connsiteX18-4811" fmla="*/ 2006598 w 2292704"/>
              <a:gd name="connsiteY18-4812" fmla="*/ 239919 h 10066801"/>
              <a:gd name="connsiteX19-4813" fmla="*/ 2292689 w 2292704"/>
              <a:gd name="connsiteY19-4814" fmla="*/ 409894 h 10066801"/>
              <a:gd name="connsiteX20-4815" fmla="*/ 2274094 w 2292704"/>
              <a:gd name="connsiteY20-4816" fmla="*/ 5119894 h 10066801"/>
              <a:gd name="connsiteX21-4817" fmla="*/ 2131218 w 2292704"/>
              <a:gd name="connsiteY21-4818" fmla="*/ 5281819 h 10066801"/>
              <a:gd name="connsiteX22-4819" fmla="*/ 1888330 w 2292704"/>
              <a:gd name="connsiteY22-4820" fmla="*/ 5365162 h 10066801"/>
              <a:gd name="connsiteX23-4821" fmla="*/ 1881186 w 2292704"/>
              <a:gd name="connsiteY23-4822" fmla="*/ 5560423 h 10066801"/>
              <a:gd name="connsiteX24-4823" fmla="*/ 1881186 w 2292704"/>
              <a:gd name="connsiteY24-4824" fmla="*/ 10066801 h 10066801"/>
              <a:gd name="connsiteX25-4825" fmla="*/ 928686 w 2292704"/>
              <a:gd name="connsiteY25-4826" fmla="*/ 10066801 h 10066801"/>
              <a:gd name="connsiteX26-4827" fmla="*/ 928686 w 2292704"/>
              <a:gd name="connsiteY26-4828" fmla="*/ 5560423 h 10066801"/>
              <a:gd name="connsiteX0-4829" fmla="*/ 928686 w 2292704"/>
              <a:gd name="connsiteY0-4830" fmla="*/ 5320504 h 9826882"/>
              <a:gd name="connsiteX1-4831" fmla="*/ 802480 w 2292704"/>
              <a:gd name="connsiteY1-4832" fmla="*/ 5191917 h 9826882"/>
              <a:gd name="connsiteX2-4833" fmla="*/ 238123 w 2292704"/>
              <a:gd name="connsiteY2-4834" fmla="*/ 5194299 h 9826882"/>
              <a:gd name="connsiteX3-4835" fmla="*/ 0 w 2292704"/>
              <a:gd name="connsiteY3-4836" fmla="*/ 4934742 h 9826882"/>
              <a:gd name="connsiteX4-4837" fmla="*/ 19050 w 2292704"/>
              <a:gd name="connsiteY4-4838" fmla="*/ 2048666 h 9826882"/>
              <a:gd name="connsiteX5-4839" fmla="*/ 207169 w 2292704"/>
              <a:gd name="connsiteY5-4840" fmla="*/ 1843881 h 9826882"/>
              <a:gd name="connsiteX6-4841" fmla="*/ 1493044 w 2292704"/>
              <a:gd name="connsiteY6-4842" fmla="*/ 1848642 h 9826882"/>
              <a:gd name="connsiteX7-4843" fmla="*/ 1490662 w 2292704"/>
              <a:gd name="connsiteY7-4844" fmla="*/ 2008186 h 9826882"/>
              <a:gd name="connsiteX8-4845" fmla="*/ 335756 w 2292704"/>
              <a:gd name="connsiteY8-4846" fmla="*/ 2020094 h 9826882"/>
              <a:gd name="connsiteX9-4847" fmla="*/ 190500 w 2292704"/>
              <a:gd name="connsiteY9-4848" fmla="*/ 2139157 h 9826882"/>
              <a:gd name="connsiteX10-4849" fmla="*/ 183355 w 2292704"/>
              <a:gd name="connsiteY10-4850" fmla="*/ 4832349 h 9826882"/>
              <a:gd name="connsiteX11-4851" fmla="*/ 340519 w 2292704"/>
              <a:gd name="connsiteY11-4852" fmla="*/ 5018087 h 9826882"/>
              <a:gd name="connsiteX12-4853" fmla="*/ 809625 w 2292704"/>
              <a:gd name="connsiteY12-4854" fmla="*/ 5018086 h 9826882"/>
              <a:gd name="connsiteX13-4855" fmla="*/ 1019174 w 2292704"/>
              <a:gd name="connsiteY13-4856" fmla="*/ 4884737 h 9826882"/>
              <a:gd name="connsiteX14-4857" fmla="*/ 1947863 w 2292704"/>
              <a:gd name="connsiteY14-4858" fmla="*/ 4884737 h 9826882"/>
              <a:gd name="connsiteX15-4859" fmla="*/ 2114550 w 2292704"/>
              <a:gd name="connsiteY15-4860" fmla="*/ 4687093 h 9826882"/>
              <a:gd name="connsiteX16-4861" fmla="*/ 2148342 w 2292704"/>
              <a:gd name="connsiteY16-4862" fmla="*/ 290738 h 9826882"/>
              <a:gd name="connsiteX17-4863" fmla="*/ 2003424 w 2292704"/>
              <a:gd name="connsiteY17-4864" fmla="*/ 192087 h 9826882"/>
              <a:gd name="connsiteX18-4865" fmla="*/ 2006598 w 2292704"/>
              <a:gd name="connsiteY18-4866" fmla="*/ 0 h 9826882"/>
              <a:gd name="connsiteX19-4867" fmla="*/ 2292689 w 2292704"/>
              <a:gd name="connsiteY19-4868" fmla="*/ 169975 h 9826882"/>
              <a:gd name="connsiteX20-4869" fmla="*/ 2274094 w 2292704"/>
              <a:gd name="connsiteY20-4870" fmla="*/ 4879975 h 9826882"/>
              <a:gd name="connsiteX21-4871" fmla="*/ 2131218 w 2292704"/>
              <a:gd name="connsiteY21-4872" fmla="*/ 5041900 h 9826882"/>
              <a:gd name="connsiteX22-4873" fmla="*/ 1888330 w 2292704"/>
              <a:gd name="connsiteY22-4874" fmla="*/ 5125243 h 9826882"/>
              <a:gd name="connsiteX23-4875" fmla="*/ 1881186 w 2292704"/>
              <a:gd name="connsiteY23-4876" fmla="*/ 5320504 h 9826882"/>
              <a:gd name="connsiteX24-4877" fmla="*/ 1881186 w 2292704"/>
              <a:gd name="connsiteY24-4878" fmla="*/ 9826882 h 9826882"/>
              <a:gd name="connsiteX25-4879" fmla="*/ 928686 w 2292704"/>
              <a:gd name="connsiteY25-4880" fmla="*/ 9826882 h 9826882"/>
              <a:gd name="connsiteX26-4881" fmla="*/ 928686 w 2292704"/>
              <a:gd name="connsiteY26-4882" fmla="*/ 5320504 h 9826882"/>
              <a:gd name="connsiteX0-4883" fmla="*/ 928686 w 2292704"/>
              <a:gd name="connsiteY0-4884" fmla="*/ 5320504 h 9826882"/>
              <a:gd name="connsiteX1-4885" fmla="*/ 802480 w 2292704"/>
              <a:gd name="connsiteY1-4886" fmla="*/ 5191917 h 9826882"/>
              <a:gd name="connsiteX2-4887" fmla="*/ 238123 w 2292704"/>
              <a:gd name="connsiteY2-4888" fmla="*/ 5194299 h 9826882"/>
              <a:gd name="connsiteX3-4889" fmla="*/ 0 w 2292704"/>
              <a:gd name="connsiteY3-4890" fmla="*/ 4934742 h 9826882"/>
              <a:gd name="connsiteX4-4891" fmla="*/ 19050 w 2292704"/>
              <a:gd name="connsiteY4-4892" fmla="*/ 2048666 h 9826882"/>
              <a:gd name="connsiteX5-4893" fmla="*/ 207169 w 2292704"/>
              <a:gd name="connsiteY5-4894" fmla="*/ 1843881 h 9826882"/>
              <a:gd name="connsiteX6-4895" fmla="*/ 1493044 w 2292704"/>
              <a:gd name="connsiteY6-4896" fmla="*/ 1848642 h 9826882"/>
              <a:gd name="connsiteX7-4897" fmla="*/ 1490662 w 2292704"/>
              <a:gd name="connsiteY7-4898" fmla="*/ 2008186 h 9826882"/>
              <a:gd name="connsiteX8-4899" fmla="*/ 335756 w 2292704"/>
              <a:gd name="connsiteY8-4900" fmla="*/ 2020094 h 9826882"/>
              <a:gd name="connsiteX9-4901" fmla="*/ 190500 w 2292704"/>
              <a:gd name="connsiteY9-4902" fmla="*/ 2139157 h 9826882"/>
              <a:gd name="connsiteX10-4903" fmla="*/ 183355 w 2292704"/>
              <a:gd name="connsiteY10-4904" fmla="*/ 4832349 h 9826882"/>
              <a:gd name="connsiteX11-4905" fmla="*/ 340519 w 2292704"/>
              <a:gd name="connsiteY11-4906" fmla="*/ 5018087 h 9826882"/>
              <a:gd name="connsiteX12-4907" fmla="*/ 809625 w 2292704"/>
              <a:gd name="connsiteY12-4908" fmla="*/ 5018086 h 9826882"/>
              <a:gd name="connsiteX13-4909" fmla="*/ 1019174 w 2292704"/>
              <a:gd name="connsiteY13-4910" fmla="*/ 4884737 h 9826882"/>
              <a:gd name="connsiteX14-4911" fmla="*/ 1947863 w 2292704"/>
              <a:gd name="connsiteY14-4912" fmla="*/ 4884737 h 9826882"/>
              <a:gd name="connsiteX15-4913" fmla="*/ 2114550 w 2292704"/>
              <a:gd name="connsiteY15-4914" fmla="*/ 4687093 h 9826882"/>
              <a:gd name="connsiteX16-4915" fmla="*/ 2148342 w 2292704"/>
              <a:gd name="connsiteY16-4916" fmla="*/ 290738 h 9826882"/>
              <a:gd name="connsiteX17-4917" fmla="*/ 2003424 w 2292704"/>
              <a:gd name="connsiteY17-4918" fmla="*/ 192087 h 9826882"/>
              <a:gd name="connsiteX18-4919" fmla="*/ 2006598 w 2292704"/>
              <a:gd name="connsiteY18-4920" fmla="*/ 0 h 9826882"/>
              <a:gd name="connsiteX19-4921" fmla="*/ 2292689 w 2292704"/>
              <a:gd name="connsiteY19-4922" fmla="*/ 169975 h 9826882"/>
              <a:gd name="connsiteX20-4923" fmla="*/ 2274094 w 2292704"/>
              <a:gd name="connsiteY20-4924" fmla="*/ 4879975 h 9826882"/>
              <a:gd name="connsiteX21-4925" fmla="*/ 2131218 w 2292704"/>
              <a:gd name="connsiteY21-4926" fmla="*/ 5041900 h 9826882"/>
              <a:gd name="connsiteX22-4927" fmla="*/ 1888330 w 2292704"/>
              <a:gd name="connsiteY22-4928" fmla="*/ 5125243 h 9826882"/>
              <a:gd name="connsiteX23-4929" fmla="*/ 1881186 w 2292704"/>
              <a:gd name="connsiteY23-4930" fmla="*/ 5320504 h 9826882"/>
              <a:gd name="connsiteX24-4931" fmla="*/ 1881186 w 2292704"/>
              <a:gd name="connsiteY24-4932" fmla="*/ 9826882 h 9826882"/>
              <a:gd name="connsiteX25-4933" fmla="*/ 928686 w 2292704"/>
              <a:gd name="connsiteY25-4934" fmla="*/ 9826882 h 9826882"/>
              <a:gd name="connsiteX26-4935" fmla="*/ 928686 w 2292704"/>
              <a:gd name="connsiteY26-4936" fmla="*/ 5320504 h 9826882"/>
              <a:gd name="connsiteX0-4937" fmla="*/ 928686 w 2292704"/>
              <a:gd name="connsiteY0-4938" fmla="*/ 5320504 h 9826882"/>
              <a:gd name="connsiteX1-4939" fmla="*/ 802480 w 2292704"/>
              <a:gd name="connsiteY1-4940" fmla="*/ 5191917 h 9826882"/>
              <a:gd name="connsiteX2-4941" fmla="*/ 238123 w 2292704"/>
              <a:gd name="connsiteY2-4942" fmla="*/ 5194299 h 9826882"/>
              <a:gd name="connsiteX3-4943" fmla="*/ 0 w 2292704"/>
              <a:gd name="connsiteY3-4944" fmla="*/ 4934742 h 9826882"/>
              <a:gd name="connsiteX4-4945" fmla="*/ 19050 w 2292704"/>
              <a:gd name="connsiteY4-4946" fmla="*/ 2048666 h 9826882"/>
              <a:gd name="connsiteX5-4947" fmla="*/ 207169 w 2292704"/>
              <a:gd name="connsiteY5-4948" fmla="*/ 1843881 h 9826882"/>
              <a:gd name="connsiteX6-4949" fmla="*/ 1493044 w 2292704"/>
              <a:gd name="connsiteY6-4950" fmla="*/ 1848642 h 9826882"/>
              <a:gd name="connsiteX7-4951" fmla="*/ 1490662 w 2292704"/>
              <a:gd name="connsiteY7-4952" fmla="*/ 2008186 h 9826882"/>
              <a:gd name="connsiteX8-4953" fmla="*/ 335756 w 2292704"/>
              <a:gd name="connsiteY8-4954" fmla="*/ 2020094 h 9826882"/>
              <a:gd name="connsiteX9-4955" fmla="*/ 190500 w 2292704"/>
              <a:gd name="connsiteY9-4956" fmla="*/ 2139157 h 9826882"/>
              <a:gd name="connsiteX10-4957" fmla="*/ 183355 w 2292704"/>
              <a:gd name="connsiteY10-4958" fmla="*/ 4832349 h 9826882"/>
              <a:gd name="connsiteX11-4959" fmla="*/ 340519 w 2292704"/>
              <a:gd name="connsiteY11-4960" fmla="*/ 5018087 h 9826882"/>
              <a:gd name="connsiteX12-4961" fmla="*/ 809625 w 2292704"/>
              <a:gd name="connsiteY12-4962" fmla="*/ 5018086 h 9826882"/>
              <a:gd name="connsiteX13-4963" fmla="*/ 1019174 w 2292704"/>
              <a:gd name="connsiteY13-4964" fmla="*/ 4884737 h 9826882"/>
              <a:gd name="connsiteX14-4965" fmla="*/ 1947863 w 2292704"/>
              <a:gd name="connsiteY14-4966" fmla="*/ 4884737 h 9826882"/>
              <a:gd name="connsiteX15-4967" fmla="*/ 2114550 w 2292704"/>
              <a:gd name="connsiteY15-4968" fmla="*/ 4687093 h 9826882"/>
              <a:gd name="connsiteX16-4969" fmla="*/ 2148342 w 2292704"/>
              <a:gd name="connsiteY16-4970" fmla="*/ 290738 h 9826882"/>
              <a:gd name="connsiteX17-4971" fmla="*/ 2003424 w 2292704"/>
              <a:gd name="connsiteY17-4972" fmla="*/ 192087 h 9826882"/>
              <a:gd name="connsiteX18-4973" fmla="*/ 2006598 w 2292704"/>
              <a:gd name="connsiteY18-4974" fmla="*/ 0 h 9826882"/>
              <a:gd name="connsiteX19-4975" fmla="*/ 2292689 w 2292704"/>
              <a:gd name="connsiteY19-4976" fmla="*/ 169975 h 9826882"/>
              <a:gd name="connsiteX20-4977" fmla="*/ 2274094 w 2292704"/>
              <a:gd name="connsiteY20-4978" fmla="*/ 4879975 h 9826882"/>
              <a:gd name="connsiteX21-4979" fmla="*/ 2131218 w 2292704"/>
              <a:gd name="connsiteY21-4980" fmla="*/ 5041900 h 9826882"/>
              <a:gd name="connsiteX22-4981" fmla="*/ 1888330 w 2292704"/>
              <a:gd name="connsiteY22-4982" fmla="*/ 5125243 h 9826882"/>
              <a:gd name="connsiteX23-4983" fmla="*/ 1881186 w 2292704"/>
              <a:gd name="connsiteY23-4984" fmla="*/ 5320504 h 9826882"/>
              <a:gd name="connsiteX24-4985" fmla="*/ 1881186 w 2292704"/>
              <a:gd name="connsiteY24-4986" fmla="*/ 9826882 h 9826882"/>
              <a:gd name="connsiteX25-4987" fmla="*/ 928686 w 2292704"/>
              <a:gd name="connsiteY25-4988" fmla="*/ 9826882 h 9826882"/>
              <a:gd name="connsiteX26-4989" fmla="*/ 928686 w 2292704"/>
              <a:gd name="connsiteY26-4990" fmla="*/ 5320504 h 9826882"/>
              <a:gd name="connsiteX0-4991" fmla="*/ 928686 w 2292704"/>
              <a:gd name="connsiteY0-4992" fmla="*/ 5320504 h 9826882"/>
              <a:gd name="connsiteX1-4993" fmla="*/ 802480 w 2292704"/>
              <a:gd name="connsiteY1-4994" fmla="*/ 5191917 h 9826882"/>
              <a:gd name="connsiteX2-4995" fmla="*/ 238123 w 2292704"/>
              <a:gd name="connsiteY2-4996" fmla="*/ 5194299 h 9826882"/>
              <a:gd name="connsiteX3-4997" fmla="*/ 0 w 2292704"/>
              <a:gd name="connsiteY3-4998" fmla="*/ 4934742 h 9826882"/>
              <a:gd name="connsiteX4-4999" fmla="*/ 19050 w 2292704"/>
              <a:gd name="connsiteY4-5000" fmla="*/ 2048666 h 9826882"/>
              <a:gd name="connsiteX5-5001" fmla="*/ 207169 w 2292704"/>
              <a:gd name="connsiteY5-5002" fmla="*/ 1843881 h 9826882"/>
              <a:gd name="connsiteX6-5003" fmla="*/ 1493044 w 2292704"/>
              <a:gd name="connsiteY6-5004" fmla="*/ 1848642 h 9826882"/>
              <a:gd name="connsiteX7-5005" fmla="*/ 1490662 w 2292704"/>
              <a:gd name="connsiteY7-5006" fmla="*/ 2008186 h 9826882"/>
              <a:gd name="connsiteX8-5007" fmla="*/ 335756 w 2292704"/>
              <a:gd name="connsiteY8-5008" fmla="*/ 2020094 h 9826882"/>
              <a:gd name="connsiteX9-5009" fmla="*/ 190500 w 2292704"/>
              <a:gd name="connsiteY9-5010" fmla="*/ 2139157 h 9826882"/>
              <a:gd name="connsiteX10-5011" fmla="*/ 183355 w 2292704"/>
              <a:gd name="connsiteY10-5012" fmla="*/ 4832349 h 9826882"/>
              <a:gd name="connsiteX11-5013" fmla="*/ 340519 w 2292704"/>
              <a:gd name="connsiteY11-5014" fmla="*/ 5018087 h 9826882"/>
              <a:gd name="connsiteX12-5015" fmla="*/ 809625 w 2292704"/>
              <a:gd name="connsiteY12-5016" fmla="*/ 5018086 h 9826882"/>
              <a:gd name="connsiteX13-5017" fmla="*/ 1019174 w 2292704"/>
              <a:gd name="connsiteY13-5018" fmla="*/ 4884737 h 9826882"/>
              <a:gd name="connsiteX14-5019" fmla="*/ 1947863 w 2292704"/>
              <a:gd name="connsiteY14-5020" fmla="*/ 4884737 h 9826882"/>
              <a:gd name="connsiteX15-5021" fmla="*/ 2114550 w 2292704"/>
              <a:gd name="connsiteY15-5022" fmla="*/ 4687093 h 9826882"/>
              <a:gd name="connsiteX16-5023" fmla="*/ 2148342 w 2292704"/>
              <a:gd name="connsiteY16-5024" fmla="*/ 290738 h 9826882"/>
              <a:gd name="connsiteX17-5025" fmla="*/ 2003424 w 2292704"/>
              <a:gd name="connsiteY17-5026" fmla="*/ 192087 h 9826882"/>
              <a:gd name="connsiteX18-5027" fmla="*/ 2006598 w 2292704"/>
              <a:gd name="connsiteY18-5028" fmla="*/ 0 h 9826882"/>
              <a:gd name="connsiteX19-5029" fmla="*/ 2292689 w 2292704"/>
              <a:gd name="connsiteY19-5030" fmla="*/ 169975 h 9826882"/>
              <a:gd name="connsiteX20-5031" fmla="*/ 2274094 w 2292704"/>
              <a:gd name="connsiteY20-5032" fmla="*/ 4879975 h 9826882"/>
              <a:gd name="connsiteX21-5033" fmla="*/ 2131218 w 2292704"/>
              <a:gd name="connsiteY21-5034" fmla="*/ 5041900 h 9826882"/>
              <a:gd name="connsiteX22-5035" fmla="*/ 1888330 w 2292704"/>
              <a:gd name="connsiteY22-5036" fmla="*/ 5125243 h 9826882"/>
              <a:gd name="connsiteX23-5037" fmla="*/ 1881186 w 2292704"/>
              <a:gd name="connsiteY23-5038" fmla="*/ 5320504 h 9826882"/>
              <a:gd name="connsiteX24-5039" fmla="*/ 1881186 w 2292704"/>
              <a:gd name="connsiteY24-5040" fmla="*/ 9826882 h 9826882"/>
              <a:gd name="connsiteX25-5041" fmla="*/ 928686 w 2292704"/>
              <a:gd name="connsiteY25-5042" fmla="*/ 9826882 h 9826882"/>
              <a:gd name="connsiteX26-5043" fmla="*/ 928686 w 2292704"/>
              <a:gd name="connsiteY26-5044" fmla="*/ 5320504 h 9826882"/>
              <a:gd name="connsiteX0-5045" fmla="*/ 928686 w 2292704"/>
              <a:gd name="connsiteY0-5046" fmla="*/ 5320504 h 9826882"/>
              <a:gd name="connsiteX1-5047" fmla="*/ 802480 w 2292704"/>
              <a:gd name="connsiteY1-5048" fmla="*/ 5191917 h 9826882"/>
              <a:gd name="connsiteX2-5049" fmla="*/ 238123 w 2292704"/>
              <a:gd name="connsiteY2-5050" fmla="*/ 5194299 h 9826882"/>
              <a:gd name="connsiteX3-5051" fmla="*/ 0 w 2292704"/>
              <a:gd name="connsiteY3-5052" fmla="*/ 4934742 h 9826882"/>
              <a:gd name="connsiteX4-5053" fmla="*/ 19050 w 2292704"/>
              <a:gd name="connsiteY4-5054" fmla="*/ 2048666 h 9826882"/>
              <a:gd name="connsiteX5-5055" fmla="*/ 207169 w 2292704"/>
              <a:gd name="connsiteY5-5056" fmla="*/ 1843881 h 9826882"/>
              <a:gd name="connsiteX6-5057" fmla="*/ 1493044 w 2292704"/>
              <a:gd name="connsiteY6-5058" fmla="*/ 1848642 h 9826882"/>
              <a:gd name="connsiteX7-5059" fmla="*/ 1490662 w 2292704"/>
              <a:gd name="connsiteY7-5060" fmla="*/ 2008186 h 9826882"/>
              <a:gd name="connsiteX8-5061" fmla="*/ 335756 w 2292704"/>
              <a:gd name="connsiteY8-5062" fmla="*/ 2020094 h 9826882"/>
              <a:gd name="connsiteX9-5063" fmla="*/ 190500 w 2292704"/>
              <a:gd name="connsiteY9-5064" fmla="*/ 2139157 h 9826882"/>
              <a:gd name="connsiteX10-5065" fmla="*/ 183355 w 2292704"/>
              <a:gd name="connsiteY10-5066" fmla="*/ 4832349 h 9826882"/>
              <a:gd name="connsiteX11-5067" fmla="*/ 340519 w 2292704"/>
              <a:gd name="connsiteY11-5068" fmla="*/ 5018087 h 9826882"/>
              <a:gd name="connsiteX12-5069" fmla="*/ 809625 w 2292704"/>
              <a:gd name="connsiteY12-5070" fmla="*/ 5018086 h 9826882"/>
              <a:gd name="connsiteX13-5071" fmla="*/ 1019174 w 2292704"/>
              <a:gd name="connsiteY13-5072" fmla="*/ 4884737 h 9826882"/>
              <a:gd name="connsiteX14-5073" fmla="*/ 1947863 w 2292704"/>
              <a:gd name="connsiteY14-5074" fmla="*/ 4884737 h 9826882"/>
              <a:gd name="connsiteX15-5075" fmla="*/ 2114550 w 2292704"/>
              <a:gd name="connsiteY15-5076" fmla="*/ 4687093 h 9826882"/>
              <a:gd name="connsiteX16-5077" fmla="*/ 2148342 w 2292704"/>
              <a:gd name="connsiteY16-5078" fmla="*/ 290738 h 9826882"/>
              <a:gd name="connsiteX17-5079" fmla="*/ 2003424 w 2292704"/>
              <a:gd name="connsiteY17-5080" fmla="*/ 192087 h 9826882"/>
              <a:gd name="connsiteX18-5081" fmla="*/ 2006598 w 2292704"/>
              <a:gd name="connsiteY18-5082" fmla="*/ 0 h 9826882"/>
              <a:gd name="connsiteX19-5083" fmla="*/ 2292689 w 2292704"/>
              <a:gd name="connsiteY19-5084" fmla="*/ 169975 h 9826882"/>
              <a:gd name="connsiteX20-5085" fmla="*/ 2274094 w 2292704"/>
              <a:gd name="connsiteY20-5086" fmla="*/ 4879975 h 9826882"/>
              <a:gd name="connsiteX21-5087" fmla="*/ 2131218 w 2292704"/>
              <a:gd name="connsiteY21-5088" fmla="*/ 5041900 h 9826882"/>
              <a:gd name="connsiteX22-5089" fmla="*/ 1888330 w 2292704"/>
              <a:gd name="connsiteY22-5090" fmla="*/ 5125243 h 9826882"/>
              <a:gd name="connsiteX23-5091" fmla="*/ 1881186 w 2292704"/>
              <a:gd name="connsiteY23-5092" fmla="*/ 5320504 h 9826882"/>
              <a:gd name="connsiteX24-5093" fmla="*/ 1881186 w 2292704"/>
              <a:gd name="connsiteY24-5094" fmla="*/ 9826882 h 9826882"/>
              <a:gd name="connsiteX25-5095" fmla="*/ 928686 w 2292704"/>
              <a:gd name="connsiteY25-5096" fmla="*/ 9826882 h 9826882"/>
              <a:gd name="connsiteX26-5097" fmla="*/ 928686 w 2292704"/>
              <a:gd name="connsiteY26-5098" fmla="*/ 5320504 h 9826882"/>
              <a:gd name="connsiteX0-5099" fmla="*/ 928686 w 2292704"/>
              <a:gd name="connsiteY0-5100" fmla="*/ 5320504 h 9826882"/>
              <a:gd name="connsiteX1-5101" fmla="*/ 802480 w 2292704"/>
              <a:gd name="connsiteY1-5102" fmla="*/ 5191917 h 9826882"/>
              <a:gd name="connsiteX2-5103" fmla="*/ 238123 w 2292704"/>
              <a:gd name="connsiteY2-5104" fmla="*/ 5194299 h 9826882"/>
              <a:gd name="connsiteX3-5105" fmla="*/ 0 w 2292704"/>
              <a:gd name="connsiteY3-5106" fmla="*/ 4934742 h 9826882"/>
              <a:gd name="connsiteX4-5107" fmla="*/ 19050 w 2292704"/>
              <a:gd name="connsiteY4-5108" fmla="*/ 2048666 h 9826882"/>
              <a:gd name="connsiteX5-5109" fmla="*/ 207169 w 2292704"/>
              <a:gd name="connsiteY5-5110" fmla="*/ 1843881 h 9826882"/>
              <a:gd name="connsiteX6-5111" fmla="*/ 1493044 w 2292704"/>
              <a:gd name="connsiteY6-5112" fmla="*/ 1848642 h 9826882"/>
              <a:gd name="connsiteX7-5113" fmla="*/ 1490662 w 2292704"/>
              <a:gd name="connsiteY7-5114" fmla="*/ 2008186 h 9826882"/>
              <a:gd name="connsiteX8-5115" fmla="*/ 335756 w 2292704"/>
              <a:gd name="connsiteY8-5116" fmla="*/ 2020094 h 9826882"/>
              <a:gd name="connsiteX9-5117" fmla="*/ 190500 w 2292704"/>
              <a:gd name="connsiteY9-5118" fmla="*/ 2139157 h 9826882"/>
              <a:gd name="connsiteX10-5119" fmla="*/ 183355 w 2292704"/>
              <a:gd name="connsiteY10-5120" fmla="*/ 4832349 h 9826882"/>
              <a:gd name="connsiteX11-5121" fmla="*/ 340519 w 2292704"/>
              <a:gd name="connsiteY11-5122" fmla="*/ 5018087 h 9826882"/>
              <a:gd name="connsiteX12-5123" fmla="*/ 809625 w 2292704"/>
              <a:gd name="connsiteY12-5124" fmla="*/ 5018086 h 9826882"/>
              <a:gd name="connsiteX13-5125" fmla="*/ 1019174 w 2292704"/>
              <a:gd name="connsiteY13-5126" fmla="*/ 4884737 h 9826882"/>
              <a:gd name="connsiteX14-5127" fmla="*/ 1947863 w 2292704"/>
              <a:gd name="connsiteY14-5128" fmla="*/ 4884737 h 9826882"/>
              <a:gd name="connsiteX15-5129" fmla="*/ 2114550 w 2292704"/>
              <a:gd name="connsiteY15-5130" fmla="*/ 4687093 h 9826882"/>
              <a:gd name="connsiteX16-5131" fmla="*/ 2148342 w 2292704"/>
              <a:gd name="connsiteY16-5132" fmla="*/ 290738 h 9826882"/>
              <a:gd name="connsiteX17-5133" fmla="*/ 2003424 w 2292704"/>
              <a:gd name="connsiteY17-5134" fmla="*/ 192087 h 9826882"/>
              <a:gd name="connsiteX18-5135" fmla="*/ 2006598 w 2292704"/>
              <a:gd name="connsiteY18-5136" fmla="*/ 0 h 9826882"/>
              <a:gd name="connsiteX19-5137" fmla="*/ 2292689 w 2292704"/>
              <a:gd name="connsiteY19-5138" fmla="*/ 169975 h 9826882"/>
              <a:gd name="connsiteX20-5139" fmla="*/ 2274094 w 2292704"/>
              <a:gd name="connsiteY20-5140" fmla="*/ 4879975 h 9826882"/>
              <a:gd name="connsiteX21-5141" fmla="*/ 2131218 w 2292704"/>
              <a:gd name="connsiteY21-5142" fmla="*/ 5041900 h 9826882"/>
              <a:gd name="connsiteX22-5143" fmla="*/ 1888330 w 2292704"/>
              <a:gd name="connsiteY22-5144" fmla="*/ 5125243 h 9826882"/>
              <a:gd name="connsiteX23-5145" fmla="*/ 1881186 w 2292704"/>
              <a:gd name="connsiteY23-5146" fmla="*/ 5320504 h 9826882"/>
              <a:gd name="connsiteX24-5147" fmla="*/ 1881186 w 2292704"/>
              <a:gd name="connsiteY24-5148" fmla="*/ 9826882 h 9826882"/>
              <a:gd name="connsiteX25-5149" fmla="*/ 928686 w 2292704"/>
              <a:gd name="connsiteY25-5150" fmla="*/ 9826882 h 9826882"/>
              <a:gd name="connsiteX26-5151" fmla="*/ 928686 w 2292704"/>
              <a:gd name="connsiteY26-5152" fmla="*/ 5320504 h 9826882"/>
              <a:gd name="connsiteX0-5153" fmla="*/ 928686 w 2292704"/>
              <a:gd name="connsiteY0-5154" fmla="*/ 5320504 h 9826882"/>
              <a:gd name="connsiteX1-5155" fmla="*/ 802480 w 2292704"/>
              <a:gd name="connsiteY1-5156" fmla="*/ 5191917 h 9826882"/>
              <a:gd name="connsiteX2-5157" fmla="*/ 238123 w 2292704"/>
              <a:gd name="connsiteY2-5158" fmla="*/ 5194299 h 9826882"/>
              <a:gd name="connsiteX3-5159" fmla="*/ 0 w 2292704"/>
              <a:gd name="connsiteY3-5160" fmla="*/ 4934742 h 9826882"/>
              <a:gd name="connsiteX4-5161" fmla="*/ 19050 w 2292704"/>
              <a:gd name="connsiteY4-5162" fmla="*/ 2048666 h 9826882"/>
              <a:gd name="connsiteX5-5163" fmla="*/ 207169 w 2292704"/>
              <a:gd name="connsiteY5-5164" fmla="*/ 1843881 h 9826882"/>
              <a:gd name="connsiteX6-5165" fmla="*/ 1493044 w 2292704"/>
              <a:gd name="connsiteY6-5166" fmla="*/ 1848642 h 9826882"/>
              <a:gd name="connsiteX7-5167" fmla="*/ 1490662 w 2292704"/>
              <a:gd name="connsiteY7-5168" fmla="*/ 2008186 h 9826882"/>
              <a:gd name="connsiteX8-5169" fmla="*/ 335756 w 2292704"/>
              <a:gd name="connsiteY8-5170" fmla="*/ 2020094 h 9826882"/>
              <a:gd name="connsiteX9-5171" fmla="*/ 190500 w 2292704"/>
              <a:gd name="connsiteY9-5172" fmla="*/ 2139157 h 9826882"/>
              <a:gd name="connsiteX10-5173" fmla="*/ 183355 w 2292704"/>
              <a:gd name="connsiteY10-5174" fmla="*/ 4832349 h 9826882"/>
              <a:gd name="connsiteX11-5175" fmla="*/ 340519 w 2292704"/>
              <a:gd name="connsiteY11-5176" fmla="*/ 5018087 h 9826882"/>
              <a:gd name="connsiteX12-5177" fmla="*/ 809625 w 2292704"/>
              <a:gd name="connsiteY12-5178" fmla="*/ 5018086 h 9826882"/>
              <a:gd name="connsiteX13-5179" fmla="*/ 1019174 w 2292704"/>
              <a:gd name="connsiteY13-5180" fmla="*/ 4884737 h 9826882"/>
              <a:gd name="connsiteX14-5181" fmla="*/ 1947863 w 2292704"/>
              <a:gd name="connsiteY14-5182" fmla="*/ 4884737 h 9826882"/>
              <a:gd name="connsiteX15-5183" fmla="*/ 2114550 w 2292704"/>
              <a:gd name="connsiteY15-5184" fmla="*/ 4687093 h 9826882"/>
              <a:gd name="connsiteX16-5185" fmla="*/ 2148342 w 2292704"/>
              <a:gd name="connsiteY16-5186" fmla="*/ 290738 h 9826882"/>
              <a:gd name="connsiteX17-5187" fmla="*/ 2003424 w 2292704"/>
              <a:gd name="connsiteY17-5188" fmla="*/ 192087 h 9826882"/>
              <a:gd name="connsiteX18-5189" fmla="*/ 2006598 w 2292704"/>
              <a:gd name="connsiteY18-5190" fmla="*/ 0 h 9826882"/>
              <a:gd name="connsiteX19-5191" fmla="*/ 2292689 w 2292704"/>
              <a:gd name="connsiteY19-5192" fmla="*/ 169975 h 9826882"/>
              <a:gd name="connsiteX20-5193" fmla="*/ 2274094 w 2292704"/>
              <a:gd name="connsiteY20-5194" fmla="*/ 4879975 h 9826882"/>
              <a:gd name="connsiteX21-5195" fmla="*/ 2131218 w 2292704"/>
              <a:gd name="connsiteY21-5196" fmla="*/ 5041900 h 9826882"/>
              <a:gd name="connsiteX22-5197" fmla="*/ 1888330 w 2292704"/>
              <a:gd name="connsiteY22-5198" fmla="*/ 5125243 h 9826882"/>
              <a:gd name="connsiteX23-5199" fmla="*/ 1881186 w 2292704"/>
              <a:gd name="connsiteY23-5200" fmla="*/ 5320504 h 9826882"/>
              <a:gd name="connsiteX24-5201" fmla="*/ 1881186 w 2292704"/>
              <a:gd name="connsiteY24-5202" fmla="*/ 9826882 h 9826882"/>
              <a:gd name="connsiteX25-5203" fmla="*/ 928686 w 2292704"/>
              <a:gd name="connsiteY25-5204" fmla="*/ 9826882 h 9826882"/>
              <a:gd name="connsiteX26-5205" fmla="*/ 928686 w 2292704"/>
              <a:gd name="connsiteY26-5206" fmla="*/ 5320504 h 9826882"/>
              <a:gd name="connsiteX0-5207" fmla="*/ 928686 w 2292704"/>
              <a:gd name="connsiteY0-5208" fmla="*/ 5320504 h 9826882"/>
              <a:gd name="connsiteX1-5209" fmla="*/ 802480 w 2292704"/>
              <a:gd name="connsiteY1-5210" fmla="*/ 5191917 h 9826882"/>
              <a:gd name="connsiteX2-5211" fmla="*/ 238123 w 2292704"/>
              <a:gd name="connsiteY2-5212" fmla="*/ 5194299 h 9826882"/>
              <a:gd name="connsiteX3-5213" fmla="*/ 0 w 2292704"/>
              <a:gd name="connsiteY3-5214" fmla="*/ 4934742 h 9826882"/>
              <a:gd name="connsiteX4-5215" fmla="*/ 19050 w 2292704"/>
              <a:gd name="connsiteY4-5216" fmla="*/ 2048666 h 9826882"/>
              <a:gd name="connsiteX5-5217" fmla="*/ 207169 w 2292704"/>
              <a:gd name="connsiteY5-5218" fmla="*/ 1843881 h 9826882"/>
              <a:gd name="connsiteX6-5219" fmla="*/ 1493044 w 2292704"/>
              <a:gd name="connsiteY6-5220" fmla="*/ 1848642 h 9826882"/>
              <a:gd name="connsiteX7-5221" fmla="*/ 1490662 w 2292704"/>
              <a:gd name="connsiteY7-5222" fmla="*/ 2008186 h 9826882"/>
              <a:gd name="connsiteX8-5223" fmla="*/ 335756 w 2292704"/>
              <a:gd name="connsiteY8-5224" fmla="*/ 2020094 h 9826882"/>
              <a:gd name="connsiteX9-5225" fmla="*/ 190500 w 2292704"/>
              <a:gd name="connsiteY9-5226" fmla="*/ 2139157 h 9826882"/>
              <a:gd name="connsiteX10-5227" fmla="*/ 183355 w 2292704"/>
              <a:gd name="connsiteY10-5228" fmla="*/ 4832349 h 9826882"/>
              <a:gd name="connsiteX11-5229" fmla="*/ 340519 w 2292704"/>
              <a:gd name="connsiteY11-5230" fmla="*/ 5018087 h 9826882"/>
              <a:gd name="connsiteX12-5231" fmla="*/ 809625 w 2292704"/>
              <a:gd name="connsiteY12-5232" fmla="*/ 5018086 h 9826882"/>
              <a:gd name="connsiteX13-5233" fmla="*/ 1019174 w 2292704"/>
              <a:gd name="connsiteY13-5234" fmla="*/ 4884737 h 9826882"/>
              <a:gd name="connsiteX14-5235" fmla="*/ 1947863 w 2292704"/>
              <a:gd name="connsiteY14-5236" fmla="*/ 4884737 h 9826882"/>
              <a:gd name="connsiteX15-5237" fmla="*/ 2114550 w 2292704"/>
              <a:gd name="connsiteY15-5238" fmla="*/ 4687093 h 9826882"/>
              <a:gd name="connsiteX16-5239" fmla="*/ 2148342 w 2292704"/>
              <a:gd name="connsiteY16-5240" fmla="*/ 290738 h 9826882"/>
              <a:gd name="connsiteX17-5241" fmla="*/ 2003424 w 2292704"/>
              <a:gd name="connsiteY17-5242" fmla="*/ 192087 h 9826882"/>
              <a:gd name="connsiteX18-5243" fmla="*/ 2006598 w 2292704"/>
              <a:gd name="connsiteY18-5244" fmla="*/ 0 h 9826882"/>
              <a:gd name="connsiteX19-5245" fmla="*/ 2292689 w 2292704"/>
              <a:gd name="connsiteY19-5246" fmla="*/ 169975 h 9826882"/>
              <a:gd name="connsiteX20-5247" fmla="*/ 2274094 w 2292704"/>
              <a:gd name="connsiteY20-5248" fmla="*/ 4879975 h 9826882"/>
              <a:gd name="connsiteX21-5249" fmla="*/ 2131218 w 2292704"/>
              <a:gd name="connsiteY21-5250" fmla="*/ 5041900 h 9826882"/>
              <a:gd name="connsiteX22-5251" fmla="*/ 1888330 w 2292704"/>
              <a:gd name="connsiteY22-5252" fmla="*/ 5125243 h 9826882"/>
              <a:gd name="connsiteX23-5253" fmla="*/ 1881186 w 2292704"/>
              <a:gd name="connsiteY23-5254" fmla="*/ 5320504 h 9826882"/>
              <a:gd name="connsiteX24-5255" fmla="*/ 1881186 w 2292704"/>
              <a:gd name="connsiteY24-5256" fmla="*/ 9826882 h 9826882"/>
              <a:gd name="connsiteX25-5257" fmla="*/ 928686 w 2292704"/>
              <a:gd name="connsiteY25-5258" fmla="*/ 9826882 h 9826882"/>
              <a:gd name="connsiteX26-5259" fmla="*/ 928686 w 2292704"/>
              <a:gd name="connsiteY26-5260" fmla="*/ 5320504 h 9826882"/>
              <a:gd name="connsiteX0-5261" fmla="*/ 928686 w 2292704"/>
              <a:gd name="connsiteY0-5262" fmla="*/ 5320504 h 9826882"/>
              <a:gd name="connsiteX1-5263" fmla="*/ 802480 w 2292704"/>
              <a:gd name="connsiteY1-5264" fmla="*/ 5191917 h 9826882"/>
              <a:gd name="connsiteX2-5265" fmla="*/ 238123 w 2292704"/>
              <a:gd name="connsiteY2-5266" fmla="*/ 5194299 h 9826882"/>
              <a:gd name="connsiteX3-5267" fmla="*/ 0 w 2292704"/>
              <a:gd name="connsiteY3-5268" fmla="*/ 4934742 h 9826882"/>
              <a:gd name="connsiteX4-5269" fmla="*/ 19050 w 2292704"/>
              <a:gd name="connsiteY4-5270" fmla="*/ 2048666 h 9826882"/>
              <a:gd name="connsiteX5-5271" fmla="*/ 207169 w 2292704"/>
              <a:gd name="connsiteY5-5272" fmla="*/ 1843881 h 9826882"/>
              <a:gd name="connsiteX6-5273" fmla="*/ 1493044 w 2292704"/>
              <a:gd name="connsiteY6-5274" fmla="*/ 1848642 h 9826882"/>
              <a:gd name="connsiteX7-5275" fmla="*/ 1490662 w 2292704"/>
              <a:gd name="connsiteY7-5276" fmla="*/ 2008186 h 9826882"/>
              <a:gd name="connsiteX8-5277" fmla="*/ 335756 w 2292704"/>
              <a:gd name="connsiteY8-5278" fmla="*/ 2020094 h 9826882"/>
              <a:gd name="connsiteX9-5279" fmla="*/ 190500 w 2292704"/>
              <a:gd name="connsiteY9-5280" fmla="*/ 2139157 h 9826882"/>
              <a:gd name="connsiteX10-5281" fmla="*/ 183355 w 2292704"/>
              <a:gd name="connsiteY10-5282" fmla="*/ 4832349 h 9826882"/>
              <a:gd name="connsiteX11-5283" fmla="*/ 340519 w 2292704"/>
              <a:gd name="connsiteY11-5284" fmla="*/ 5018087 h 9826882"/>
              <a:gd name="connsiteX12-5285" fmla="*/ 809625 w 2292704"/>
              <a:gd name="connsiteY12-5286" fmla="*/ 5018086 h 9826882"/>
              <a:gd name="connsiteX13-5287" fmla="*/ 1019174 w 2292704"/>
              <a:gd name="connsiteY13-5288" fmla="*/ 4884737 h 9826882"/>
              <a:gd name="connsiteX14-5289" fmla="*/ 1947863 w 2292704"/>
              <a:gd name="connsiteY14-5290" fmla="*/ 4884737 h 9826882"/>
              <a:gd name="connsiteX15-5291" fmla="*/ 2114550 w 2292704"/>
              <a:gd name="connsiteY15-5292" fmla="*/ 4687093 h 9826882"/>
              <a:gd name="connsiteX16-5293" fmla="*/ 2148342 w 2292704"/>
              <a:gd name="connsiteY16-5294" fmla="*/ 290738 h 9826882"/>
              <a:gd name="connsiteX17-5295" fmla="*/ 2003424 w 2292704"/>
              <a:gd name="connsiteY17-5296" fmla="*/ 192087 h 9826882"/>
              <a:gd name="connsiteX18-5297" fmla="*/ 2006598 w 2292704"/>
              <a:gd name="connsiteY18-5298" fmla="*/ 0 h 9826882"/>
              <a:gd name="connsiteX19-5299" fmla="*/ 2292689 w 2292704"/>
              <a:gd name="connsiteY19-5300" fmla="*/ 169975 h 9826882"/>
              <a:gd name="connsiteX20-5301" fmla="*/ 2274094 w 2292704"/>
              <a:gd name="connsiteY20-5302" fmla="*/ 4879975 h 9826882"/>
              <a:gd name="connsiteX21-5303" fmla="*/ 2131218 w 2292704"/>
              <a:gd name="connsiteY21-5304" fmla="*/ 5041900 h 9826882"/>
              <a:gd name="connsiteX22-5305" fmla="*/ 1888330 w 2292704"/>
              <a:gd name="connsiteY22-5306" fmla="*/ 5125243 h 9826882"/>
              <a:gd name="connsiteX23-5307" fmla="*/ 1881186 w 2292704"/>
              <a:gd name="connsiteY23-5308" fmla="*/ 5320504 h 9826882"/>
              <a:gd name="connsiteX24-5309" fmla="*/ 1881186 w 2292704"/>
              <a:gd name="connsiteY24-5310" fmla="*/ 9826882 h 9826882"/>
              <a:gd name="connsiteX25-5311" fmla="*/ 928686 w 2292704"/>
              <a:gd name="connsiteY25-5312" fmla="*/ 9826882 h 9826882"/>
              <a:gd name="connsiteX26-5313" fmla="*/ 928686 w 2292704"/>
              <a:gd name="connsiteY26-5314" fmla="*/ 5320504 h 9826882"/>
              <a:gd name="connsiteX0-5315" fmla="*/ 928686 w 2292704"/>
              <a:gd name="connsiteY0-5316" fmla="*/ 5320504 h 9826882"/>
              <a:gd name="connsiteX1-5317" fmla="*/ 802480 w 2292704"/>
              <a:gd name="connsiteY1-5318" fmla="*/ 5191917 h 9826882"/>
              <a:gd name="connsiteX2-5319" fmla="*/ 238123 w 2292704"/>
              <a:gd name="connsiteY2-5320" fmla="*/ 5194299 h 9826882"/>
              <a:gd name="connsiteX3-5321" fmla="*/ 0 w 2292704"/>
              <a:gd name="connsiteY3-5322" fmla="*/ 4934742 h 9826882"/>
              <a:gd name="connsiteX4-5323" fmla="*/ 19050 w 2292704"/>
              <a:gd name="connsiteY4-5324" fmla="*/ 2048666 h 9826882"/>
              <a:gd name="connsiteX5-5325" fmla="*/ 207169 w 2292704"/>
              <a:gd name="connsiteY5-5326" fmla="*/ 1843881 h 9826882"/>
              <a:gd name="connsiteX6-5327" fmla="*/ 1493044 w 2292704"/>
              <a:gd name="connsiteY6-5328" fmla="*/ 1848642 h 9826882"/>
              <a:gd name="connsiteX7-5329" fmla="*/ 1490662 w 2292704"/>
              <a:gd name="connsiteY7-5330" fmla="*/ 2008186 h 9826882"/>
              <a:gd name="connsiteX8-5331" fmla="*/ 335756 w 2292704"/>
              <a:gd name="connsiteY8-5332" fmla="*/ 2020094 h 9826882"/>
              <a:gd name="connsiteX9-5333" fmla="*/ 190500 w 2292704"/>
              <a:gd name="connsiteY9-5334" fmla="*/ 2139157 h 9826882"/>
              <a:gd name="connsiteX10-5335" fmla="*/ 183355 w 2292704"/>
              <a:gd name="connsiteY10-5336" fmla="*/ 4832349 h 9826882"/>
              <a:gd name="connsiteX11-5337" fmla="*/ 340519 w 2292704"/>
              <a:gd name="connsiteY11-5338" fmla="*/ 5018087 h 9826882"/>
              <a:gd name="connsiteX12-5339" fmla="*/ 809625 w 2292704"/>
              <a:gd name="connsiteY12-5340" fmla="*/ 5018086 h 9826882"/>
              <a:gd name="connsiteX13-5341" fmla="*/ 1019174 w 2292704"/>
              <a:gd name="connsiteY13-5342" fmla="*/ 4884737 h 9826882"/>
              <a:gd name="connsiteX14-5343" fmla="*/ 1947863 w 2292704"/>
              <a:gd name="connsiteY14-5344" fmla="*/ 4884737 h 9826882"/>
              <a:gd name="connsiteX15-5345" fmla="*/ 2114550 w 2292704"/>
              <a:gd name="connsiteY15-5346" fmla="*/ 4687093 h 9826882"/>
              <a:gd name="connsiteX16-5347" fmla="*/ 2148342 w 2292704"/>
              <a:gd name="connsiteY16-5348" fmla="*/ 290738 h 9826882"/>
              <a:gd name="connsiteX17-5349" fmla="*/ 2003424 w 2292704"/>
              <a:gd name="connsiteY17-5350" fmla="*/ 192087 h 9826882"/>
              <a:gd name="connsiteX18-5351" fmla="*/ 2006598 w 2292704"/>
              <a:gd name="connsiteY18-5352" fmla="*/ 0 h 9826882"/>
              <a:gd name="connsiteX19-5353" fmla="*/ 2292689 w 2292704"/>
              <a:gd name="connsiteY19-5354" fmla="*/ 169975 h 9826882"/>
              <a:gd name="connsiteX20-5355" fmla="*/ 2274094 w 2292704"/>
              <a:gd name="connsiteY20-5356" fmla="*/ 4879975 h 9826882"/>
              <a:gd name="connsiteX21-5357" fmla="*/ 2131218 w 2292704"/>
              <a:gd name="connsiteY21-5358" fmla="*/ 5041900 h 9826882"/>
              <a:gd name="connsiteX22-5359" fmla="*/ 1888330 w 2292704"/>
              <a:gd name="connsiteY22-5360" fmla="*/ 5125243 h 9826882"/>
              <a:gd name="connsiteX23-5361" fmla="*/ 1881186 w 2292704"/>
              <a:gd name="connsiteY23-5362" fmla="*/ 5320504 h 9826882"/>
              <a:gd name="connsiteX24-5363" fmla="*/ 1881186 w 2292704"/>
              <a:gd name="connsiteY24-5364" fmla="*/ 9826882 h 9826882"/>
              <a:gd name="connsiteX25-5365" fmla="*/ 928686 w 2292704"/>
              <a:gd name="connsiteY25-5366" fmla="*/ 9826882 h 9826882"/>
              <a:gd name="connsiteX26-5367" fmla="*/ 928686 w 2292704"/>
              <a:gd name="connsiteY26-5368" fmla="*/ 5320504 h 9826882"/>
              <a:gd name="connsiteX0-5369" fmla="*/ 928686 w 2292704"/>
              <a:gd name="connsiteY0-5370" fmla="*/ 5320504 h 9826882"/>
              <a:gd name="connsiteX1-5371" fmla="*/ 802480 w 2292704"/>
              <a:gd name="connsiteY1-5372" fmla="*/ 5191917 h 9826882"/>
              <a:gd name="connsiteX2-5373" fmla="*/ 238123 w 2292704"/>
              <a:gd name="connsiteY2-5374" fmla="*/ 5194299 h 9826882"/>
              <a:gd name="connsiteX3-5375" fmla="*/ 0 w 2292704"/>
              <a:gd name="connsiteY3-5376" fmla="*/ 4934742 h 9826882"/>
              <a:gd name="connsiteX4-5377" fmla="*/ 19050 w 2292704"/>
              <a:gd name="connsiteY4-5378" fmla="*/ 2048666 h 9826882"/>
              <a:gd name="connsiteX5-5379" fmla="*/ 207169 w 2292704"/>
              <a:gd name="connsiteY5-5380" fmla="*/ 1843881 h 9826882"/>
              <a:gd name="connsiteX6-5381" fmla="*/ 1493044 w 2292704"/>
              <a:gd name="connsiteY6-5382" fmla="*/ 1848642 h 9826882"/>
              <a:gd name="connsiteX7-5383" fmla="*/ 1490662 w 2292704"/>
              <a:gd name="connsiteY7-5384" fmla="*/ 2008186 h 9826882"/>
              <a:gd name="connsiteX8-5385" fmla="*/ 335756 w 2292704"/>
              <a:gd name="connsiteY8-5386" fmla="*/ 2020094 h 9826882"/>
              <a:gd name="connsiteX9-5387" fmla="*/ 190500 w 2292704"/>
              <a:gd name="connsiteY9-5388" fmla="*/ 2139157 h 9826882"/>
              <a:gd name="connsiteX10-5389" fmla="*/ 183355 w 2292704"/>
              <a:gd name="connsiteY10-5390" fmla="*/ 4832349 h 9826882"/>
              <a:gd name="connsiteX11-5391" fmla="*/ 340519 w 2292704"/>
              <a:gd name="connsiteY11-5392" fmla="*/ 5018087 h 9826882"/>
              <a:gd name="connsiteX12-5393" fmla="*/ 809625 w 2292704"/>
              <a:gd name="connsiteY12-5394" fmla="*/ 5018086 h 9826882"/>
              <a:gd name="connsiteX13-5395" fmla="*/ 1019174 w 2292704"/>
              <a:gd name="connsiteY13-5396" fmla="*/ 4884737 h 9826882"/>
              <a:gd name="connsiteX14-5397" fmla="*/ 1947863 w 2292704"/>
              <a:gd name="connsiteY14-5398" fmla="*/ 4884737 h 9826882"/>
              <a:gd name="connsiteX15-5399" fmla="*/ 2114550 w 2292704"/>
              <a:gd name="connsiteY15-5400" fmla="*/ 4687093 h 9826882"/>
              <a:gd name="connsiteX16-5401" fmla="*/ 2148342 w 2292704"/>
              <a:gd name="connsiteY16-5402" fmla="*/ 290738 h 9826882"/>
              <a:gd name="connsiteX17-5403" fmla="*/ 2003424 w 2292704"/>
              <a:gd name="connsiteY17-5404" fmla="*/ 192087 h 9826882"/>
              <a:gd name="connsiteX18-5405" fmla="*/ 2006598 w 2292704"/>
              <a:gd name="connsiteY18-5406" fmla="*/ 0 h 9826882"/>
              <a:gd name="connsiteX19-5407" fmla="*/ 2292689 w 2292704"/>
              <a:gd name="connsiteY19-5408" fmla="*/ 169975 h 9826882"/>
              <a:gd name="connsiteX20-5409" fmla="*/ 2274094 w 2292704"/>
              <a:gd name="connsiteY20-5410" fmla="*/ 4879975 h 9826882"/>
              <a:gd name="connsiteX21-5411" fmla="*/ 2131218 w 2292704"/>
              <a:gd name="connsiteY21-5412" fmla="*/ 5041900 h 9826882"/>
              <a:gd name="connsiteX22-5413" fmla="*/ 1888330 w 2292704"/>
              <a:gd name="connsiteY22-5414" fmla="*/ 5125243 h 9826882"/>
              <a:gd name="connsiteX23-5415" fmla="*/ 1881186 w 2292704"/>
              <a:gd name="connsiteY23-5416" fmla="*/ 5320504 h 9826882"/>
              <a:gd name="connsiteX24-5417" fmla="*/ 1881186 w 2292704"/>
              <a:gd name="connsiteY24-5418" fmla="*/ 9826882 h 9826882"/>
              <a:gd name="connsiteX25-5419" fmla="*/ 928686 w 2292704"/>
              <a:gd name="connsiteY25-5420" fmla="*/ 9826882 h 9826882"/>
              <a:gd name="connsiteX26-5421" fmla="*/ 928686 w 2292704"/>
              <a:gd name="connsiteY26-5422" fmla="*/ 5320504 h 9826882"/>
              <a:gd name="connsiteX0-5423" fmla="*/ 921542 w 2285560"/>
              <a:gd name="connsiteY0-5424" fmla="*/ 5320504 h 9826882"/>
              <a:gd name="connsiteX1-5425" fmla="*/ 795336 w 2285560"/>
              <a:gd name="connsiteY1-5426" fmla="*/ 5191917 h 9826882"/>
              <a:gd name="connsiteX2-5427" fmla="*/ 230979 w 2285560"/>
              <a:gd name="connsiteY2-5428" fmla="*/ 5194299 h 9826882"/>
              <a:gd name="connsiteX3-5429" fmla="*/ 0 w 2285560"/>
              <a:gd name="connsiteY3-5430" fmla="*/ 4934742 h 9826882"/>
              <a:gd name="connsiteX4-5431" fmla="*/ 11906 w 2285560"/>
              <a:gd name="connsiteY4-5432" fmla="*/ 2048666 h 9826882"/>
              <a:gd name="connsiteX5-5433" fmla="*/ 200025 w 2285560"/>
              <a:gd name="connsiteY5-5434" fmla="*/ 1843881 h 9826882"/>
              <a:gd name="connsiteX6-5435" fmla="*/ 1485900 w 2285560"/>
              <a:gd name="connsiteY6-5436" fmla="*/ 1848642 h 9826882"/>
              <a:gd name="connsiteX7-5437" fmla="*/ 1483518 w 2285560"/>
              <a:gd name="connsiteY7-5438" fmla="*/ 2008186 h 9826882"/>
              <a:gd name="connsiteX8-5439" fmla="*/ 328612 w 2285560"/>
              <a:gd name="connsiteY8-5440" fmla="*/ 2020094 h 9826882"/>
              <a:gd name="connsiteX9-5441" fmla="*/ 183356 w 2285560"/>
              <a:gd name="connsiteY9-5442" fmla="*/ 2139157 h 9826882"/>
              <a:gd name="connsiteX10-5443" fmla="*/ 176211 w 2285560"/>
              <a:gd name="connsiteY10-5444" fmla="*/ 4832349 h 9826882"/>
              <a:gd name="connsiteX11-5445" fmla="*/ 333375 w 2285560"/>
              <a:gd name="connsiteY11-5446" fmla="*/ 5018087 h 9826882"/>
              <a:gd name="connsiteX12-5447" fmla="*/ 802481 w 2285560"/>
              <a:gd name="connsiteY12-5448" fmla="*/ 5018086 h 9826882"/>
              <a:gd name="connsiteX13-5449" fmla="*/ 1012030 w 2285560"/>
              <a:gd name="connsiteY13-5450" fmla="*/ 4884737 h 9826882"/>
              <a:gd name="connsiteX14-5451" fmla="*/ 1940719 w 2285560"/>
              <a:gd name="connsiteY14-5452" fmla="*/ 4884737 h 9826882"/>
              <a:gd name="connsiteX15-5453" fmla="*/ 2107406 w 2285560"/>
              <a:gd name="connsiteY15-5454" fmla="*/ 4687093 h 9826882"/>
              <a:gd name="connsiteX16-5455" fmla="*/ 2141198 w 2285560"/>
              <a:gd name="connsiteY16-5456" fmla="*/ 290738 h 9826882"/>
              <a:gd name="connsiteX17-5457" fmla="*/ 1996280 w 2285560"/>
              <a:gd name="connsiteY17-5458" fmla="*/ 192087 h 9826882"/>
              <a:gd name="connsiteX18-5459" fmla="*/ 1999454 w 2285560"/>
              <a:gd name="connsiteY18-5460" fmla="*/ 0 h 9826882"/>
              <a:gd name="connsiteX19-5461" fmla="*/ 2285545 w 2285560"/>
              <a:gd name="connsiteY19-5462" fmla="*/ 169975 h 9826882"/>
              <a:gd name="connsiteX20-5463" fmla="*/ 2266950 w 2285560"/>
              <a:gd name="connsiteY20-5464" fmla="*/ 4879975 h 9826882"/>
              <a:gd name="connsiteX21-5465" fmla="*/ 2124074 w 2285560"/>
              <a:gd name="connsiteY21-5466" fmla="*/ 5041900 h 9826882"/>
              <a:gd name="connsiteX22-5467" fmla="*/ 1881186 w 2285560"/>
              <a:gd name="connsiteY22-5468" fmla="*/ 5125243 h 9826882"/>
              <a:gd name="connsiteX23-5469" fmla="*/ 1874042 w 2285560"/>
              <a:gd name="connsiteY23-5470" fmla="*/ 5320504 h 9826882"/>
              <a:gd name="connsiteX24-5471" fmla="*/ 1874042 w 2285560"/>
              <a:gd name="connsiteY24-5472" fmla="*/ 9826882 h 9826882"/>
              <a:gd name="connsiteX25-5473" fmla="*/ 921542 w 2285560"/>
              <a:gd name="connsiteY25-5474" fmla="*/ 9826882 h 9826882"/>
              <a:gd name="connsiteX26-5475" fmla="*/ 921542 w 2285560"/>
              <a:gd name="connsiteY26-5476" fmla="*/ 5320504 h 9826882"/>
              <a:gd name="connsiteX0-5477" fmla="*/ 921669 w 2285687"/>
              <a:gd name="connsiteY0-5478" fmla="*/ 5320504 h 9826882"/>
              <a:gd name="connsiteX1-5479" fmla="*/ 795463 w 2285687"/>
              <a:gd name="connsiteY1-5480" fmla="*/ 5191917 h 9826882"/>
              <a:gd name="connsiteX2-5481" fmla="*/ 231106 w 2285687"/>
              <a:gd name="connsiteY2-5482" fmla="*/ 5194299 h 9826882"/>
              <a:gd name="connsiteX3-5483" fmla="*/ 127 w 2285687"/>
              <a:gd name="connsiteY3-5484" fmla="*/ 4934742 h 9826882"/>
              <a:gd name="connsiteX4-5485" fmla="*/ 12033 w 2285687"/>
              <a:gd name="connsiteY4-5486" fmla="*/ 2048666 h 9826882"/>
              <a:gd name="connsiteX5-5487" fmla="*/ 200152 w 2285687"/>
              <a:gd name="connsiteY5-5488" fmla="*/ 1843881 h 9826882"/>
              <a:gd name="connsiteX6-5489" fmla="*/ 1486027 w 2285687"/>
              <a:gd name="connsiteY6-5490" fmla="*/ 1848642 h 9826882"/>
              <a:gd name="connsiteX7-5491" fmla="*/ 1483645 w 2285687"/>
              <a:gd name="connsiteY7-5492" fmla="*/ 2008186 h 9826882"/>
              <a:gd name="connsiteX8-5493" fmla="*/ 328739 w 2285687"/>
              <a:gd name="connsiteY8-5494" fmla="*/ 2020094 h 9826882"/>
              <a:gd name="connsiteX9-5495" fmla="*/ 183483 w 2285687"/>
              <a:gd name="connsiteY9-5496" fmla="*/ 2139157 h 9826882"/>
              <a:gd name="connsiteX10-5497" fmla="*/ 176338 w 2285687"/>
              <a:gd name="connsiteY10-5498" fmla="*/ 4832349 h 9826882"/>
              <a:gd name="connsiteX11-5499" fmla="*/ 333502 w 2285687"/>
              <a:gd name="connsiteY11-5500" fmla="*/ 5018087 h 9826882"/>
              <a:gd name="connsiteX12-5501" fmla="*/ 802608 w 2285687"/>
              <a:gd name="connsiteY12-5502" fmla="*/ 5018086 h 9826882"/>
              <a:gd name="connsiteX13-5503" fmla="*/ 1012157 w 2285687"/>
              <a:gd name="connsiteY13-5504" fmla="*/ 4884737 h 9826882"/>
              <a:gd name="connsiteX14-5505" fmla="*/ 1940846 w 2285687"/>
              <a:gd name="connsiteY14-5506" fmla="*/ 4884737 h 9826882"/>
              <a:gd name="connsiteX15-5507" fmla="*/ 2107533 w 2285687"/>
              <a:gd name="connsiteY15-5508" fmla="*/ 4687093 h 9826882"/>
              <a:gd name="connsiteX16-5509" fmla="*/ 2141325 w 2285687"/>
              <a:gd name="connsiteY16-5510" fmla="*/ 290738 h 9826882"/>
              <a:gd name="connsiteX17-5511" fmla="*/ 1996407 w 2285687"/>
              <a:gd name="connsiteY17-5512" fmla="*/ 192087 h 9826882"/>
              <a:gd name="connsiteX18-5513" fmla="*/ 1999581 w 2285687"/>
              <a:gd name="connsiteY18-5514" fmla="*/ 0 h 9826882"/>
              <a:gd name="connsiteX19-5515" fmla="*/ 2285672 w 2285687"/>
              <a:gd name="connsiteY19-5516" fmla="*/ 169975 h 9826882"/>
              <a:gd name="connsiteX20-5517" fmla="*/ 2267077 w 2285687"/>
              <a:gd name="connsiteY20-5518" fmla="*/ 4879975 h 9826882"/>
              <a:gd name="connsiteX21-5519" fmla="*/ 2124201 w 2285687"/>
              <a:gd name="connsiteY21-5520" fmla="*/ 5041900 h 9826882"/>
              <a:gd name="connsiteX22-5521" fmla="*/ 1881313 w 2285687"/>
              <a:gd name="connsiteY22-5522" fmla="*/ 5125243 h 9826882"/>
              <a:gd name="connsiteX23-5523" fmla="*/ 1874169 w 2285687"/>
              <a:gd name="connsiteY23-5524" fmla="*/ 5320504 h 9826882"/>
              <a:gd name="connsiteX24-5525" fmla="*/ 1874169 w 2285687"/>
              <a:gd name="connsiteY24-5526" fmla="*/ 9826882 h 9826882"/>
              <a:gd name="connsiteX25-5527" fmla="*/ 921669 w 2285687"/>
              <a:gd name="connsiteY25-5528" fmla="*/ 9826882 h 9826882"/>
              <a:gd name="connsiteX26-5529" fmla="*/ 921669 w 2285687"/>
              <a:gd name="connsiteY26-5530" fmla="*/ 5320504 h 9826882"/>
              <a:gd name="connsiteX0-5531" fmla="*/ 921669 w 2285687"/>
              <a:gd name="connsiteY0-5532" fmla="*/ 5320504 h 9826882"/>
              <a:gd name="connsiteX1-5533" fmla="*/ 795463 w 2285687"/>
              <a:gd name="connsiteY1-5534" fmla="*/ 5191917 h 9826882"/>
              <a:gd name="connsiteX2-5535" fmla="*/ 231106 w 2285687"/>
              <a:gd name="connsiteY2-5536" fmla="*/ 5194299 h 9826882"/>
              <a:gd name="connsiteX3-5537" fmla="*/ 127 w 2285687"/>
              <a:gd name="connsiteY3-5538" fmla="*/ 4934742 h 9826882"/>
              <a:gd name="connsiteX4-5539" fmla="*/ 12033 w 2285687"/>
              <a:gd name="connsiteY4-5540" fmla="*/ 2048666 h 9826882"/>
              <a:gd name="connsiteX5-5541" fmla="*/ 200152 w 2285687"/>
              <a:gd name="connsiteY5-5542" fmla="*/ 1843881 h 9826882"/>
              <a:gd name="connsiteX6-5543" fmla="*/ 1486027 w 2285687"/>
              <a:gd name="connsiteY6-5544" fmla="*/ 1848642 h 9826882"/>
              <a:gd name="connsiteX7-5545" fmla="*/ 1483645 w 2285687"/>
              <a:gd name="connsiteY7-5546" fmla="*/ 2008186 h 9826882"/>
              <a:gd name="connsiteX8-5547" fmla="*/ 328739 w 2285687"/>
              <a:gd name="connsiteY8-5548" fmla="*/ 2020094 h 9826882"/>
              <a:gd name="connsiteX9-5549" fmla="*/ 183483 w 2285687"/>
              <a:gd name="connsiteY9-5550" fmla="*/ 2139157 h 9826882"/>
              <a:gd name="connsiteX10-5551" fmla="*/ 176338 w 2285687"/>
              <a:gd name="connsiteY10-5552" fmla="*/ 4832349 h 9826882"/>
              <a:gd name="connsiteX11-5553" fmla="*/ 333502 w 2285687"/>
              <a:gd name="connsiteY11-5554" fmla="*/ 5018087 h 9826882"/>
              <a:gd name="connsiteX12-5555" fmla="*/ 802608 w 2285687"/>
              <a:gd name="connsiteY12-5556" fmla="*/ 5018086 h 9826882"/>
              <a:gd name="connsiteX13-5557" fmla="*/ 1012157 w 2285687"/>
              <a:gd name="connsiteY13-5558" fmla="*/ 4884737 h 9826882"/>
              <a:gd name="connsiteX14-5559" fmla="*/ 1940846 w 2285687"/>
              <a:gd name="connsiteY14-5560" fmla="*/ 4884737 h 9826882"/>
              <a:gd name="connsiteX15-5561" fmla="*/ 2107533 w 2285687"/>
              <a:gd name="connsiteY15-5562" fmla="*/ 4687093 h 9826882"/>
              <a:gd name="connsiteX16-5563" fmla="*/ 2141325 w 2285687"/>
              <a:gd name="connsiteY16-5564" fmla="*/ 290738 h 9826882"/>
              <a:gd name="connsiteX17-5565" fmla="*/ 1996407 w 2285687"/>
              <a:gd name="connsiteY17-5566" fmla="*/ 192087 h 9826882"/>
              <a:gd name="connsiteX18-5567" fmla="*/ 1999581 w 2285687"/>
              <a:gd name="connsiteY18-5568" fmla="*/ 0 h 9826882"/>
              <a:gd name="connsiteX19-5569" fmla="*/ 2285672 w 2285687"/>
              <a:gd name="connsiteY19-5570" fmla="*/ 169975 h 9826882"/>
              <a:gd name="connsiteX20-5571" fmla="*/ 2267077 w 2285687"/>
              <a:gd name="connsiteY20-5572" fmla="*/ 4879975 h 9826882"/>
              <a:gd name="connsiteX21-5573" fmla="*/ 2124201 w 2285687"/>
              <a:gd name="connsiteY21-5574" fmla="*/ 5041900 h 9826882"/>
              <a:gd name="connsiteX22-5575" fmla="*/ 1881313 w 2285687"/>
              <a:gd name="connsiteY22-5576" fmla="*/ 5125243 h 9826882"/>
              <a:gd name="connsiteX23-5577" fmla="*/ 1874169 w 2285687"/>
              <a:gd name="connsiteY23-5578" fmla="*/ 5320504 h 9826882"/>
              <a:gd name="connsiteX24-5579" fmla="*/ 1874169 w 2285687"/>
              <a:gd name="connsiteY24-5580" fmla="*/ 9826882 h 9826882"/>
              <a:gd name="connsiteX25-5581" fmla="*/ 921669 w 2285687"/>
              <a:gd name="connsiteY25-5582" fmla="*/ 9826882 h 9826882"/>
              <a:gd name="connsiteX26-5583" fmla="*/ 921669 w 2285687"/>
              <a:gd name="connsiteY26-5584" fmla="*/ 5320504 h 9826882"/>
              <a:gd name="connsiteX0-5585" fmla="*/ 921669 w 2285687"/>
              <a:gd name="connsiteY0-5586" fmla="*/ 5320504 h 9826882"/>
              <a:gd name="connsiteX1-5587" fmla="*/ 795463 w 2285687"/>
              <a:gd name="connsiteY1-5588" fmla="*/ 5191917 h 9826882"/>
              <a:gd name="connsiteX2-5589" fmla="*/ 231106 w 2285687"/>
              <a:gd name="connsiteY2-5590" fmla="*/ 5194299 h 9826882"/>
              <a:gd name="connsiteX3-5591" fmla="*/ 127 w 2285687"/>
              <a:gd name="connsiteY3-5592" fmla="*/ 4934742 h 9826882"/>
              <a:gd name="connsiteX4-5593" fmla="*/ 12033 w 2285687"/>
              <a:gd name="connsiteY4-5594" fmla="*/ 2048666 h 9826882"/>
              <a:gd name="connsiteX5-5595" fmla="*/ 200152 w 2285687"/>
              <a:gd name="connsiteY5-5596" fmla="*/ 1843881 h 9826882"/>
              <a:gd name="connsiteX6-5597" fmla="*/ 1486027 w 2285687"/>
              <a:gd name="connsiteY6-5598" fmla="*/ 1848642 h 9826882"/>
              <a:gd name="connsiteX7-5599" fmla="*/ 1483645 w 2285687"/>
              <a:gd name="connsiteY7-5600" fmla="*/ 2008186 h 9826882"/>
              <a:gd name="connsiteX8-5601" fmla="*/ 328739 w 2285687"/>
              <a:gd name="connsiteY8-5602" fmla="*/ 2020094 h 9826882"/>
              <a:gd name="connsiteX9-5603" fmla="*/ 183483 w 2285687"/>
              <a:gd name="connsiteY9-5604" fmla="*/ 2139157 h 9826882"/>
              <a:gd name="connsiteX10-5605" fmla="*/ 176338 w 2285687"/>
              <a:gd name="connsiteY10-5606" fmla="*/ 4832349 h 9826882"/>
              <a:gd name="connsiteX11-5607" fmla="*/ 333502 w 2285687"/>
              <a:gd name="connsiteY11-5608" fmla="*/ 5018087 h 9826882"/>
              <a:gd name="connsiteX12-5609" fmla="*/ 802608 w 2285687"/>
              <a:gd name="connsiteY12-5610" fmla="*/ 5018086 h 9826882"/>
              <a:gd name="connsiteX13-5611" fmla="*/ 1012157 w 2285687"/>
              <a:gd name="connsiteY13-5612" fmla="*/ 4884737 h 9826882"/>
              <a:gd name="connsiteX14-5613" fmla="*/ 1940846 w 2285687"/>
              <a:gd name="connsiteY14-5614" fmla="*/ 4884737 h 9826882"/>
              <a:gd name="connsiteX15-5615" fmla="*/ 2107533 w 2285687"/>
              <a:gd name="connsiteY15-5616" fmla="*/ 4687093 h 9826882"/>
              <a:gd name="connsiteX16-5617" fmla="*/ 2141325 w 2285687"/>
              <a:gd name="connsiteY16-5618" fmla="*/ 290738 h 9826882"/>
              <a:gd name="connsiteX17-5619" fmla="*/ 1996407 w 2285687"/>
              <a:gd name="connsiteY17-5620" fmla="*/ 192087 h 9826882"/>
              <a:gd name="connsiteX18-5621" fmla="*/ 1999581 w 2285687"/>
              <a:gd name="connsiteY18-5622" fmla="*/ 0 h 9826882"/>
              <a:gd name="connsiteX19-5623" fmla="*/ 2285672 w 2285687"/>
              <a:gd name="connsiteY19-5624" fmla="*/ 169975 h 9826882"/>
              <a:gd name="connsiteX20-5625" fmla="*/ 2267077 w 2285687"/>
              <a:gd name="connsiteY20-5626" fmla="*/ 4879975 h 9826882"/>
              <a:gd name="connsiteX21-5627" fmla="*/ 2124201 w 2285687"/>
              <a:gd name="connsiteY21-5628" fmla="*/ 5041900 h 9826882"/>
              <a:gd name="connsiteX22-5629" fmla="*/ 1881313 w 2285687"/>
              <a:gd name="connsiteY22-5630" fmla="*/ 5125243 h 9826882"/>
              <a:gd name="connsiteX23-5631" fmla="*/ 1874169 w 2285687"/>
              <a:gd name="connsiteY23-5632" fmla="*/ 5320504 h 9826882"/>
              <a:gd name="connsiteX24-5633" fmla="*/ 1874169 w 2285687"/>
              <a:gd name="connsiteY24-5634" fmla="*/ 9826882 h 9826882"/>
              <a:gd name="connsiteX25-5635" fmla="*/ 921669 w 2285687"/>
              <a:gd name="connsiteY25-5636" fmla="*/ 9826882 h 9826882"/>
              <a:gd name="connsiteX26-5637" fmla="*/ 921669 w 2285687"/>
              <a:gd name="connsiteY26-5638" fmla="*/ 5320504 h 9826882"/>
              <a:gd name="connsiteX0-5639" fmla="*/ 921669 w 2285687"/>
              <a:gd name="connsiteY0-5640" fmla="*/ 5320504 h 9826882"/>
              <a:gd name="connsiteX1-5641" fmla="*/ 795463 w 2285687"/>
              <a:gd name="connsiteY1-5642" fmla="*/ 5191917 h 9826882"/>
              <a:gd name="connsiteX2-5643" fmla="*/ 231106 w 2285687"/>
              <a:gd name="connsiteY2-5644" fmla="*/ 5194299 h 9826882"/>
              <a:gd name="connsiteX3-5645" fmla="*/ 57276 w 2285687"/>
              <a:gd name="connsiteY3-5646" fmla="*/ 5113335 h 9826882"/>
              <a:gd name="connsiteX4-5647" fmla="*/ 127 w 2285687"/>
              <a:gd name="connsiteY4-5648" fmla="*/ 4934742 h 9826882"/>
              <a:gd name="connsiteX5-5649" fmla="*/ 12033 w 2285687"/>
              <a:gd name="connsiteY5-5650" fmla="*/ 2048666 h 9826882"/>
              <a:gd name="connsiteX6-5651" fmla="*/ 200152 w 2285687"/>
              <a:gd name="connsiteY6-5652" fmla="*/ 1843881 h 9826882"/>
              <a:gd name="connsiteX7-5653" fmla="*/ 1486027 w 2285687"/>
              <a:gd name="connsiteY7-5654" fmla="*/ 1848642 h 9826882"/>
              <a:gd name="connsiteX8-5655" fmla="*/ 1483645 w 2285687"/>
              <a:gd name="connsiteY8-5656" fmla="*/ 2008186 h 9826882"/>
              <a:gd name="connsiteX9-5657" fmla="*/ 328739 w 2285687"/>
              <a:gd name="connsiteY9-5658" fmla="*/ 2020094 h 9826882"/>
              <a:gd name="connsiteX10-5659" fmla="*/ 183483 w 2285687"/>
              <a:gd name="connsiteY10-5660" fmla="*/ 2139157 h 9826882"/>
              <a:gd name="connsiteX11-5661" fmla="*/ 176338 w 2285687"/>
              <a:gd name="connsiteY11-5662" fmla="*/ 4832349 h 9826882"/>
              <a:gd name="connsiteX12-5663" fmla="*/ 333502 w 2285687"/>
              <a:gd name="connsiteY12-5664" fmla="*/ 5018087 h 9826882"/>
              <a:gd name="connsiteX13-5665" fmla="*/ 802608 w 2285687"/>
              <a:gd name="connsiteY13-5666" fmla="*/ 5018086 h 9826882"/>
              <a:gd name="connsiteX14-5667" fmla="*/ 1012157 w 2285687"/>
              <a:gd name="connsiteY14-5668" fmla="*/ 4884737 h 9826882"/>
              <a:gd name="connsiteX15-5669" fmla="*/ 1940846 w 2285687"/>
              <a:gd name="connsiteY15-5670" fmla="*/ 4884737 h 9826882"/>
              <a:gd name="connsiteX16-5671" fmla="*/ 2107533 w 2285687"/>
              <a:gd name="connsiteY16-5672" fmla="*/ 4687093 h 9826882"/>
              <a:gd name="connsiteX17-5673" fmla="*/ 2141325 w 2285687"/>
              <a:gd name="connsiteY17-5674" fmla="*/ 290738 h 9826882"/>
              <a:gd name="connsiteX18-5675" fmla="*/ 1996407 w 2285687"/>
              <a:gd name="connsiteY18-5676" fmla="*/ 192087 h 9826882"/>
              <a:gd name="connsiteX19-5677" fmla="*/ 1999581 w 2285687"/>
              <a:gd name="connsiteY19-5678" fmla="*/ 0 h 9826882"/>
              <a:gd name="connsiteX20-5679" fmla="*/ 2285672 w 2285687"/>
              <a:gd name="connsiteY20-5680" fmla="*/ 169975 h 9826882"/>
              <a:gd name="connsiteX21-5681" fmla="*/ 2267077 w 2285687"/>
              <a:gd name="connsiteY21-5682" fmla="*/ 4879975 h 9826882"/>
              <a:gd name="connsiteX22-5683" fmla="*/ 2124201 w 2285687"/>
              <a:gd name="connsiteY22-5684" fmla="*/ 5041900 h 9826882"/>
              <a:gd name="connsiteX23-5685" fmla="*/ 1881313 w 2285687"/>
              <a:gd name="connsiteY23-5686" fmla="*/ 5125243 h 9826882"/>
              <a:gd name="connsiteX24-5687" fmla="*/ 1874169 w 2285687"/>
              <a:gd name="connsiteY24-5688" fmla="*/ 5320504 h 9826882"/>
              <a:gd name="connsiteX25-5689" fmla="*/ 1874169 w 2285687"/>
              <a:gd name="connsiteY25-5690" fmla="*/ 9826882 h 9826882"/>
              <a:gd name="connsiteX26-5691" fmla="*/ 921669 w 2285687"/>
              <a:gd name="connsiteY26-5692" fmla="*/ 9826882 h 9826882"/>
              <a:gd name="connsiteX27" fmla="*/ 921669 w 2285687"/>
              <a:gd name="connsiteY27" fmla="*/ 5320504 h 9826882"/>
              <a:gd name="connsiteX0-5693" fmla="*/ 921669 w 2285687"/>
              <a:gd name="connsiteY0-5694" fmla="*/ 5320504 h 9826882"/>
              <a:gd name="connsiteX1-5695" fmla="*/ 795463 w 2285687"/>
              <a:gd name="connsiteY1-5696" fmla="*/ 5191917 h 9826882"/>
              <a:gd name="connsiteX2-5697" fmla="*/ 231106 w 2285687"/>
              <a:gd name="connsiteY2-5698" fmla="*/ 5194299 h 9826882"/>
              <a:gd name="connsiteX3-5699" fmla="*/ 57276 w 2285687"/>
              <a:gd name="connsiteY3-5700" fmla="*/ 5113335 h 9826882"/>
              <a:gd name="connsiteX4-5701" fmla="*/ 127 w 2285687"/>
              <a:gd name="connsiteY4-5702" fmla="*/ 4934742 h 9826882"/>
              <a:gd name="connsiteX5-5703" fmla="*/ 12033 w 2285687"/>
              <a:gd name="connsiteY5-5704" fmla="*/ 2048666 h 9826882"/>
              <a:gd name="connsiteX6-5705" fmla="*/ 200152 w 2285687"/>
              <a:gd name="connsiteY6-5706" fmla="*/ 1843881 h 9826882"/>
              <a:gd name="connsiteX7-5707" fmla="*/ 1486027 w 2285687"/>
              <a:gd name="connsiteY7-5708" fmla="*/ 1848642 h 9826882"/>
              <a:gd name="connsiteX8-5709" fmla="*/ 1483645 w 2285687"/>
              <a:gd name="connsiteY8-5710" fmla="*/ 2008186 h 9826882"/>
              <a:gd name="connsiteX9-5711" fmla="*/ 328739 w 2285687"/>
              <a:gd name="connsiteY9-5712" fmla="*/ 2020094 h 9826882"/>
              <a:gd name="connsiteX10-5713" fmla="*/ 183483 w 2285687"/>
              <a:gd name="connsiteY10-5714" fmla="*/ 2139157 h 9826882"/>
              <a:gd name="connsiteX11-5715" fmla="*/ 176338 w 2285687"/>
              <a:gd name="connsiteY11-5716" fmla="*/ 4832349 h 9826882"/>
              <a:gd name="connsiteX12-5717" fmla="*/ 333502 w 2285687"/>
              <a:gd name="connsiteY12-5718" fmla="*/ 5018087 h 9826882"/>
              <a:gd name="connsiteX13-5719" fmla="*/ 802608 w 2285687"/>
              <a:gd name="connsiteY13-5720" fmla="*/ 5018086 h 9826882"/>
              <a:gd name="connsiteX14-5721" fmla="*/ 1012157 w 2285687"/>
              <a:gd name="connsiteY14-5722" fmla="*/ 4884737 h 9826882"/>
              <a:gd name="connsiteX15-5723" fmla="*/ 1940846 w 2285687"/>
              <a:gd name="connsiteY15-5724" fmla="*/ 4884737 h 9826882"/>
              <a:gd name="connsiteX16-5725" fmla="*/ 2107533 w 2285687"/>
              <a:gd name="connsiteY16-5726" fmla="*/ 4687093 h 9826882"/>
              <a:gd name="connsiteX17-5727" fmla="*/ 2141325 w 2285687"/>
              <a:gd name="connsiteY17-5728" fmla="*/ 290738 h 9826882"/>
              <a:gd name="connsiteX18-5729" fmla="*/ 1996407 w 2285687"/>
              <a:gd name="connsiteY18-5730" fmla="*/ 192087 h 9826882"/>
              <a:gd name="connsiteX19-5731" fmla="*/ 1999581 w 2285687"/>
              <a:gd name="connsiteY19-5732" fmla="*/ 0 h 9826882"/>
              <a:gd name="connsiteX20-5733" fmla="*/ 2285672 w 2285687"/>
              <a:gd name="connsiteY20-5734" fmla="*/ 169975 h 9826882"/>
              <a:gd name="connsiteX21-5735" fmla="*/ 2267077 w 2285687"/>
              <a:gd name="connsiteY21-5736" fmla="*/ 4879975 h 9826882"/>
              <a:gd name="connsiteX22-5737" fmla="*/ 2124201 w 2285687"/>
              <a:gd name="connsiteY22-5738" fmla="*/ 5041900 h 9826882"/>
              <a:gd name="connsiteX23-5739" fmla="*/ 1881313 w 2285687"/>
              <a:gd name="connsiteY23-5740" fmla="*/ 5125243 h 9826882"/>
              <a:gd name="connsiteX24-5741" fmla="*/ 1874169 w 2285687"/>
              <a:gd name="connsiteY24-5742" fmla="*/ 5320504 h 9826882"/>
              <a:gd name="connsiteX25-5743" fmla="*/ 1874169 w 2285687"/>
              <a:gd name="connsiteY25-5744" fmla="*/ 9826882 h 9826882"/>
              <a:gd name="connsiteX26-5745" fmla="*/ 921669 w 2285687"/>
              <a:gd name="connsiteY26-5746" fmla="*/ 9826882 h 9826882"/>
              <a:gd name="connsiteX27-5747" fmla="*/ 921669 w 2285687"/>
              <a:gd name="connsiteY27-5748" fmla="*/ 5320504 h 9826882"/>
              <a:gd name="connsiteX0-5749" fmla="*/ 921669 w 2285687"/>
              <a:gd name="connsiteY0-5750" fmla="*/ 5320504 h 9826882"/>
              <a:gd name="connsiteX1-5751" fmla="*/ 795463 w 2285687"/>
              <a:gd name="connsiteY1-5752" fmla="*/ 5191917 h 9826882"/>
              <a:gd name="connsiteX2-5753" fmla="*/ 231106 w 2285687"/>
              <a:gd name="connsiteY2-5754" fmla="*/ 5194299 h 9826882"/>
              <a:gd name="connsiteX3-5755" fmla="*/ 57276 w 2285687"/>
              <a:gd name="connsiteY3-5756" fmla="*/ 5113335 h 9826882"/>
              <a:gd name="connsiteX4-5757" fmla="*/ 127 w 2285687"/>
              <a:gd name="connsiteY4-5758" fmla="*/ 4934742 h 9826882"/>
              <a:gd name="connsiteX5-5759" fmla="*/ 12033 w 2285687"/>
              <a:gd name="connsiteY5-5760" fmla="*/ 2048666 h 9826882"/>
              <a:gd name="connsiteX6-5761" fmla="*/ 200152 w 2285687"/>
              <a:gd name="connsiteY6-5762" fmla="*/ 1843881 h 9826882"/>
              <a:gd name="connsiteX7-5763" fmla="*/ 1486027 w 2285687"/>
              <a:gd name="connsiteY7-5764" fmla="*/ 1848642 h 9826882"/>
              <a:gd name="connsiteX8-5765" fmla="*/ 1483645 w 2285687"/>
              <a:gd name="connsiteY8-5766" fmla="*/ 2008186 h 9826882"/>
              <a:gd name="connsiteX9-5767" fmla="*/ 328739 w 2285687"/>
              <a:gd name="connsiteY9-5768" fmla="*/ 2020094 h 9826882"/>
              <a:gd name="connsiteX10-5769" fmla="*/ 183483 w 2285687"/>
              <a:gd name="connsiteY10-5770" fmla="*/ 2139157 h 9826882"/>
              <a:gd name="connsiteX11-5771" fmla="*/ 176338 w 2285687"/>
              <a:gd name="connsiteY11-5772" fmla="*/ 4832349 h 9826882"/>
              <a:gd name="connsiteX12-5773" fmla="*/ 333502 w 2285687"/>
              <a:gd name="connsiteY12-5774" fmla="*/ 5018087 h 9826882"/>
              <a:gd name="connsiteX13-5775" fmla="*/ 802608 w 2285687"/>
              <a:gd name="connsiteY13-5776" fmla="*/ 5018086 h 9826882"/>
              <a:gd name="connsiteX14-5777" fmla="*/ 1012157 w 2285687"/>
              <a:gd name="connsiteY14-5778" fmla="*/ 4884737 h 9826882"/>
              <a:gd name="connsiteX15-5779" fmla="*/ 1940846 w 2285687"/>
              <a:gd name="connsiteY15-5780" fmla="*/ 4884737 h 9826882"/>
              <a:gd name="connsiteX16-5781" fmla="*/ 2107533 w 2285687"/>
              <a:gd name="connsiteY16-5782" fmla="*/ 4687093 h 9826882"/>
              <a:gd name="connsiteX17-5783" fmla="*/ 2141325 w 2285687"/>
              <a:gd name="connsiteY17-5784" fmla="*/ 290738 h 9826882"/>
              <a:gd name="connsiteX18-5785" fmla="*/ 1996407 w 2285687"/>
              <a:gd name="connsiteY18-5786" fmla="*/ 192087 h 9826882"/>
              <a:gd name="connsiteX19-5787" fmla="*/ 1999581 w 2285687"/>
              <a:gd name="connsiteY19-5788" fmla="*/ 0 h 9826882"/>
              <a:gd name="connsiteX20-5789" fmla="*/ 2285672 w 2285687"/>
              <a:gd name="connsiteY20-5790" fmla="*/ 169975 h 9826882"/>
              <a:gd name="connsiteX21-5791" fmla="*/ 2267077 w 2285687"/>
              <a:gd name="connsiteY21-5792" fmla="*/ 4879975 h 9826882"/>
              <a:gd name="connsiteX22-5793" fmla="*/ 2124201 w 2285687"/>
              <a:gd name="connsiteY22-5794" fmla="*/ 5041900 h 9826882"/>
              <a:gd name="connsiteX23-5795" fmla="*/ 1881313 w 2285687"/>
              <a:gd name="connsiteY23-5796" fmla="*/ 5125243 h 9826882"/>
              <a:gd name="connsiteX24-5797" fmla="*/ 1874169 w 2285687"/>
              <a:gd name="connsiteY24-5798" fmla="*/ 5320504 h 9826882"/>
              <a:gd name="connsiteX25-5799" fmla="*/ 1874169 w 2285687"/>
              <a:gd name="connsiteY25-5800" fmla="*/ 9826882 h 9826882"/>
              <a:gd name="connsiteX26-5801" fmla="*/ 921669 w 2285687"/>
              <a:gd name="connsiteY26-5802" fmla="*/ 9826882 h 9826882"/>
              <a:gd name="connsiteX27-5803" fmla="*/ 921669 w 2285687"/>
              <a:gd name="connsiteY27-5804" fmla="*/ 5320504 h 9826882"/>
              <a:gd name="connsiteX0-5805" fmla="*/ 921669 w 2285687"/>
              <a:gd name="connsiteY0-5806" fmla="*/ 5320504 h 9826882"/>
              <a:gd name="connsiteX1-5807" fmla="*/ 795463 w 2285687"/>
              <a:gd name="connsiteY1-5808" fmla="*/ 5191917 h 9826882"/>
              <a:gd name="connsiteX2-5809" fmla="*/ 231106 w 2285687"/>
              <a:gd name="connsiteY2-5810" fmla="*/ 5194299 h 9826882"/>
              <a:gd name="connsiteX3-5811" fmla="*/ 57276 w 2285687"/>
              <a:gd name="connsiteY3-5812" fmla="*/ 5113335 h 9826882"/>
              <a:gd name="connsiteX4-5813" fmla="*/ 127 w 2285687"/>
              <a:gd name="connsiteY4-5814" fmla="*/ 4934742 h 9826882"/>
              <a:gd name="connsiteX5-5815" fmla="*/ 12033 w 2285687"/>
              <a:gd name="connsiteY5-5816" fmla="*/ 2048666 h 9826882"/>
              <a:gd name="connsiteX6-5817" fmla="*/ 200152 w 2285687"/>
              <a:gd name="connsiteY6-5818" fmla="*/ 1843881 h 9826882"/>
              <a:gd name="connsiteX7-5819" fmla="*/ 1486027 w 2285687"/>
              <a:gd name="connsiteY7-5820" fmla="*/ 1848642 h 9826882"/>
              <a:gd name="connsiteX8-5821" fmla="*/ 1483645 w 2285687"/>
              <a:gd name="connsiteY8-5822" fmla="*/ 2008186 h 9826882"/>
              <a:gd name="connsiteX9-5823" fmla="*/ 328739 w 2285687"/>
              <a:gd name="connsiteY9-5824" fmla="*/ 2020094 h 9826882"/>
              <a:gd name="connsiteX10-5825" fmla="*/ 183483 w 2285687"/>
              <a:gd name="connsiteY10-5826" fmla="*/ 2139157 h 9826882"/>
              <a:gd name="connsiteX11-5827" fmla="*/ 176338 w 2285687"/>
              <a:gd name="connsiteY11-5828" fmla="*/ 4832349 h 9826882"/>
              <a:gd name="connsiteX12-5829" fmla="*/ 333502 w 2285687"/>
              <a:gd name="connsiteY12-5830" fmla="*/ 5018087 h 9826882"/>
              <a:gd name="connsiteX13-5831" fmla="*/ 802608 w 2285687"/>
              <a:gd name="connsiteY13-5832" fmla="*/ 5018086 h 9826882"/>
              <a:gd name="connsiteX14-5833" fmla="*/ 1012157 w 2285687"/>
              <a:gd name="connsiteY14-5834" fmla="*/ 4884737 h 9826882"/>
              <a:gd name="connsiteX15-5835" fmla="*/ 1940846 w 2285687"/>
              <a:gd name="connsiteY15-5836" fmla="*/ 4884737 h 9826882"/>
              <a:gd name="connsiteX16-5837" fmla="*/ 2107533 w 2285687"/>
              <a:gd name="connsiteY16-5838" fmla="*/ 4687093 h 9826882"/>
              <a:gd name="connsiteX17-5839" fmla="*/ 2141325 w 2285687"/>
              <a:gd name="connsiteY17-5840" fmla="*/ 290738 h 9826882"/>
              <a:gd name="connsiteX18-5841" fmla="*/ 1996407 w 2285687"/>
              <a:gd name="connsiteY18-5842" fmla="*/ 192087 h 9826882"/>
              <a:gd name="connsiteX19-5843" fmla="*/ 1999581 w 2285687"/>
              <a:gd name="connsiteY19-5844" fmla="*/ 0 h 9826882"/>
              <a:gd name="connsiteX20-5845" fmla="*/ 2285672 w 2285687"/>
              <a:gd name="connsiteY20-5846" fmla="*/ 169975 h 9826882"/>
              <a:gd name="connsiteX21-5847" fmla="*/ 2267077 w 2285687"/>
              <a:gd name="connsiteY21-5848" fmla="*/ 4879975 h 9826882"/>
              <a:gd name="connsiteX22-5849" fmla="*/ 2124201 w 2285687"/>
              <a:gd name="connsiteY22-5850" fmla="*/ 5041900 h 9826882"/>
              <a:gd name="connsiteX23-5851" fmla="*/ 1881313 w 2285687"/>
              <a:gd name="connsiteY23-5852" fmla="*/ 5125243 h 9826882"/>
              <a:gd name="connsiteX24-5853" fmla="*/ 1874169 w 2285687"/>
              <a:gd name="connsiteY24-5854" fmla="*/ 5320504 h 9826882"/>
              <a:gd name="connsiteX25-5855" fmla="*/ 1874169 w 2285687"/>
              <a:gd name="connsiteY25-5856" fmla="*/ 9826882 h 9826882"/>
              <a:gd name="connsiteX26-5857" fmla="*/ 921669 w 2285687"/>
              <a:gd name="connsiteY26-5858" fmla="*/ 9826882 h 9826882"/>
              <a:gd name="connsiteX27-5859" fmla="*/ 921669 w 2285687"/>
              <a:gd name="connsiteY27-5860" fmla="*/ 5320504 h 9826882"/>
              <a:gd name="connsiteX0-5861" fmla="*/ 921669 w 2285687"/>
              <a:gd name="connsiteY0-5862" fmla="*/ 5320504 h 9826882"/>
              <a:gd name="connsiteX1-5863" fmla="*/ 795463 w 2285687"/>
              <a:gd name="connsiteY1-5864" fmla="*/ 5191917 h 9826882"/>
              <a:gd name="connsiteX2-5865" fmla="*/ 231106 w 2285687"/>
              <a:gd name="connsiteY2-5866" fmla="*/ 5194299 h 9826882"/>
              <a:gd name="connsiteX3-5867" fmla="*/ 57276 w 2285687"/>
              <a:gd name="connsiteY3-5868" fmla="*/ 5113335 h 9826882"/>
              <a:gd name="connsiteX4-5869" fmla="*/ 127 w 2285687"/>
              <a:gd name="connsiteY4-5870" fmla="*/ 4934742 h 9826882"/>
              <a:gd name="connsiteX5-5871" fmla="*/ 12033 w 2285687"/>
              <a:gd name="connsiteY5-5872" fmla="*/ 2048666 h 9826882"/>
              <a:gd name="connsiteX6-5873" fmla="*/ 200152 w 2285687"/>
              <a:gd name="connsiteY6-5874" fmla="*/ 1843881 h 9826882"/>
              <a:gd name="connsiteX7-5875" fmla="*/ 1486027 w 2285687"/>
              <a:gd name="connsiteY7-5876" fmla="*/ 1848642 h 9826882"/>
              <a:gd name="connsiteX8-5877" fmla="*/ 1483645 w 2285687"/>
              <a:gd name="connsiteY8-5878" fmla="*/ 2008186 h 9826882"/>
              <a:gd name="connsiteX9-5879" fmla="*/ 328739 w 2285687"/>
              <a:gd name="connsiteY9-5880" fmla="*/ 2020094 h 9826882"/>
              <a:gd name="connsiteX10-5881" fmla="*/ 183483 w 2285687"/>
              <a:gd name="connsiteY10-5882" fmla="*/ 2139157 h 9826882"/>
              <a:gd name="connsiteX11-5883" fmla="*/ 176338 w 2285687"/>
              <a:gd name="connsiteY11-5884" fmla="*/ 4832349 h 9826882"/>
              <a:gd name="connsiteX12-5885" fmla="*/ 333502 w 2285687"/>
              <a:gd name="connsiteY12-5886" fmla="*/ 5018087 h 9826882"/>
              <a:gd name="connsiteX13-5887" fmla="*/ 802608 w 2285687"/>
              <a:gd name="connsiteY13-5888" fmla="*/ 5018086 h 9826882"/>
              <a:gd name="connsiteX14-5889" fmla="*/ 1012157 w 2285687"/>
              <a:gd name="connsiteY14-5890" fmla="*/ 4884737 h 9826882"/>
              <a:gd name="connsiteX15-5891" fmla="*/ 1940846 w 2285687"/>
              <a:gd name="connsiteY15-5892" fmla="*/ 4884737 h 9826882"/>
              <a:gd name="connsiteX16-5893" fmla="*/ 2107533 w 2285687"/>
              <a:gd name="connsiteY16-5894" fmla="*/ 4687093 h 9826882"/>
              <a:gd name="connsiteX17-5895" fmla="*/ 2141325 w 2285687"/>
              <a:gd name="connsiteY17-5896" fmla="*/ 290738 h 9826882"/>
              <a:gd name="connsiteX18-5897" fmla="*/ 1996407 w 2285687"/>
              <a:gd name="connsiteY18-5898" fmla="*/ 192087 h 9826882"/>
              <a:gd name="connsiteX19-5899" fmla="*/ 1999581 w 2285687"/>
              <a:gd name="connsiteY19-5900" fmla="*/ 0 h 9826882"/>
              <a:gd name="connsiteX20-5901" fmla="*/ 2285672 w 2285687"/>
              <a:gd name="connsiteY20-5902" fmla="*/ 169975 h 9826882"/>
              <a:gd name="connsiteX21-5903" fmla="*/ 2267077 w 2285687"/>
              <a:gd name="connsiteY21-5904" fmla="*/ 4879975 h 9826882"/>
              <a:gd name="connsiteX22-5905" fmla="*/ 2124201 w 2285687"/>
              <a:gd name="connsiteY22-5906" fmla="*/ 5041900 h 9826882"/>
              <a:gd name="connsiteX23-5907" fmla="*/ 1881313 w 2285687"/>
              <a:gd name="connsiteY23-5908" fmla="*/ 5125243 h 9826882"/>
              <a:gd name="connsiteX24-5909" fmla="*/ 1874169 w 2285687"/>
              <a:gd name="connsiteY24-5910" fmla="*/ 5320504 h 9826882"/>
              <a:gd name="connsiteX25-5911" fmla="*/ 1874169 w 2285687"/>
              <a:gd name="connsiteY25-5912" fmla="*/ 9826882 h 9826882"/>
              <a:gd name="connsiteX26-5913" fmla="*/ 921669 w 2285687"/>
              <a:gd name="connsiteY26-5914" fmla="*/ 9826882 h 9826882"/>
              <a:gd name="connsiteX27-5915" fmla="*/ 921669 w 2285687"/>
              <a:gd name="connsiteY27-5916" fmla="*/ 5320504 h 9826882"/>
              <a:gd name="connsiteX0-5917" fmla="*/ 921669 w 2285687"/>
              <a:gd name="connsiteY0-5918" fmla="*/ 5320504 h 9826882"/>
              <a:gd name="connsiteX1-5919" fmla="*/ 795463 w 2285687"/>
              <a:gd name="connsiteY1-5920" fmla="*/ 5191917 h 9826882"/>
              <a:gd name="connsiteX2-5921" fmla="*/ 231106 w 2285687"/>
              <a:gd name="connsiteY2-5922" fmla="*/ 5194299 h 9826882"/>
              <a:gd name="connsiteX3-5923" fmla="*/ 57276 w 2285687"/>
              <a:gd name="connsiteY3-5924" fmla="*/ 5113335 h 9826882"/>
              <a:gd name="connsiteX4-5925" fmla="*/ 127 w 2285687"/>
              <a:gd name="connsiteY4-5926" fmla="*/ 4934742 h 9826882"/>
              <a:gd name="connsiteX5-5927" fmla="*/ 12033 w 2285687"/>
              <a:gd name="connsiteY5-5928" fmla="*/ 2048666 h 9826882"/>
              <a:gd name="connsiteX6-5929" fmla="*/ 200152 w 2285687"/>
              <a:gd name="connsiteY6-5930" fmla="*/ 1843881 h 9826882"/>
              <a:gd name="connsiteX7-5931" fmla="*/ 1486027 w 2285687"/>
              <a:gd name="connsiteY7-5932" fmla="*/ 1848642 h 9826882"/>
              <a:gd name="connsiteX8-5933" fmla="*/ 1483645 w 2285687"/>
              <a:gd name="connsiteY8-5934" fmla="*/ 2008186 h 9826882"/>
              <a:gd name="connsiteX9-5935" fmla="*/ 328739 w 2285687"/>
              <a:gd name="connsiteY9-5936" fmla="*/ 2020094 h 9826882"/>
              <a:gd name="connsiteX10-5937" fmla="*/ 183483 w 2285687"/>
              <a:gd name="connsiteY10-5938" fmla="*/ 2139157 h 9826882"/>
              <a:gd name="connsiteX11-5939" fmla="*/ 176338 w 2285687"/>
              <a:gd name="connsiteY11-5940" fmla="*/ 4832349 h 9826882"/>
              <a:gd name="connsiteX12-5941" fmla="*/ 333502 w 2285687"/>
              <a:gd name="connsiteY12-5942" fmla="*/ 5018087 h 9826882"/>
              <a:gd name="connsiteX13-5943" fmla="*/ 802608 w 2285687"/>
              <a:gd name="connsiteY13-5944" fmla="*/ 5018086 h 9826882"/>
              <a:gd name="connsiteX14-5945" fmla="*/ 1012157 w 2285687"/>
              <a:gd name="connsiteY14-5946" fmla="*/ 4884737 h 9826882"/>
              <a:gd name="connsiteX15-5947" fmla="*/ 1940846 w 2285687"/>
              <a:gd name="connsiteY15-5948" fmla="*/ 4884737 h 9826882"/>
              <a:gd name="connsiteX16-5949" fmla="*/ 2107533 w 2285687"/>
              <a:gd name="connsiteY16-5950" fmla="*/ 4687093 h 9826882"/>
              <a:gd name="connsiteX17-5951" fmla="*/ 2141325 w 2285687"/>
              <a:gd name="connsiteY17-5952" fmla="*/ 290738 h 9826882"/>
              <a:gd name="connsiteX18-5953" fmla="*/ 1996407 w 2285687"/>
              <a:gd name="connsiteY18-5954" fmla="*/ 192087 h 9826882"/>
              <a:gd name="connsiteX19-5955" fmla="*/ 1999581 w 2285687"/>
              <a:gd name="connsiteY19-5956" fmla="*/ 0 h 9826882"/>
              <a:gd name="connsiteX20-5957" fmla="*/ 2285672 w 2285687"/>
              <a:gd name="connsiteY20-5958" fmla="*/ 169975 h 9826882"/>
              <a:gd name="connsiteX21-5959" fmla="*/ 2267077 w 2285687"/>
              <a:gd name="connsiteY21-5960" fmla="*/ 4879975 h 9826882"/>
              <a:gd name="connsiteX22-5961" fmla="*/ 2124201 w 2285687"/>
              <a:gd name="connsiteY22-5962" fmla="*/ 5041900 h 9826882"/>
              <a:gd name="connsiteX23-5963" fmla="*/ 1881313 w 2285687"/>
              <a:gd name="connsiteY23-5964" fmla="*/ 5125243 h 9826882"/>
              <a:gd name="connsiteX24-5965" fmla="*/ 1874169 w 2285687"/>
              <a:gd name="connsiteY24-5966" fmla="*/ 5320504 h 9826882"/>
              <a:gd name="connsiteX25-5967" fmla="*/ 1874169 w 2285687"/>
              <a:gd name="connsiteY25-5968" fmla="*/ 9826882 h 9826882"/>
              <a:gd name="connsiteX26-5969" fmla="*/ 921669 w 2285687"/>
              <a:gd name="connsiteY26-5970" fmla="*/ 9826882 h 9826882"/>
              <a:gd name="connsiteX27-5971" fmla="*/ 921669 w 2285687"/>
              <a:gd name="connsiteY27-5972" fmla="*/ 5320504 h 9826882"/>
              <a:gd name="connsiteX0-5973" fmla="*/ 921669 w 2285687"/>
              <a:gd name="connsiteY0-5974" fmla="*/ 5320504 h 9826882"/>
              <a:gd name="connsiteX1-5975" fmla="*/ 795463 w 2285687"/>
              <a:gd name="connsiteY1-5976" fmla="*/ 5191917 h 9826882"/>
              <a:gd name="connsiteX2-5977" fmla="*/ 231106 w 2285687"/>
              <a:gd name="connsiteY2-5978" fmla="*/ 5194299 h 9826882"/>
              <a:gd name="connsiteX3-5979" fmla="*/ 57276 w 2285687"/>
              <a:gd name="connsiteY3-5980" fmla="*/ 5113335 h 9826882"/>
              <a:gd name="connsiteX4-5981" fmla="*/ 127 w 2285687"/>
              <a:gd name="connsiteY4-5982" fmla="*/ 4934742 h 9826882"/>
              <a:gd name="connsiteX5-5983" fmla="*/ 12033 w 2285687"/>
              <a:gd name="connsiteY5-5984" fmla="*/ 2048666 h 9826882"/>
              <a:gd name="connsiteX6-5985" fmla="*/ 200152 w 2285687"/>
              <a:gd name="connsiteY6-5986" fmla="*/ 1843881 h 9826882"/>
              <a:gd name="connsiteX7-5987" fmla="*/ 1486027 w 2285687"/>
              <a:gd name="connsiteY7-5988" fmla="*/ 1848642 h 9826882"/>
              <a:gd name="connsiteX8-5989" fmla="*/ 1483645 w 2285687"/>
              <a:gd name="connsiteY8-5990" fmla="*/ 2008186 h 9826882"/>
              <a:gd name="connsiteX9-5991" fmla="*/ 328739 w 2285687"/>
              <a:gd name="connsiteY9-5992" fmla="*/ 2020094 h 9826882"/>
              <a:gd name="connsiteX10-5993" fmla="*/ 183483 w 2285687"/>
              <a:gd name="connsiteY10-5994" fmla="*/ 2139157 h 9826882"/>
              <a:gd name="connsiteX11-5995" fmla="*/ 176338 w 2285687"/>
              <a:gd name="connsiteY11-5996" fmla="*/ 4832349 h 9826882"/>
              <a:gd name="connsiteX12-5997" fmla="*/ 333502 w 2285687"/>
              <a:gd name="connsiteY12-5998" fmla="*/ 5018087 h 9826882"/>
              <a:gd name="connsiteX13-5999" fmla="*/ 802608 w 2285687"/>
              <a:gd name="connsiteY13-6000" fmla="*/ 5018086 h 9826882"/>
              <a:gd name="connsiteX14-6001" fmla="*/ 1012157 w 2285687"/>
              <a:gd name="connsiteY14-6002" fmla="*/ 4884737 h 9826882"/>
              <a:gd name="connsiteX15-6003" fmla="*/ 1940846 w 2285687"/>
              <a:gd name="connsiteY15-6004" fmla="*/ 4884737 h 9826882"/>
              <a:gd name="connsiteX16-6005" fmla="*/ 2107533 w 2285687"/>
              <a:gd name="connsiteY16-6006" fmla="*/ 4687093 h 9826882"/>
              <a:gd name="connsiteX17-6007" fmla="*/ 2141325 w 2285687"/>
              <a:gd name="connsiteY17-6008" fmla="*/ 290738 h 9826882"/>
              <a:gd name="connsiteX18-6009" fmla="*/ 1996407 w 2285687"/>
              <a:gd name="connsiteY18-6010" fmla="*/ 192087 h 9826882"/>
              <a:gd name="connsiteX19-6011" fmla="*/ 1999581 w 2285687"/>
              <a:gd name="connsiteY19-6012" fmla="*/ 0 h 9826882"/>
              <a:gd name="connsiteX20-6013" fmla="*/ 2285672 w 2285687"/>
              <a:gd name="connsiteY20-6014" fmla="*/ 169975 h 9826882"/>
              <a:gd name="connsiteX21-6015" fmla="*/ 2267077 w 2285687"/>
              <a:gd name="connsiteY21-6016" fmla="*/ 4879975 h 9826882"/>
              <a:gd name="connsiteX22-6017" fmla="*/ 2124201 w 2285687"/>
              <a:gd name="connsiteY22-6018" fmla="*/ 5041900 h 9826882"/>
              <a:gd name="connsiteX23-6019" fmla="*/ 1881313 w 2285687"/>
              <a:gd name="connsiteY23-6020" fmla="*/ 5125243 h 9826882"/>
              <a:gd name="connsiteX24-6021" fmla="*/ 1874169 w 2285687"/>
              <a:gd name="connsiteY24-6022" fmla="*/ 5320504 h 9826882"/>
              <a:gd name="connsiteX25-6023" fmla="*/ 1874169 w 2285687"/>
              <a:gd name="connsiteY25-6024" fmla="*/ 9826882 h 9826882"/>
              <a:gd name="connsiteX26-6025" fmla="*/ 921669 w 2285687"/>
              <a:gd name="connsiteY26-6026" fmla="*/ 9826882 h 9826882"/>
              <a:gd name="connsiteX27-6027" fmla="*/ 921669 w 2285687"/>
              <a:gd name="connsiteY27-6028" fmla="*/ 5320504 h 9826882"/>
              <a:gd name="connsiteX0-6029" fmla="*/ 921669 w 2285687"/>
              <a:gd name="connsiteY0-6030" fmla="*/ 5320504 h 9826882"/>
              <a:gd name="connsiteX1-6031" fmla="*/ 795463 w 2285687"/>
              <a:gd name="connsiteY1-6032" fmla="*/ 5191917 h 9826882"/>
              <a:gd name="connsiteX2-6033" fmla="*/ 231106 w 2285687"/>
              <a:gd name="connsiteY2-6034" fmla="*/ 5194299 h 9826882"/>
              <a:gd name="connsiteX3-6035" fmla="*/ 57276 w 2285687"/>
              <a:gd name="connsiteY3-6036" fmla="*/ 5113335 h 9826882"/>
              <a:gd name="connsiteX4-6037" fmla="*/ 127 w 2285687"/>
              <a:gd name="connsiteY4-6038" fmla="*/ 4934742 h 9826882"/>
              <a:gd name="connsiteX5-6039" fmla="*/ 12033 w 2285687"/>
              <a:gd name="connsiteY5-6040" fmla="*/ 2048666 h 9826882"/>
              <a:gd name="connsiteX6-6041" fmla="*/ 200152 w 2285687"/>
              <a:gd name="connsiteY6-6042" fmla="*/ 1843881 h 9826882"/>
              <a:gd name="connsiteX7-6043" fmla="*/ 1486027 w 2285687"/>
              <a:gd name="connsiteY7-6044" fmla="*/ 1848642 h 9826882"/>
              <a:gd name="connsiteX8-6045" fmla="*/ 1483645 w 2285687"/>
              <a:gd name="connsiteY8-6046" fmla="*/ 2008186 h 9826882"/>
              <a:gd name="connsiteX9-6047" fmla="*/ 328739 w 2285687"/>
              <a:gd name="connsiteY9-6048" fmla="*/ 2020094 h 9826882"/>
              <a:gd name="connsiteX10-6049" fmla="*/ 183483 w 2285687"/>
              <a:gd name="connsiteY10-6050" fmla="*/ 2139157 h 9826882"/>
              <a:gd name="connsiteX11-6051" fmla="*/ 176338 w 2285687"/>
              <a:gd name="connsiteY11-6052" fmla="*/ 4832349 h 9826882"/>
              <a:gd name="connsiteX12-6053" fmla="*/ 333502 w 2285687"/>
              <a:gd name="connsiteY12-6054" fmla="*/ 5018087 h 9826882"/>
              <a:gd name="connsiteX13-6055" fmla="*/ 802608 w 2285687"/>
              <a:gd name="connsiteY13-6056" fmla="*/ 5018086 h 9826882"/>
              <a:gd name="connsiteX14-6057" fmla="*/ 1012157 w 2285687"/>
              <a:gd name="connsiteY14-6058" fmla="*/ 4884737 h 9826882"/>
              <a:gd name="connsiteX15-6059" fmla="*/ 1940846 w 2285687"/>
              <a:gd name="connsiteY15-6060" fmla="*/ 4884737 h 9826882"/>
              <a:gd name="connsiteX16-6061" fmla="*/ 2107533 w 2285687"/>
              <a:gd name="connsiteY16-6062" fmla="*/ 4687093 h 9826882"/>
              <a:gd name="connsiteX17-6063" fmla="*/ 2141325 w 2285687"/>
              <a:gd name="connsiteY17-6064" fmla="*/ 290738 h 9826882"/>
              <a:gd name="connsiteX18-6065" fmla="*/ 1996407 w 2285687"/>
              <a:gd name="connsiteY18-6066" fmla="*/ 192087 h 9826882"/>
              <a:gd name="connsiteX19-6067" fmla="*/ 1999581 w 2285687"/>
              <a:gd name="connsiteY19-6068" fmla="*/ 0 h 9826882"/>
              <a:gd name="connsiteX20-6069" fmla="*/ 2285672 w 2285687"/>
              <a:gd name="connsiteY20-6070" fmla="*/ 169975 h 9826882"/>
              <a:gd name="connsiteX21-6071" fmla="*/ 2267077 w 2285687"/>
              <a:gd name="connsiteY21-6072" fmla="*/ 4879975 h 9826882"/>
              <a:gd name="connsiteX22-6073" fmla="*/ 2124201 w 2285687"/>
              <a:gd name="connsiteY22-6074" fmla="*/ 5041900 h 9826882"/>
              <a:gd name="connsiteX23-6075" fmla="*/ 1881313 w 2285687"/>
              <a:gd name="connsiteY23-6076" fmla="*/ 5125243 h 9826882"/>
              <a:gd name="connsiteX24-6077" fmla="*/ 1874169 w 2285687"/>
              <a:gd name="connsiteY24-6078" fmla="*/ 5320504 h 9826882"/>
              <a:gd name="connsiteX25-6079" fmla="*/ 1874169 w 2285687"/>
              <a:gd name="connsiteY25-6080" fmla="*/ 9826882 h 9826882"/>
              <a:gd name="connsiteX26-6081" fmla="*/ 921669 w 2285687"/>
              <a:gd name="connsiteY26-6082" fmla="*/ 9826882 h 9826882"/>
              <a:gd name="connsiteX27-6083" fmla="*/ 921669 w 2285687"/>
              <a:gd name="connsiteY27-6084" fmla="*/ 5320504 h 9826882"/>
              <a:gd name="connsiteX0-6085" fmla="*/ 921669 w 2285687"/>
              <a:gd name="connsiteY0-6086" fmla="*/ 5320504 h 9826882"/>
              <a:gd name="connsiteX1-6087" fmla="*/ 795463 w 2285687"/>
              <a:gd name="connsiteY1-6088" fmla="*/ 5191917 h 9826882"/>
              <a:gd name="connsiteX2-6089" fmla="*/ 231106 w 2285687"/>
              <a:gd name="connsiteY2-6090" fmla="*/ 5194299 h 9826882"/>
              <a:gd name="connsiteX3-6091" fmla="*/ 57276 w 2285687"/>
              <a:gd name="connsiteY3-6092" fmla="*/ 5113335 h 9826882"/>
              <a:gd name="connsiteX4-6093" fmla="*/ 127 w 2285687"/>
              <a:gd name="connsiteY4-6094" fmla="*/ 4934742 h 9826882"/>
              <a:gd name="connsiteX5-6095" fmla="*/ 12033 w 2285687"/>
              <a:gd name="connsiteY5-6096" fmla="*/ 2048666 h 9826882"/>
              <a:gd name="connsiteX6-6097" fmla="*/ 200152 w 2285687"/>
              <a:gd name="connsiteY6-6098" fmla="*/ 1843881 h 9826882"/>
              <a:gd name="connsiteX7-6099" fmla="*/ 1486027 w 2285687"/>
              <a:gd name="connsiteY7-6100" fmla="*/ 1848642 h 9826882"/>
              <a:gd name="connsiteX8-6101" fmla="*/ 1483645 w 2285687"/>
              <a:gd name="connsiteY8-6102" fmla="*/ 2008186 h 9826882"/>
              <a:gd name="connsiteX9-6103" fmla="*/ 328739 w 2285687"/>
              <a:gd name="connsiteY9-6104" fmla="*/ 2020094 h 9826882"/>
              <a:gd name="connsiteX10-6105" fmla="*/ 183483 w 2285687"/>
              <a:gd name="connsiteY10-6106" fmla="*/ 2139157 h 9826882"/>
              <a:gd name="connsiteX11-6107" fmla="*/ 176338 w 2285687"/>
              <a:gd name="connsiteY11-6108" fmla="*/ 4832349 h 9826882"/>
              <a:gd name="connsiteX12-6109" fmla="*/ 333502 w 2285687"/>
              <a:gd name="connsiteY12-6110" fmla="*/ 5018087 h 9826882"/>
              <a:gd name="connsiteX13-6111" fmla="*/ 802608 w 2285687"/>
              <a:gd name="connsiteY13-6112" fmla="*/ 5018086 h 9826882"/>
              <a:gd name="connsiteX14-6113" fmla="*/ 1012157 w 2285687"/>
              <a:gd name="connsiteY14-6114" fmla="*/ 4884737 h 9826882"/>
              <a:gd name="connsiteX15-6115" fmla="*/ 1940846 w 2285687"/>
              <a:gd name="connsiteY15-6116" fmla="*/ 4884737 h 9826882"/>
              <a:gd name="connsiteX16-6117" fmla="*/ 2107533 w 2285687"/>
              <a:gd name="connsiteY16-6118" fmla="*/ 4687093 h 9826882"/>
              <a:gd name="connsiteX17-6119" fmla="*/ 2141325 w 2285687"/>
              <a:gd name="connsiteY17-6120" fmla="*/ 290738 h 9826882"/>
              <a:gd name="connsiteX18-6121" fmla="*/ 1996407 w 2285687"/>
              <a:gd name="connsiteY18-6122" fmla="*/ 192087 h 9826882"/>
              <a:gd name="connsiteX19-6123" fmla="*/ 1999581 w 2285687"/>
              <a:gd name="connsiteY19-6124" fmla="*/ 0 h 9826882"/>
              <a:gd name="connsiteX20-6125" fmla="*/ 2285672 w 2285687"/>
              <a:gd name="connsiteY20-6126" fmla="*/ 169975 h 9826882"/>
              <a:gd name="connsiteX21-6127" fmla="*/ 2267077 w 2285687"/>
              <a:gd name="connsiteY21-6128" fmla="*/ 4879975 h 9826882"/>
              <a:gd name="connsiteX22-6129" fmla="*/ 2124201 w 2285687"/>
              <a:gd name="connsiteY22-6130" fmla="*/ 5041900 h 9826882"/>
              <a:gd name="connsiteX23-6131" fmla="*/ 1881313 w 2285687"/>
              <a:gd name="connsiteY23-6132" fmla="*/ 5125243 h 9826882"/>
              <a:gd name="connsiteX24-6133" fmla="*/ 1874169 w 2285687"/>
              <a:gd name="connsiteY24-6134" fmla="*/ 5320504 h 9826882"/>
              <a:gd name="connsiteX25-6135" fmla="*/ 1874169 w 2285687"/>
              <a:gd name="connsiteY25-6136" fmla="*/ 9826882 h 9826882"/>
              <a:gd name="connsiteX26-6137" fmla="*/ 921669 w 2285687"/>
              <a:gd name="connsiteY26-6138" fmla="*/ 9826882 h 9826882"/>
              <a:gd name="connsiteX27-6139" fmla="*/ 921669 w 2285687"/>
              <a:gd name="connsiteY27-6140" fmla="*/ 5320504 h 9826882"/>
              <a:gd name="connsiteX0-6141" fmla="*/ 921669 w 2285687"/>
              <a:gd name="connsiteY0-6142" fmla="*/ 5320504 h 9826882"/>
              <a:gd name="connsiteX1-6143" fmla="*/ 795463 w 2285687"/>
              <a:gd name="connsiteY1-6144" fmla="*/ 5191917 h 9826882"/>
              <a:gd name="connsiteX2-6145" fmla="*/ 231106 w 2285687"/>
              <a:gd name="connsiteY2-6146" fmla="*/ 5194299 h 9826882"/>
              <a:gd name="connsiteX3-6147" fmla="*/ 57276 w 2285687"/>
              <a:gd name="connsiteY3-6148" fmla="*/ 5113335 h 9826882"/>
              <a:gd name="connsiteX4-6149" fmla="*/ 127 w 2285687"/>
              <a:gd name="connsiteY4-6150" fmla="*/ 4934742 h 9826882"/>
              <a:gd name="connsiteX5-6151" fmla="*/ 12033 w 2285687"/>
              <a:gd name="connsiteY5-6152" fmla="*/ 2048666 h 9826882"/>
              <a:gd name="connsiteX6-6153" fmla="*/ 200152 w 2285687"/>
              <a:gd name="connsiteY6-6154" fmla="*/ 1843881 h 9826882"/>
              <a:gd name="connsiteX7-6155" fmla="*/ 1486027 w 2285687"/>
              <a:gd name="connsiteY7-6156" fmla="*/ 1848642 h 9826882"/>
              <a:gd name="connsiteX8-6157" fmla="*/ 1483645 w 2285687"/>
              <a:gd name="connsiteY8-6158" fmla="*/ 2008186 h 9826882"/>
              <a:gd name="connsiteX9-6159" fmla="*/ 328739 w 2285687"/>
              <a:gd name="connsiteY9-6160" fmla="*/ 2020094 h 9826882"/>
              <a:gd name="connsiteX10-6161" fmla="*/ 183483 w 2285687"/>
              <a:gd name="connsiteY10-6162" fmla="*/ 2139157 h 9826882"/>
              <a:gd name="connsiteX11-6163" fmla="*/ 176338 w 2285687"/>
              <a:gd name="connsiteY11-6164" fmla="*/ 4832349 h 9826882"/>
              <a:gd name="connsiteX12-6165" fmla="*/ 333502 w 2285687"/>
              <a:gd name="connsiteY12-6166" fmla="*/ 5018087 h 9826882"/>
              <a:gd name="connsiteX13-6167" fmla="*/ 802608 w 2285687"/>
              <a:gd name="connsiteY13-6168" fmla="*/ 5018086 h 9826882"/>
              <a:gd name="connsiteX14-6169" fmla="*/ 1012157 w 2285687"/>
              <a:gd name="connsiteY14-6170" fmla="*/ 4884737 h 9826882"/>
              <a:gd name="connsiteX15-6171" fmla="*/ 1940846 w 2285687"/>
              <a:gd name="connsiteY15-6172" fmla="*/ 4884737 h 9826882"/>
              <a:gd name="connsiteX16-6173" fmla="*/ 2107533 w 2285687"/>
              <a:gd name="connsiteY16-6174" fmla="*/ 4687093 h 9826882"/>
              <a:gd name="connsiteX17-6175" fmla="*/ 2141325 w 2285687"/>
              <a:gd name="connsiteY17-6176" fmla="*/ 290738 h 9826882"/>
              <a:gd name="connsiteX18-6177" fmla="*/ 1996407 w 2285687"/>
              <a:gd name="connsiteY18-6178" fmla="*/ 192087 h 9826882"/>
              <a:gd name="connsiteX19-6179" fmla="*/ 1999581 w 2285687"/>
              <a:gd name="connsiteY19-6180" fmla="*/ 0 h 9826882"/>
              <a:gd name="connsiteX20-6181" fmla="*/ 2285672 w 2285687"/>
              <a:gd name="connsiteY20-6182" fmla="*/ 169975 h 9826882"/>
              <a:gd name="connsiteX21-6183" fmla="*/ 2267077 w 2285687"/>
              <a:gd name="connsiteY21-6184" fmla="*/ 4879975 h 9826882"/>
              <a:gd name="connsiteX22-6185" fmla="*/ 2124201 w 2285687"/>
              <a:gd name="connsiteY22-6186" fmla="*/ 5041900 h 9826882"/>
              <a:gd name="connsiteX23-6187" fmla="*/ 1881313 w 2285687"/>
              <a:gd name="connsiteY23-6188" fmla="*/ 5125243 h 9826882"/>
              <a:gd name="connsiteX24-6189" fmla="*/ 1874169 w 2285687"/>
              <a:gd name="connsiteY24-6190" fmla="*/ 5320504 h 9826882"/>
              <a:gd name="connsiteX25-6191" fmla="*/ 1874169 w 2285687"/>
              <a:gd name="connsiteY25-6192" fmla="*/ 9826882 h 9826882"/>
              <a:gd name="connsiteX26-6193" fmla="*/ 921669 w 2285687"/>
              <a:gd name="connsiteY26-6194" fmla="*/ 9826882 h 9826882"/>
              <a:gd name="connsiteX27-6195" fmla="*/ 921669 w 2285687"/>
              <a:gd name="connsiteY27-6196" fmla="*/ 5320504 h 9826882"/>
              <a:gd name="connsiteX0-6197" fmla="*/ 921669 w 2285687"/>
              <a:gd name="connsiteY0-6198" fmla="*/ 5320504 h 9826882"/>
              <a:gd name="connsiteX1-6199" fmla="*/ 795463 w 2285687"/>
              <a:gd name="connsiteY1-6200" fmla="*/ 5191917 h 9826882"/>
              <a:gd name="connsiteX2-6201" fmla="*/ 231106 w 2285687"/>
              <a:gd name="connsiteY2-6202" fmla="*/ 5194299 h 9826882"/>
              <a:gd name="connsiteX3-6203" fmla="*/ 57276 w 2285687"/>
              <a:gd name="connsiteY3-6204" fmla="*/ 5113335 h 9826882"/>
              <a:gd name="connsiteX4-6205" fmla="*/ 127 w 2285687"/>
              <a:gd name="connsiteY4-6206" fmla="*/ 4934742 h 9826882"/>
              <a:gd name="connsiteX5-6207" fmla="*/ 12033 w 2285687"/>
              <a:gd name="connsiteY5-6208" fmla="*/ 2048666 h 9826882"/>
              <a:gd name="connsiteX6-6209" fmla="*/ 200152 w 2285687"/>
              <a:gd name="connsiteY6-6210" fmla="*/ 1843881 h 9826882"/>
              <a:gd name="connsiteX7-6211" fmla="*/ 1486027 w 2285687"/>
              <a:gd name="connsiteY7-6212" fmla="*/ 1848642 h 9826882"/>
              <a:gd name="connsiteX8-6213" fmla="*/ 1483645 w 2285687"/>
              <a:gd name="connsiteY8-6214" fmla="*/ 2008186 h 9826882"/>
              <a:gd name="connsiteX9-6215" fmla="*/ 328739 w 2285687"/>
              <a:gd name="connsiteY9-6216" fmla="*/ 2020094 h 9826882"/>
              <a:gd name="connsiteX10-6217" fmla="*/ 183483 w 2285687"/>
              <a:gd name="connsiteY10-6218" fmla="*/ 2139157 h 9826882"/>
              <a:gd name="connsiteX11-6219" fmla="*/ 176338 w 2285687"/>
              <a:gd name="connsiteY11-6220" fmla="*/ 4832349 h 9826882"/>
              <a:gd name="connsiteX12-6221" fmla="*/ 333502 w 2285687"/>
              <a:gd name="connsiteY12-6222" fmla="*/ 5018087 h 9826882"/>
              <a:gd name="connsiteX13-6223" fmla="*/ 802608 w 2285687"/>
              <a:gd name="connsiteY13-6224" fmla="*/ 5018086 h 9826882"/>
              <a:gd name="connsiteX14-6225" fmla="*/ 1012157 w 2285687"/>
              <a:gd name="connsiteY14-6226" fmla="*/ 4884737 h 9826882"/>
              <a:gd name="connsiteX15-6227" fmla="*/ 1940846 w 2285687"/>
              <a:gd name="connsiteY15-6228" fmla="*/ 4884737 h 9826882"/>
              <a:gd name="connsiteX16-6229" fmla="*/ 2107533 w 2285687"/>
              <a:gd name="connsiteY16-6230" fmla="*/ 4687093 h 9826882"/>
              <a:gd name="connsiteX17-6231" fmla="*/ 2141325 w 2285687"/>
              <a:gd name="connsiteY17-6232" fmla="*/ 290738 h 9826882"/>
              <a:gd name="connsiteX18-6233" fmla="*/ 1996407 w 2285687"/>
              <a:gd name="connsiteY18-6234" fmla="*/ 192087 h 9826882"/>
              <a:gd name="connsiteX19-6235" fmla="*/ 1999581 w 2285687"/>
              <a:gd name="connsiteY19-6236" fmla="*/ 0 h 9826882"/>
              <a:gd name="connsiteX20-6237" fmla="*/ 2285672 w 2285687"/>
              <a:gd name="connsiteY20-6238" fmla="*/ 169975 h 9826882"/>
              <a:gd name="connsiteX21-6239" fmla="*/ 2267077 w 2285687"/>
              <a:gd name="connsiteY21-6240" fmla="*/ 4879975 h 9826882"/>
              <a:gd name="connsiteX22-6241" fmla="*/ 2124201 w 2285687"/>
              <a:gd name="connsiteY22-6242" fmla="*/ 5041900 h 9826882"/>
              <a:gd name="connsiteX23-6243" fmla="*/ 1881313 w 2285687"/>
              <a:gd name="connsiteY23-6244" fmla="*/ 5125243 h 9826882"/>
              <a:gd name="connsiteX24-6245" fmla="*/ 1874169 w 2285687"/>
              <a:gd name="connsiteY24-6246" fmla="*/ 5320504 h 9826882"/>
              <a:gd name="connsiteX25-6247" fmla="*/ 1874169 w 2285687"/>
              <a:gd name="connsiteY25-6248" fmla="*/ 9826882 h 9826882"/>
              <a:gd name="connsiteX26-6249" fmla="*/ 921669 w 2285687"/>
              <a:gd name="connsiteY26-6250" fmla="*/ 9826882 h 9826882"/>
              <a:gd name="connsiteX27-6251" fmla="*/ 921669 w 2285687"/>
              <a:gd name="connsiteY27-6252" fmla="*/ 5320504 h 9826882"/>
              <a:gd name="connsiteX0-6253" fmla="*/ 921669 w 2285687"/>
              <a:gd name="connsiteY0-6254" fmla="*/ 5320504 h 9826882"/>
              <a:gd name="connsiteX1-6255" fmla="*/ 795463 w 2285687"/>
              <a:gd name="connsiteY1-6256" fmla="*/ 5191917 h 9826882"/>
              <a:gd name="connsiteX2-6257" fmla="*/ 231106 w 2285687"/>
              <a:gd name="connsiteY2-6258" fmla="*/ 5194299 h 9826882"/>
              <a:gd name="connsiteX3-6259" fmla="*/ 57276 w 2285687"/>
              <a:gd name="connsiteY3-6260" fmla="*/ 5113335 h 9826882"/>
              <a:gd name="connsiteX4-6261" fmla="*/ 127 w 2285687"/>
              <a:gd name="connsiteY4-6262" fmla="*/ 4934742 h 9826882"/>
              <a:gd name="connsiteX5-6263" fmla="*/ 12033 w 2285687"/>
              <a:gd name="connsiteY5-6264" fmla="*/ 2048666 h 9826882"/>
              <a:gd name="connsiteX6-6265" fmla="*/ 200152 w 2285687"/>
              <a:gd name="connsiteY6-6266" fmla="*/ 1843881 h 9826882"/>
              <a:gd name="connsiteX7-6267" fmla="*/ 1486027 w 2285687"/>
              <a:gd name="connsiteY7-6268" fmla="*/ 1848642 h 9826882"/>
              <a:gd name="connsiteX8-6269" fmla="*/ 1483645 w 2285687"/>
              <a:gd name="connsiteY8-6270" fmla="*/ 2008186 h 9826882"/>
              <a:gd name="connsiteX9-6271" fmla="*/ 328739 w 2285687"/>
              <a:gd name="connsiteY9-6272" fmla="*/ 2020094 h 9826882"/>
              <a:gd name="connsiteX10-6273" fmla="*/ 183483 w 2285687"/>
              <a:gd name="connsiteY10-6274" fmla="*/ 2139157 h 9826882"/>
              <a:gd name="connsiteX11-6275" fmla="*/ 176338 w 2285687"/>
              <a:gd name="connsiteY11-6276" fmla="*/ 4832349 h 9826882"/>
              <a:gd name="connsiteX12-6277" fmla="*/ 333502 w 2285687"/>
              <a:gd name="connsiteY12-6278" fmla="*/ 5018087 h 9826882"/>
              <a:gd name="connsiteX13-6279" fmla="*/ 802608 w 2285687"/>
              <a:gd name="connsiteY13-6280" fmla="*/ 5018086 h 9826882"/>
              <a:gd name="connsiteX14-6281" fmla="*/ 1012157 w 2285687"/>
              <a:gd name="connsiteY14-6282" fmla="*/ 4884737 h 9826882"/>
              <a:gd name="connsiteX15-6283" fmla="*/ 1940846 w 2285687"/>
              <a:gd name="connsiteY15-6284" fmla="*/ 4884737 h 9826882"/>
              <a:gd name="connsiteX16-6285" fmla="*/ 2107533 w 2285687"/>
              <a:gd name="connsiteY16-6286" fmla="*/ 4687093 h 9826882"/>
              <a:gd name="connsiteX17-6287" fmla="*/ 2141325 w 2285687"/>
              <a:gd name="connsiteY17-6288" fmla="*/ 290738 h 9826882"/>
              <a:gd name="connsiteX18-6289" fmla="*/ 1996407 w 2285687"/>
              <a:gd name="connsiteY18-6290" fmla="*/ 192087 h 9826882"/>
              <a:gd name="connsiteX19-6291" fmla="*/ 1999581 w 2285687"/>
              <a:gd name="connsiteY19-6292" fmla="*/ 0 h 9826882"/>
              <a:gd name="connsiteX20-6293" fmla="*/ 2285672 w 2285687"/>
              <a:gd name="connsiteY20-6294" fmla="*/ 169975 h 9826882"/>
              <a:gd name="connsiteX21-6295" fmla="*/ 2267077 w 2285687"/>
              <a:gd name="connsiteY21-6296" fmla="*/ 4879975 h 9826882"/>
              <a:gd name="connsiteX22-6297" fmla="*/ 2124201 w 2285687"/>
              <a:gd name="connsiteY22-6298" fmla="*/ 5041900 h 9826882"/>
              <a:gd name="connsiteX23-6299" fmla="*/ 1881313 w 2285687"/>
              <a:gd name="connsiteY23-6300" fmla="*/ 5125243 h 9826882"/>
              <a:gd name="connsiteX24-6301" fmla="*/ 1874169 w 2285687"/>
              <a:gd name="connsiteY24-6302" fmla="*/ 5320504 h 9826882"/>
              <a:gd name="connsiteX25-6303" fmla="*/ 1874169 w 2285687"/>
              <a:gd name="connsiteY25-6304" fmla="*/ 9826882 h 9826882"/>
              <a:gd name="connsiteX26-6305" fmla="*/ 921669 w 2285687"/>
              <a:gd name="connsiteY26-6306" fmla="*/ 9826882 h 9826882"/>
              <a:gd name="connsiteX27-6307" fmla="*/ 921669 w 2285687"/>
              <a:gd name="connsiteY27-6308" fmla="*/ 5320504 h 9826882"/>
              <a:gd name="connsiteX0-6309" fmla="*/ 921669 w 2285687"/>
              <a:gd name="connsiteY0-6310" fmla="*/ 5320504 h 9826882"/>
              <a:gd name="connsiteX1-6311" fmla="*/ 795463 w 2285687"/>
              <a:gd name="connsiteY1-6312" fmla="*/ 5191917 h 9826882"/>
              <a:gd name="connsiteX2-6313" fmla="*/ 231106 w 2285687"/>
              <a:gd name="connsiteY2-6314" fmla="*/ 5194299 h 9826882"/>
              <a:gd name="connsiteX3-6315" fmla="*/ 57276 w 2285687"/>
              <a:gd name="connsiteY3-6316" fmla="*/ 5113335 h 9826882"/>
              <a:gd name="connsiteX4-6317" fmla="*/ 127 w 2285687"/>
              <a:gd name="connsiteY4-6318" fmla="*/ 4934742 h 9826882"/>
              <a:gd name="connsiteX5-6319" fmla="*/ 12033 w 2285687"/>
              <a:gd name="connsiteY5-6320" fmla="*/ 2048666 h 9826882"/>
              <a:gd name="connsiteX6-6321" fmla="*/ 200152 w 2285687"/>
              <a:gd name="connsiteY6-6322" fmla="*/ 1843881 h 9826882"/>
              <a:gd name="connsiteX7-6323" fmla="*/ 1486027 w 2285687"/>
              <a:gd name="connsiteY7-6324" fmla="*/ 1848642 h 9826882"/>
              <a:gd name="connsiteX8-6325" fmla="*/ 1483645 w 2285687"/>
              <a:gd name="connsiteY8-6326" fmla="*/ 2008186 h 9826882"/>
              <a:gd name="connsiteX9-6327" fmla="*/ 328739 w 2285687"/>
              <a:gd name="connsiteY9-6328" fmla="*/ 2020094 h 9826882"/>
              <a:gd name="connsiteX10-6329" fmla="*/ 183483 w 2285687"/>
              <a:gd name="connsiteY10-6330" fmla="*/ 2139157 h 9826882"/>
              <a:gd name="connsiteX11-6331" fmla="*/ 176338 w 2285687"/>
              <a:gd name="connsiteY11-6332" fmla="*/ 4832349 h 9826882"/>
              <a:gd name="connsiteX12-6333" fmla="*/ 333502 w 2285687"/>
              <a:gd name="connsiteY12-6334" fmla="*/ 5018087 h 9826882"/>
              <a:gd name="connsiteX13-6335" fmla="*/ 802608 w 2285687"/>
              <a:gd name="connsiteY13-6336" fmla="*/ 5018086 h 9826882"/>
              <a:gd name="connsiteX14-6337" fmla="*/ 1012157 w 2285687"/>
              <a:gd name="connsiteY14-6338" fmla="*/ 4884737 h 9826882"/>
              <a:gd name="connsiteX15-6339" fmla="*/ 1940846 w 2285687"/>
              <a:gd name="connsiteY15-6340" fmla="*/ 4884737 h 9826882"/>
              <a:gd name="connsiteX16-6341" fmla="*/ 2107533 w 2285687"/>
              <a:gd name="connsiteY16-6342" fmla="*/ 4687093 h 9826882"/>
              <a:gd name="connsiteX17-6343" fmla="*/ 2141325 w 2285687"/>
              <a:gd name="connsiteY17-6344" fmla="*/ 290738 h 9826882"/>
              <a:gd name="connsiteX18-6345" fmla="*/ 1996407 w 2285687"/>
              <a:gd name="connsiteY18-6346" fmla="*/ 192087 h 9826882"/>
              <a:gd name="connsiteX19-6347" fmla="*/ 1999581 w 2285687"/>
              <a:gd name="connsiteY19-6348" fmla="*/ 0 h 9826882"/>
              <a:gd name="connsiteX20-6349" fmla="*/ 2285672 w 2285687"/>
              <a:gd name="connsiteY20-6350" fmla="*/ 169975 h 9826882"/>
              <a:gd name="connsiteX21-6351" fmla="*/ 2267077 w 2285687"/>
              <a:gd name="connsiteY21-6352" fmla="*/ 4879975 h 9826882"/>
              <a:gd name="connsiteX22-6353" fmla="*/ 2124201 w 2285687"/>
              <a:gd name="connsiteY22-6354" fmla="*/ 5041900 h 9826882"/>
              <a:gd name="connsiteX23-6355" fmla="*/ 1881313 w 2285687"/>
              <a:gd name="connsiteY23-6356" fmla="*/ 5125243 h 9826882"/>
              <a:gd name="connsiteX24-6357" fmla="*/ 1874169 w 2285687"/>
              <a:gd name="connsiteY24-6358" fmla="*/ 5320504 h 9826882"/>
              <a:gd name="connsiteX25-6359" fmla="*/ 1874169 w 2285687"/>
              <a:gd name="connsiteY25-6360" fmla="*/ 9826882 h 9826882"/>
              <a:gd name="connsiteX26-6361" fmla="*/ 921669 w 2285687"/>
              <a:gd name="connsiteY26-6362" fmla="*/ 9826882 h 9826882"/>
              <a:gd name="connsiteX27-6363" fmla="*/ 921669 w 2285687"/>
              <a:gd name="connsiteY27-6364" fmla="*/ 5320504 h 9826882"/>
              <a:gd name="connsiteX0-6365" fmla="*/ 921669 w 2285687"/>
              <a:gd name="connsiteY0-6366" fmla="*/ 5320504 h 9826882"/>
              <a:gd name="connsiteX1-6367" fmla="*/ 795463 w 2285687"/>
              <a:gd name="connsiteY1-6368" fmla="*/ 5191917 h 9826882"/>
              <a:gd name="connsiteX2-6369" fmla="*/ 231106 w 2285687"/>
              <a:gd name="connsiteY2-6370" fmla="*/ 5194299 h 9826882"/>
              <a:gd name="connsiteX3-6371" fmla="*/ 57276 w 2285687"/>
              <a:gd name="connsiteY3-6372" fmla="*/ 5113335 h 9826882"/>
              <a:gd name="connsiteX4-6373" fmla="*/ 127 w 2285687"/>
              <a:gd name="connsiteY4-6374" fmla="*/ 4934742 h 9826882"/>
              <a:gd name="connsiteX5-6375" fmla="*/ 12033 w 2285687"/>
              <a:gd name="connsiteY5-6376" fmla="*/ 2048666 h 9826882"/>
              <a:gd name="connsiteX6-6377" fmla="*/ 200152 w 2285687"/>
              <a:gd name="connsiteY6-6378" fmla="*/ 1843881 h 9826882"/>
              <a:gd name="connsiteX7-6379" fmla="*/ 1486027 w 2285687"/>
              <a:gd name="connsiteY7-6380" fmla="*/ 1848642 h 9826882"/>
              <a:gd name="connsiteX8-6381" fmla="*/ 1483645 w 2285687"/>
              <a:gd name="connsiteY8-6382" fmla="*/ 2008186 h 9826882"/>
              <a:gd name="connsiteX9-6383" fmla="*/ 328739 w 2285687"/>
              <a:gd name="connsiteY9-6384" fmla="*/ 2020094 h 9826882"/>
              <a:gd name="connsiteX10-6385" fmla="*/ 183483 w 2285687"/>
              <a:gd name="connsiteY10-6386" fmla="*/ 2139157 h 9826882"/>
              <a:gd name="connsiteX11-6387" fmla="*/ 176338 w 2285687"/>
              <a:gd name="connsiteY11-6388" fmla="*/ 4832349 h 9826882"/>
              <a:gd name="connsiteX12-6389" fmla="*/ 333502 w 2285687"/>
              <a:gd name="connsiteY12-6390" fmla="*/ 5018087 h 9826882"/>
              <a:gd name="connsiteX13-6391" fmla="*/ 802608 w 2285687"/>
              <a:gd name="connsiteY13-6392" fmla="*/ 5018086 h 9826882"/>
              <a:gd name="connsiteX14-6393" fmla="*/ 1012157 w 2285687"/>
              <a:gd name="connsiteY14-6394" fmla="*/ 4884737 h 9826882"/>
              <a:gd name="connsiteX15-6395" fmla="*/ 1940846 w 2285687"/>
              <a:gd name="connsiteY15-6396" fmla="*/ 4884737 h 9826882"/>
              <a:gd name="connsiteX16-6397" fmla="*/ 2107533 w 2285687"/>
              <a:gd name="connsiteY16-6398" fmla="*/ 4687093 h 9826882"/>
              <a:gd name="connsiteX17-6399" fmla="*/ 2141325 w 2285687"/>
              <a:gd name="connsiteY17-6400" fmla="*/ 290738 h 9826882"/>
              <a:gd name="connsiteX18-6401" fmla="*/ 1996407 w 2285687"/>
              <a:gd name="connsiteY18-6402" fmla="*/ 192087 h 9826882"/>
              <a:gd name="connsiteX19-6403" fmla="*/ 1999581 w 2285687"/>
              <a:gd name="connsiteY19-6404" fmla="*/ 0 h 9826882"/>
              <a:gd name="connsiteX20-6405" fmla="*/ 2285672 w 2285687"/>
              <a:gd name="connsiteY20-6406" fmla="*/ 169975 h 9826882"/>
              <a:gd name="connsiteX21-6407" fmla="*/ 2267077 w 2285687"/>
              <a:gd name="connsiteY21-6408" fmla="*/ 4879975 h 9826882"/>
              <a:gd name="connsiteX22-6409" fmla="*/ 2124201 w 2285687"/>
              <a:gd name="connsiteY22-6410" fmla="*/ 5041900 h 9826882"/>
              <a:gd name="connsiteX23-6411" fmla="*/ 1881313 w 2285687"/>
              <a:gd name="connsiteY23-6412" fmla="*/ 5125243 h 9826882"/>
              <a:gd name="connsiteX24-6413" fmla="*/ 1874169 w 2285687"/>
              <a:gd name="connsiteY24-6414" fmla="*/ 5320504 h 9826882"/>
              <a:gd name="connsiteX25-6415" fmla="*/ 1874169 w 2285687"/>
              <a:gd name="connsiteY25-6416" fmla="*/ 9826882 h 9826882"/>
              <a:gd name="connsiteX26-6417" fmla="*/ 921669 w 2285687"/>
              <a:gd name="connsiteY26-6418" fmla="*/ 9826882 h 9826882"/>
              <a:gd name="connsiteX27-6419" fmla="*/ 921669 w 2285687"/>
              <a:gd name="connsiteY27-6420" fmla="*/ 5320504 h 9826882"/>
              <a:gd name="connsiteX0-6421" fmla="*/ 921669 w 2285687"/>
              <a:gd name="connsiteY0-6422" fmla="*/ 5320504 h 9826882"/>
              <a:gd name="connsiteX1-6423" fmla="*/ 795463 w 2285687"/>
              <a:gd name="connsiteY1-6424" fmla="*/ 5191917 h 9826882"/>
              <a:gd name="connsiteX2-6425" fmla="*/ 231106 w 2285687"/>
              <a:gd name="connsiteY2-6426" fmla="*/ 5194299 h 9826882"/>
              <a:gd name="connsiteX3-6427" fmla="*/ 57276 w 2285687"/>
              <a:gd name="connsiteY3-6428" fmla="*/ 5113335 h 9826882"/>
              <a:gd name="connsiteX4-6429" fmla="*/ 127 w 2285687"/>
              <a:gd name="connsiteY4-6430" fmla="*/ 4934742 h 9826882"/>
              <a:gd name="connsiteX5-6431" fmla="*/ 12033 w 2285687"/>
              <a:gd name="connsiteY5-6432" fmla="*/ 2048666 h 9826882"/>
              <a:gd name="connsiteX6-6433" fmla="*/ 200152 w 2285687"/>
              <a:gd name="connsiteY6-6434" fmla="*/ 1843881 h 9826882"/>
              <a:gd name="connsiteX7-6435" fmla="*/ 1486027 w 2285687"/>
              <a:gd name="connsiteY7-6436" fmla="*/ 1848642 h 9826882"/>
              <a:gd name="connsiteX8-6437" fmla="*/ 1483645 w 2285687"/>
              <a:gd name="connsiteY8-6438" fmla="*/ 2008186 h 9826882"/>
              <a:gd name="connsiteX9-6439" fmla="*/ 328739 w 2285687"/>
              <a:gd name="connsiteY9-6440" fmla="*/ 2020094 h 9826882"/>
              <a:gd name="connsiteX10-6441" fmla="*/ 183483 w 2285687"/>
              <a:gd name="connsiteY10-6442" fmla="*/ 2139157 h 9826882"/>
              <a:gd name="connsiteX11-6443" fmla="*/ 176338 w 2285687"/>
              <a:gd name="connsiteY11-6444" fmla="*/ 4832349 h 9826882"/>
              <a:gd name="connsiteX12-6445" fmla="*/ 333502 w 2285687"/>
              <a:gd name="connsiteY12-6446" fmla="*/ 5018087 h 9826882"/>
              <a:gd name="connsiteX13-6447" fmla="*/ 802608 w 2285687"/>
              <a:gd name="connsiteY13-6448" fmla="*/ 5018086 h 9826882"/>
              <a:gd name="connsiteX14-6449" fmla="*/ 1012157 w 2285687"/>
              <a:gd name="connsiteY14-6450" fmla="*/ 4884737 h 9826882"/>
              <a:gd name="connsiteX15-6451" fmla="*/ 1940846 w 2285687"/>
              <a:gd name="connsiteY15-6452" fmla="*/ 4884737 h 9826882"/>
              <a:gd name="connsiteX16-6453" fmla="*/ 2107533 w 2285687"/>
              <a:gd name="connsiteY16-6454" fmla="*/ 4687093 h 9826882"/>
              <a:gd name="connsiteX17-6455" fmla="*/ 2141325 w 2285687"/>
              <a:gd name="connsiteY17-6456" fmla="*/ 290738 h 9826882"/>
              <a:gd name="connsiteX18-6457" fmla="*/ 1996407 w 2285687"/>
              <a:gd name="connsiteY18-6458" fmla="*/ 192087 h 9826882"/>
              <a:gd name="connsiteX19-6459" fmla="*/ 1999581 w 2285687"/>
              <a:gd name="connsiteY19-6460" fmla="*/ 0 h 9826882"/>
              <a:gd name="connsiteX20-6461" fmla="*/ 2285672 w 2285687"/>
              <a:gd name="connsiteY20-6462" fmla="*/ 169975 h 9826882"/>
              <a:gd name="connsiteX21-6463" fmla="*/ 2267077 w 2285687"/>
              <a:gd name="connsiteY21-6464" fmla="*/ 4879975 h 9826882"/>
              <a:gd name="connsiteX22-6465" fmla="*/ 2124201 w 2285687"/>
              <a:gd name="connsiteY22-6466" fmla="*/ 5041900 h 9826882"/>
              <a:gd name="connsiteX23-6467" fmla="*/ 1881313 w 2285687"/>
              <a:gd name="connsiteY23-6468" fmla="*/ 5125243 h 9826882"/>
              <a:gd name="connsiteX24-6469" fmla="*/ 1874169 w 2285687"/>
              <a:gd name="connsiteY24-6470" fmla="*/ 5320504 h 9826882"/>
              <a:gd name="connsiteX25-6471" fmla="*/ 1874169 w 2285687"/>
              <a:gd name="connsiteY25-6472" fmla="*/ 9826882 h 9826882"/>
              <a:gd name="connsiteX26-6473" fmla="*/ 921669 w 2285687"/>
              <a:gd name="connsiteY26-6474" fmla="*/ 9826882 h 9826882"/>
              <a:gd name="connsiteX27-6475" fmla="*/ 921669 w 2285687"/>
              <a:gd name="connsiteY27-6476" fmla="*/ 5320504 h 9826882"/>
              <a:gd name="connsiteX0-6477" fmla="*/ 921669 w 2285687"/>
              <a:gd name="connsiteY0-6478" fmla="*/ 5320504 h 9826882"/>
              <a:gd name="connsiteX1-6479" fmla="*/ 795463 w 2285687"/>
              <a:gd name="connsiteY1-6480" fmla="*/ 5191917 h 9826882"/>
              <a:gd name="connsiteX2-6481" fmla="*/ 231106 w 2285687"/>
              <a:gd name="connsiteY2-6482" fmla="*/ 5194299 h 9826882"/>
              <a:gd name="connsiteX3-6483" fmla="*/ 57276 w 2285687"/>
              <a:gd name="connsiteY3-6484" fmla="*/ 5113335 h 9826882"/>
              <a:gd name="connsiteX4-6485" fmla="*/ 127 w 2285687"/>
              <a:gd name="connsiteY4-6486" fmla="*/ 4934742 h 9826882"/>
              <a:gd name="connsiteX5-6487" fmla="*/ 12033 w 2285687"/>
              <a:gd name="connsiteY5-6488" fmla="*/ 2048666 h 9826882"/>
              <a:gd name="connsiteX6-6489" fmla="*/ 200152 w 2285687"/>
              <a:gd name="connsiteY6-6490" fmla="*/ 1843881 h 9826882"/>
              <a:gd name="connsiteX7-6491" fmla="*/ 1486027 w 2285687"/>
              <a:gd name="connsiteY7-6492" fmla="*/ 1848642 h 9826882"/>
              <a:gd name="connsiteX8-6493" fmla="*/ 1483645 w 2285687"/>
              <a:gd name="connsiteY8-6494" fmla="*/ 2008186 h 9826882"/>
              <a:gd name="connsiteX9-6495" fmla="*/ 328739 w 2285687"/>
              <a:gd name="connsiteY9-6496" fmla="*/ 2020094 h 9826882"/>
              <a:gd name="connsiteX10-6497" fmla="*/ 183483 w 2285687"/>
              <a:gd name="connsiteY10-6498" fmla="*/ 2139157 h 9826882"/>
              <a:gd name="connsiteX11-6499" fmla="*/ 176338 w 2285687"/>
              <a:gd name="connsiteY11-6500" fmla="*/ 4832349 h 9826882"/>
              <a:gd name="connsiteX12-6501" fmla="*/ 333502 w 2285687"/>
              <a:gd name="connsiteY12-6502" fmla="*/ 5018087 h 9826882"/>
              <a:gd name="connsiteX13-6503" fmla="*/ 802608 w 2285687"/>
              <a:gd name="connsiteY13-6504" fmla="*/ 5018086 h 9826882"/>
              <a:gd name="connsiteX14-6505" fmla="*/ 1012157 w 2285687"/>
              <a:gd name="connsiteY14-6506" fmla="*/ 4884737 h 9826882"/>
              <a:gd name="connsiteX15-6507" fmla="*/ 1940846 w 2285687"/>
              <a:gd name="connsiteY15-6508" fmla="*/ 4884737 h 9826882"/>
              <a:gd name="connsiteX16-6509" fmla="*/ 2107533 w 2285687"/>
              <a:gd name="connsiteY16-6510" fmla="*/ 4687093 h 9826882"/>
              <a:gd name="connsiteX17-6511" fmla="*/ 2141325 w 2285687"/>
              <a:gd name="connsiteY17-6512" fmla="*/ 290738 h 9826882"/>
              <a:gd name="connsiteX18-6513" fmla="*/ 1996407 w 2285687"/>
              <a:gd name="connsiteY18-6514" fmla="*/ 192087 h 9826882"/>
              <a:gd name="connsiteX19-6515" fmla="*/ 1999581 w 2285687"/>
              <a:gd name="connsiteY19-6516" fmla="*/ 0 h 9826882"/>
              <a:gd name="connsiteX20-6517" fmla="*/ 2285672 w 2285687"/>
              <a:gd name="connsiteY20-6518" fmla="*/ 169975 h 9826882"/>
              <a:gd name="connsiteX21-6519" fmla="*/ 2267077 w 2285687"/>
              <a:gd name="connsiteY21-6520" fmla="*/ 4879975 h 9826882"/>
              <a:gd name="connsiteX22-6521" fmla="*/ 2124201 w 2285687"/>
              <a:gd name="connsiteY22-6522" fmla="*/ 5041900 h 9826882"/>
              <a:gd name="connsiteX23-6523" fmla="*/ 1881313 w 2285687"/>
              <a:gd name="connsiteY23-6524" fmla="*/ 5125243 h 9826882"/>
              <a:gd name="connsiteX24-6525" fmla="*/ 1874169 w 2285687"/>
              <a:gd name="connsiteY24-6526" fmla="*/ 5320504 h 9826882"/>
              <a:gd name="connsiteX25-6527" fmla="*/ 1874169 w 2285687"/>
              <a:gd name="connsiteY25-6528" fmla="*/ 9826882 h 9826882"/>
              <a:gd name="connsiteX26-6529" fmla="*/ 921669 w 2285687"/>
              <a:gd name="connsiteY26-6530" fmla="*/ 9826882 h 9826882"/>
              <a:gd name="connsiteX27-6531" fmla="*/ 921669 w 2285687"/>
              <a:gd name="connsiteY27-6532" fmla="*/ 5320504 h 9826882"/>
              <a:gd name="connsiteX0-6533" fmla="*/ 921669 w 2285687"/>
              <a:gd name="connsiteY0-6534" fmla="*/ 5320504 h 9826882"/>
              <a:gd name="connsiteX1-6535" fmla="*/ 795463 w 2285687"/>
              <a:gd name="connsiteY1-6536" fmla="*/ 5191917 h 9826882"/>
              <a:gd name="connsiteX2-6537" fmla="*/ 231106 w 2285687"/>
              <a:gd name="connsiteY2-6538" fmla="*/ 5194299 h 9826882"/>
              <a:gd name="connsiteX3-6539" fmla="*/ 57276 w 2285687"/>
              <a:gd name="connsiteY3-6540" fmla="*/ 5113335 h 9826882"/>
              <a:gd name="connsiteX4-6541" fmla="*/ 127 w 2285687"/>
              <a:gd name="connsiteY4-6542" fmla="*/ 4934742 h 9826882"/>
              <a:gd name="connsiteX5-6543" fmla="*/ 12033 w 2285687"/>
              <a:gd name="connsiteY5-6544" fmla="*/ 2048666 h 9826882"/>
              <a:gd name="connsiteX6-6545" fmla="*/ 52514 w 2285687"/>
              <a:gd name="connsiteY6-6546" fmla="*/ 1905791 h 9826882"/>
              <a:gd name="connsiteX7-6547" fmla="*/ 200152 w 2285687"/>
              <a:gd name="connsiteY7-6548" fmla="*/ 1843881 h 9826882"/>
              <a:gd name="connsiteX8-6549" fmla="*/ 1486027 w 2285687"/>
              <a:gd name="connsiteY8-6550" fmla="*/ 1848642 h 9826882"/>
              <a:gd name="connsiteX9-6551" fmla="*/ 1483645 w 2285687"/>
              <a:gd name="connsiteY9-6552" fmla="*/ 2008186 h 9826882"/>
              <a:gd name="connsiteX10-6553" fmla="*/ 328739 w 2285687"/>
              <a:gd name="connsiteY10-6554" fmla="*/ 2020094 h 9826882"/>
              <a:gd name="connsiteX11-6555" fmla="*/ 183483 w 2285687"/>
              <a:gd name="connsiteY11-6556" fmla="*/ 2139157 h 9826882"/>
              <a:gd name="connsiteX12-6557" fmla="*/ 176338 w 2285687"/>
              <a:gd name="connsiteY12-6558" fmla="*/ 4832349 h 9826882"/>
              <a:gd name="connsiteX13-6559" fmla="*/ 333502 w 2285687"/>
              <a:gd name="connsiteY13-6560" fmla="*/ 5018087 h 9826882"/>
              <a:gd name="connsiteX14-6561" fmla="*/ 802608 w 2285687"/>
              <a:gd name="connsiteY14-6562" fmla="*/ 5018086 h 9826882"/>
              <a:gd name="connsiteX15-6563" fmla="*/ 1012157 w 2285687"/>
              <a:gd name="connsiteY15-6564" fmla="*/ 4884737 h 9826882"/>
              <a:gd name="connsiteX16-6565" fmla="*/ 1940846 w 2285687"/>
              <a:gd name="connsiteY16-6566" fmla="*/ 4884737 h 9826882"/>
              <a:gd name="connsiteX17-6567" fmla="*/ 2107533 w 2285687"/>
              <a:gd name="connsiteY17-6568" fmla="*/ 4687093 h 9826882"/>
              <a:gd name="connsiteX18-6569" fmla="*/ 2141325 w 2285687"/>
              <a:gd name="connsiteY18-6570" fmla="*/ 290738 h 9826882"/>
              <a:gd name="connsiteX19-6571" fmla="*/ 1996407 w 2285687"/>
              <a:gd name="connsiteY19-6572" fmla="*/ 192087 h 9826882"/>
              <a:gd name="connsiteX20-6573" fmla="*/ 1999581 w 2285687"/>
              <a:gd name="connsiteY20-6574" fmla="*/ 0 h 9826882"/>
              <a:gd name="connsiteX21-6575" fmla="*/ 2285672 w 2285687"/>
              <a:gd name="connsiteY21-6576" fmla="*/ 169975 h 9826882"/>
              <a:gd name="connsiteX22-6577" fmla="*/ 2267077 w 2285687"/>
              <a:gd name="connsiteY22-6578" fmla="*/ 4879975 h 9826882"/>
              <a:gd name="connsiteX23-6579" fmla="*/ 2124201 w 2285687"/>
              <a:gd name="connsiteY23-6580" fmla="*/ 5041900 h 9826882"/>
              <a:gd name="connsiteX24-6581" fmla="*/ 1881313 w 2285687"/>
              <a:gd name="connsiteY24-6582" fmla="*/ 5125243 h 9826882"/>
              <a:gd name="connsiteX25-6583" fmla="*/ 1874169 w 2285687"/>
              <a:gd name="connsiteY25-6584" fmla="*/ 5320504 h 9826882"/>
              <a:gd name="connsiteX26-6585" fmla="*/ 1874169 w 2285687"/>
              <a:gd name="connsiteY26-6586" fmla="*/ 9826882 h 9826882"/>
              <a:gd name="connsiteX27-6587" fmla="*/ 921669 w 2285687"/>
              <a:gd name="connsiteY27-6588" fmla="*/ 9826882 h 9826882"/>
              <a:gd name="connsiteX28" fmla="*/ 921669 w 2285687"/>
              <a:gd name="connsiteY28" fmla="*/ 5320504 h 9826882"/>
              <a:gd name="connsiteX0-6589" fmla="*/ 921669 w 2285687"/>
              <a:gd name="connsiteY0-6590" fmla="*/ 5320504 h 9826882"/>
              <a:gd name="connsiteX1-6591" fmla="*/ 795463 w 2285687"/>
              <a:gd name="connsiteY1-6592" fmla="*/ 5191917 h 9826882"/>
              <a:gd name="connsiteX2-6593" fmla="*/ 231106 w 2285687"/>
              <a:gd name="connsiteY2-6594" fmla="*/ 5194299 h 9826882"/>
              <a:gd name="connsiteX3-6595" fmla="*/ 57276 w 2285687"/>
              <a:gd name="connsiteY3-6596" fmla="*/ 5113335 h 9826882"/>
              <a:gd name="connsiteX4-6597" fmla="*/ 127 w 2285687"/>
              <a:gd name="connsiteY4-6598" fmla="*/ 4934742 h 9826882"/>
              <a:gd name="connsiteX5-6599" fmla="*/ 12033 w 2285687"/>
              <a:gd name="connsiteY5-6600" fmla="*/ 2048666 h 9826882"/>
              <a:gd name="connsiteX6-6601" fmla="*/ 52514 w 2285687"/>
              <a:gd name="connsiteY6-6602" fmla="*/ 1905791 h 9826882"/>
              <a:gd name="connsiteX7-6603" fmla="*/ 200152 w 2285687"/>
              <a:gd name="connsiteY7-6604" fmla="*/ 1843881 h 9826882"/>
              <a:gd name="connsiteX8-6605" fmla="*/ 1486027 w 2285687"/>
              <a:gd name="connsiteY8-6606" fmla="*/ 1848642 h 9826882"/>
              <a:gd name="connsiteX9-6607" fmla="*/ 1483645 w 2285687"/>
              <a:gd name="connsiteY9-6608" fmla="*/ 2008186 h 9826882"/>
              <a:gd name="connsiteX10-6609" fmla="*/ 328739 w 2285687"/>
              <a:gd name="connsiteY10-6610" fmla="*/ 2020094 h 9826882"/>
              <a:gd name="connsiteX11-6611" fmla="*/ 183483 w 2285687"/>
              <a:gd name="connsiteY11-6612" fmla="*/ 2139157 h 9826882"/>
              <a:gd name="connsiteX12-6613" fmla="*/ 176338 w 2285687"/>
              <a:gd name="connsiteY12-6614" fmla="*/ 4832349 h 9826882"/>
              <a:gd name="connsiteX13-6615" fmla="*/ 333502 w 2285687"/>
              <a:gd name="connsiteY13-6616" fmla="*/ 5018087 h 9826882"/>
              <a:gd name="connsiteX14-6617" fmla="*/ 802608 w 2285687"/>
              <a:gd name="connsiteY14-6618" fmla="*/ 5018086 h 9826882"/>
              <a:gd name="connsiteX15-6619" fmla="*/ 1012157 w 2285687"/>
              <a:gd name="connsiteY15-6620" fmla="*/ 4884737 h 9826882"/>
              <a:gd name="connsiteX16-6621" fmla="*/ 1940846 w 2285687"/>
              <a:gd name="connsiteY16-6622" fmla="*/ 4884737 h 9826882"/>
              <a:gd name="connsiteX17-6623" fmla="*/ 2107533 w 2285687"/>
              <a:gd name="connsiteY17-6624" fmla="*/ 4687093 h 9826882"/>
              <a:gd name="connsiteX18-6625" fmla="*/ 2141325 w 2285687"/>
              <a:gd name="connsiteY18-6626" fmla="*/ 290738 h 9826882"/>
              <a:gd name="connsiteX19-6627" fmla="*/ 1996407 w 2285687"/>
              <a:gd name="connsiteY19-6628" fmla="*/ 192087 h 9826882"/>
              <a:gd name="connsiteX20-6629" fmla="*/ 1999581 w 2285687"/>
              <a:gd name="connsiteY20-6630" fmla="*/ 0 h 9826882"/>
              <a:gd name="connsiteX21-6631" fmla="*/ 2285672 w 2285687"/>
              <a:gd name="connsiteY21-6632" fmla="*/ 169975 h 9826882"/>
              <a:gd name="connsiteX22-6633" fmla="*/ 2267077 w 2285687"/>
              <a:gd name="connsiteY22-6634" fmla="*/ 4879975 h 9826882"/>
              <a:gd name="connsiteX23-6635" fmla="*/ 2124201 w 2285687"/>
              <a:gd name="connsiteY23-6636" fmla="*/ 5041900 h 9826882"/>
              <a:gd name="connsiteX24-6637" fmla="*/ 1881313 w 2285687"/>
              <a:gd name="connsiteY24-6638" fmla="*/ 5125243 h 9826882"/>
              <a:gd name="connsiteX25-6639" fmla="*/ 1874169 w 2285687"/>
              <a:gd name="connsiteY25-6640" fmla="*/ 5320504 h 9826882"/>
              <a:gd name="connsiteX26-6641" fmla="*/ 1874169 w 2285687"/>
              <a:gd name="connsiteY26-6642" fmla="*/ 9826882 h 9826882"/>
              <a:gd name="connsiteX27-6643" fmla="*/ 921669 w 2285687"/>
              <a:gd name="connsiteY27-6644" fmla="*/ 9826882 h 9826882"/>
              <a:gd name="connsiteX28-6645" fmla="*/ 921669 w 2285687"/>
              <a:gd name="connsiteY28-6646" fmla="*/ 5320504 h 9826882"/>
              <a:gd name="connsiteX0-6647" fmla="*/ 921669 w 2285687"/>
              <a:gd name="connsiteY0-6648" fmla="*/ 5320504 h 9826882"/>
              <a:gd name="connsiteX1-6649" fmla="*/ 795463 w 2285687"/>
              <a:gd name="connsiteY1-6650" fmla="*/ 5191917 h 9826882"/>
              <a:gd name="connsiteX2-6651" fmla="*/ 231106 w 2285687"/>
              <a:gd name="connsiteY2-6652" fmla="*/ 5194299 h 9826882"/>
              <a:gd name="connsiteX3-6653" fmla="*/ 57276 w 2285687"/>
              <a:gd name="connsiteY3-6654" fmla="*/ 5113335 h 9826882"/>
              <a:gd name="connsiteX4-6655" fmla="*/ 127 w 2285687"/>
              <a:gd name="connsiteY4-6656" fmla="*/ 4934742 h 9826882"/>
              <a:gd name="connsiteX5-6657" fmla="*/ 12033 w 2285687"/>
              <a:gd name="connsiteY5-6658" fmla="*/ 2048666 h 9826882"/>
              <a:gd name="connsiteX6-6659" fmla="*/ 52514 w 2285687"/>
              <a:gd name="connsiteY6-6660" fmla="*/ 1905791 h 9826882"/>
              <a:gd name="connsiteX7-6661" fmla="*/ 200152 w 2285687"/>
              <a:gd name="connsiteY7-6662" fmla="*/ 1843881 h 9826882"/>
              <a:gd name="connsiteX8-6663" fmla="*/ 1486027 w 2285687"/>
              <a:gd name="connsiteY8-6664" fmla="*/ 1848642 h 9826882"/>
              <a:gd name="connsiteX9-6665" fmla="*/ 1483645 w 2285687"/>
              <a:gd name="connsiteY9-6666" fmla="*/ 2008186 h 9826882"/>
              <a:gd name="connsiteX10-6667" fmla="*/ 328739 w 2285687"/>
              <a:gd name="connsiteY10-6668" fmla="*/ 2020094 h 9826882"/>
              <a:gd name="connsiteX11-6669" fmla="*/ 183483 w 2285687"/>
              <a:gd name="connsiteY11-6670" fmla="*/ 2139157 h 9826882"/>
              <a:gd name="connsiteX12-6671" fmla="*/ 176338 w 2285687"/>
              <a:gd name="connsiteY12-6672" fmla="*/ 4832349 h 9826882"/>
              <a:gd name="connsiteX13-6673" fmla="*/ 333502 w 2285687"/>
              <a:gd name="connsiteY13-6674" fmla="*/ 5018087 h 9826882"/>
              <a:gd name="connsiteX14-6675" fmla="*/ 802608 w 2285687"/>
              <a:gd name="connsiteY14-6676" fmla="*/ 5018086 h 9826882"/>
              <a:gd name="connsiteX15-6677" fmla="*/ 1012157 w 2285687"/>
              <a:gd name="connsiteY15-6678" fmla="*/ 4884737 h 9826882"/>
              <a:gd name="connsiteX16-6679" fmla="*/ 1940846 w 2285687"/>
              <a:gd name="connsiteY16-6680" fmla="*/ 4884737 h 9826882"/>
              <a:gd name="connsiteX17-6681" fmla="*/ 2107533 w 2285687"/>
              <a:gd name="connsiteY17-6682" fmla="*/ 4687093 h 9826882"/>
              <a:gd name="connsiteX18-6683" fmla="*/ 2141325 w 2285687"/>
              <a:gd name="connsiteY18-6684" fmla="*/ 290738 h 9826882"/>
              <a:gd name="connsiteX19-6685" fmla="*/ 1996407 w 2285687"/>
              <a:gd name="connsiteY19-6686" fmla="*/ 192087 h 9826882"/>
              <a:gd name="connsiteX20-6687" fmla="*/ 1999581 w 2285687"/>
              <a:gd name="connsiteY20-6688" fmla="*/ 0 h 9826882"/>
              <a:gd name="connsiteX21-6689" fmla="*/ 2285672 w 2285687"/>
              <a:gd name="connsiteY21-6690" fmla="*/ 169975 h 9826882"/>
              <a:gd name="connsiteX22-6691" fmla="*/ 2267077 w 2285687"/>
              <a:gd name="connsiteY22-6692" fmla="*/ 4879975 h 9826882"/>
              <a:gd name="connsiteX23-6693" fmla="*/ 2124201 w 2285687"/>
              <a:gd name="connsiteY23-6694" fmla="*/ 5041900 h 9826882"/>
              <a:gd name="connsiteX24-6695" fmla="*/ 1881313 w 2285687"/>
              <a:gd name="connsiteY24-6696" fmla="*/ 5125243 h 9826882"/>
              <a:gd name="connsiteX25-6697" fmla="*/ 1874169 w 2285687"/>
              <a:gd name="connsiteY25-6698" fmla="*/ 5320504 h 9826882"/>
              <a:gd name="connsiteX26-6699" fmla="*/ 1874169 w 2285687"/>
              <a:gd name="connsiteY26-6700" fmla="*/ 9826882 h 9826882"/>
              <a:gd name="connsiteX27-6701" fmla="*/ 921669 w 2285687"/>
              <a:gd name="connsiteY27-6702" fmla="*/ 9826882 h 9826882"/>
              <a:gd name="connsiteX28-6703" fmla="*/ 921669 w 2285687"/>
              <a:gd name="connsiteY28-6704" fmla="*/ 5320504 h 9826882"/>
              <a:gd name="connsiteX0-6705" fmla="*/ 921669 w 2285687"/>
              <a:gd name="connsiteY0-6706" fmla="*/ 5320504 h 9826882"/>
              <a:gd name="connsiteX1-6707" fmla="*/ 795463 w 2285687"/>
              <a:gd name="connsiteY1-6708" fmla="*/ 5191917 h 9826882"/>
              <a:gd name="connsiteX2-6709" fmla="*/ 231106 w 2285687"/>
              <a:gd name="connsiteY2-6710" fmla="*/ 5194299 h 9826882"/>
              <a:gd name="connsiteX3-6711" fmla="*/ 57276 w 2285687"/>
              <a:gd name="connsiteY3-6712" fmla="*/ 5113335 h 9826882"/>
              <a:gd name="connsiteX4-6713" fmla="*/ 127 w 2285687"/>
              <a:gd name="connsiteY4-6714" fmla="*/ 4934742 h 9826882"/>
              <a:gd name="connsiteX5-6715" fmla="*/ 12033 w 2285687"/>
              <a:gd name="connsiteY5-6716" fmla="*/ 2048666 h 9826882"/>
              <a:gd name="connsiteX6-6717" fmla="*/ 52514 w 2285687"/>
              <a:gd name="connsiteY6-6718" fmla="*/ 1905791 h 9826882"/>
              <a:gd name="connsiteX7-6719" fmla="*/ 200152 w 2285687"/>
              <a:gd name="connsiteY7-6720" fmla="*/ 1843881 h 9826882"/>
              <a:gd name="connsiteX8-6721" fmla="*/ 1486027 w 2285687"/>
              <a:gd name="connsiteY8-6722" fmla="*/ 1848642 h 9826882"/>
              <a:gd name="connsiteX9-6723" fmla="*/ 1483645 w 2285687"/>
              <a:gd name="connsiteY9-6724" fmla="*/ 2008186 h 9826882"/>
              <a:gd name="connsiteX10-6725" fmla="*/ 328739 w 2285687"/>
              <a:gd name="connsiteY10-6726" fmla="*/ 2020094 h 9826882"/>
              <a:gd name="connsiteX11-6727" fmla="*/ 183483 w 2285687"/>
              <a:gd name="connsiteY11-6728" fmla="*/ 2139157 h 9826882"/>
              <a:gd name="connsiteX12-6729" fmla="*/ 176338 w 2285687"/>
              <a:gd name="connsiteY12-6730" fmla="*/ 4832349 h 9826882"/>
              <a:gd name="connsiteX13-6731" fmla="*/ 333502 w 2285687"/>
              <a:gd name="connsiteY13-6732" fmla="*/ 5018087 h 9826882"/>
              <a:gd name="connsiteX14-6733" fmla="*/ 802608 w 2285687"/>
              <a:gd name="connsiteY14-6734" fmla="*/ 5018086 h 9826882"/>
              <a:gd name="connsiteX15-6735" fmla="*/ 1012157 w 2285687"/>
              <a:gd name="connsiteY15-6736" fmla="*/ 4884737 h 9826882"/>
              <a:gd name="connsiteX16-6737" fmla="*/ 1940846 w 2285687"/>
              <a:gd name="connsiteY16-6738" fmla="*/ 4884737 h 9826882"/>
              <a:gd name="connsiteX17-6739" fmla="*/ 2107533 w 2285687"/>
              <a:gd name="connsiteY17-6740" fmla="*/ 4687093 h 9826882"/>
              <a:gd name="connsiteX18-6741" fmla="*/ 2141325 w 2285687"/>
              <a:gd name="connsiteY18-6742" fmla="*/ 290738 h 9826882"/>
              <a:gd name="connsiteX19-6743" fmla="*/ 1996407 w 2285687"/>
              <a:gd name="connsiteY19-6744" fmla="*/ 192087 h 9826882"/>
              <a:gd name="connsiteX20-6745" fmla="*/ 1999581 w 2285687"/>
              <a:gd name="connsiteY20-6746" fmla="*/ 0 h 9826882"/>
              <a:gd name="connsiteX21-6747" fmla="*/ 2285672 w 2285687"/>
              <a:gd name="connsiteY21-6748" fmla="*/ 169975 h 9826882"/>
              <a:gd name="connsiteX22-6749" fmla="*/ 2267077 w 2285687"/>
              <a:gd name="connsiteY22-6750" fmla="*/ 4879975 h 9826882"/>
              <a:gd name="connsiteX23-6751" fmla="*/ 2124201 w 2285687"/>
              <a:gd name="connsiteY23-6752" fmla="*/ 5041900 h 9826882"/>
              <a:gd name="connsiteX24-6753" fmla="*/ 1881313 w 2285687"/>
              <a:gd name="connsiteY24-6754" fmla="*/ 5125243 h 9826882"/>
              <a:gd name="connsiteX25-6755" fmla="*/ 1874169 w 2285687"/>
              <a:gd name="connsiteY25-6756" fmla="*/ 5320504 h 9826882"/>
              <a:gd name="connsiteX26-6757" fmla="*/ 1874169 w 2285687"/>
              <a:gd name="connsiteY26-6758" fmla="*/ 9826882 h 9826882"/>
              <a:gd name="connsiteX27-6759" fmla="*/ 921669 w 2285687"/>
              <a:gd name="connsiteY27-6760" fmla="*/ 9826882 h 9826882"/>
              <a:gd name="connsiteX28-6761" fmla="*/ 921669 w 2285687"/>
              <a:gd name="connsiteY28-6762" fmla="*/ 5320504 h 9826882"/>
              <a:gd name="connsiteX0-6763" fmla="*/ 921669 w 2285687"/>
              <a:gd name="connsiteY0-6764" fmla="*/ 5320504 h 9826882"/>
              <a:gd name="connsiteX1-6765" fmla="*/ 795463 w 2285687"/>
              <a:gd name="connsiteY1-6766" fmla="*/ 5191917 h 9826882"/>
              <a:gd name="connsiteX2-6767" fmla="*/ 231106 w 2285687"/>
              <a:gd name="connsiteY2-6768" fmla="*/ 5194299 h 9826882"/>
              <a:gd name="connsiteX3-6769" fmla="*/ 57276 w 2285687"/>
              <a:gd name="connsiteY3-6770" fmla="*/ 5113335 h 9826882"/>
              <a:gd name="connsiteX4-6771" fmla="*/ 127 w 2285687"/>
              <a:gd name="connsiteY4-6772" fmla="*/ 4934742 h 9826882"/>
              <a:gd name="connsiteX5-6773" fmla="*/ 12033 w 2285687"/>
              <a:gd name="connsiteY5-6774" fmla="*/ 2048666 h 9826882"/>
              <a:gd name="connsiteX6-6775" fmla="*/ 52514 w 2285687"/>
              <a:gd name="connsiteY6-6776" fmla="*/ 1905791 h 9826882"/>
              <a:gd name="connsiteX7-6777" fmla="*/ 200152 w 2285687"/>
              <a:gd name="connsiteY7-6778" fmla="*/ 1843881 h 9826882"/>
              <a:gd name="connsiteX8-6779" fmla="*/ 1486027 w 2285687"/>
              <a:gd name="connsiteY8-6780" fmla="*/ 1848642 h 9826882"/>
              <a:gd name="connsiteX9-6781" fmla="*/ 1483645 w 2285687"/>
              <a:gd name="connsiteY9-6782" fmla="*/ 2008186 h 9826882"/>
              <a:gd name="connsiteX10-6783" fmla="*/ 328739 w 2285687"/>
              <a:gd name="connsiteY10-6784" fmla="*/ 2020094 h 9826882"/>
              <a:gd name="connsiteX11-6785" fmla="*/ 183483 w 2285687"/>
              <a:gd name="connsiteY11-6786" fmla="*/ 2139157 h 9826882"/>
              <a:gd name="connsiteX12-6787" fmla="*/ 176338 w 2285687"/>
              <a:gd name="connsiteY12-6788" fmla="*/ 4832349 h 9826882"/>
              <a:gd name="connsiteX13-6789" fmla="*/ 333502 w 2285687"/>
              <a:gd name="connsiteY13-6790" fmla="*/ 5018087 h 9826882"/>
              <a:gd name="connsiteX14-6791" fmla="*/ 802608 w 2285687"/>
              <a:gd name="connsiteY14-6792" fmla="*/ 5018086 h 9826882"/>
              <a:gd name="connsiteX15-6793" fmla="*/ 1012157 w 2285687"/>
              <a:gd name="connsiteY15-6794" fmla="*/ 4884737 h 9826882"/>
              <a:gd name="connsiteX16-6795" fmla="*/ 1940846 w 2285687"/>
              <a:gd name="connsiteY16-6796" fmla="*/ 4884737 h 9826882"/>
              <a:gd name="connsiteX17-6797" fmla="*/ 2107533 w 2285687"/>
              <a:gd name="connsiteY17-6798" fmla="*/ 4687093 h 9826882"/>
              <a:gd name="connsiteX18-6799" fmla="*/ 2141325 w 2285687"/>
              <a:gd name="connsiteY18-6800" fmla="*/ 290738 h 9826882"/>
              <a:gd name="connsiteX19-6801" fmla="*/ 1996407 w 2285687"/>
              <a:gd name="connsiteY19-6802" fmla="*/ 192087 h 9826882"/>
              <a:gd name="connsiteX20-6803" fmla="*/ 1999581 w 2285687"/>
              <a:gd name="connsiteY20-6804" fmla="*/ 0 h 9826882"/>
              <a:gd name="connsiteX21-6805" fmla="*/ 2285672 w 2285687"/>
              <a:gd name="connsiteY21-6806" fmla="*/ 169975 h 9826882"/>
              <a:gd name="connsiteX22-6807" fmla="*/ 2267077 w 2285687"/>
              <a:gd name="connsiteY22-6808" fmla="*/ 4879975 h 9826882"/>
              <a:gd name="connsiteX23-6809" fmla="*/ 2124201 w 2285687"/>
              <a:gd name="connsiteY23-6810" fmla="*/ 5041900 h 9826882"/>
              <a:gd name="connsiteX24-6811" fmla="*/ 1881313 w 2285687"/>
              <a:gd name="connsiteY24-6812" fmla="*/ 5125243 h 9826882"/>
              <a:gd name="connsiteX25-6813" fmla="*/ 1874169 w 2285687"/>
              <a:gd name="connsiteY25-6814" fmla="*/ 5320504 h 9826882"/>
              <a:gd name="connsiteX26-6815" fmla="*/ 1874169 w 2285687"/>
              <a:gd name="connsiteY26-6816" fmla="*/ 9826882 h 9826882"/>
              <a:gd name="connsiteX27-6817" fmla="*/ 921669 w 2285687"/>
              <a:gd name="connsiteY27-6818" fmla="*/ 9826882 h 9826882"/>
              <a:gd name="connsiteX28-6819" fmla="*/ 921669 w 2285687"/>
              <a:gd name="connsiteY28-6820" fmla="*/ 5320504 h 9826882"/>
              <a:gd name="connsiteX0-6821" fmla="*/ 921669 w 2285687"/>
              <a:gd name="connsiteY0-6822" fmla="*/ 5320504 h 9826882"/>
              <a:gd name="connsiteX1-6823" fmla="*/ 795463 w 2285687"/>
              <a:gd name="connsiteY1-6824" fmla="*/ 5191917 h 9826882"/>
              <a:gd name="connsiteX2-6825" fmla="*/ 231106 w 2285687"/>
              <a:gd name="connsiteY2-6826" fmla="*/ 5194299 h 9826882"/>
              <a:gd name="connsiteX3-6827" fmla="*/ 57276 w 2285687"/>
              <a:gd name="connsiteY3-6828" fmla="*/ 5113335 h 9826882"/>
              <a:gd name="connsiteX4-6829" fmla="*/ 127 w 2285687"/>
              <a:gd name="connsiteY4-6830" fmla="*/ 4934742 h 9826882"/>
              <a:gd name="connsiteX5-6831" fmla="*/ 12033 w 2285687"/>
              <a:gd name="connsiteY5-6832" fmla="*/ 2048666 h 9826882"/>
              <a:gd name="connsiteX6-6833" fmla="*/ 64420 w 2285687"/>
              <a:gd name="connsiteY6-6834" fmla="*/ 1893885 h 9826882"/>
              <a:gd name="connsiteX7-6835" fmla="*/ 200152 w 2285687"/>
              <a:gd name="connsiteY7-6836" fmla="*/ 1843881 h 9826882"/>
              <a:gd name="connsiteX8-6837" fmla="*/ 1486027 w 2285687"/>
              <a:gd name="connsiteY8-6838" fmla="*/ 1848642 h 9826882"/>
              <a:gd name="connsiteX9-6839" fmla="*/ 1483645 w 2285687"/>
              <a:gd name="connsiteY9-6840" fmla="*/ 2008186 h 9826882"/>
              <a:gd name="connsiteX10-6841" fmla="*/ 328739 w 2285687"/>
              <a:gd name="connsiteY10-6842" fmla="*/ 2020094 h 9826882"/>
              <a:gd name="connsiteX11-6843" fmla="*/ 183483 w 2285687"/>
              <a:gd name="connsiteY11-6844" fmla="*/ 2139157 h 9826882"/>
              <a:gd name="connsiteX12-6845" fmla="*/ 176338 w 2285687"/>
              <a:gd name="connsiteY12-6846" fmla="*/ 4832349 h 9826882"/>
              <a:gd name="connsiteX13-6847" fmla="*/ 333502 w 2285687"/>
              <a:gd name="connsiteY13-6848" fmla="*/ 5018087 h 9826882"/>
              <a:gd name="connsiteX14-6849" fmla="*/ 802608 w 2285687"/>
              <a:gd name="connsiteY14-6850" fmla="*/ 5018086 h 9826882"/>
              <a:gd name="connsiteX15-6851" fmla="*/ 1012157 w 2285687"/>
              <a:gd name="connsiteY15-6852" fmla="*/ 4884737 h 9826882"/>
              <a:gd name="connsiteX16-6853" fmla="*/ 1940846 w 2285687"/>
              <a:gd name="connsiteY16-6854" fmla="*/ 4884737 h 9826882"/>
              <a:gd name="connsiteX17-6855" fmla="*/ 2107533 w 2285687"/>
              <a:gd name="connsiteY17-6856" fmla="*/ 4687093 h 9826882"/>
              <a:gd name="connsiteX18-6857" fmla="*/ 2141325 w 2285687"/>
              <a:gd name="connsiteY18-6858" fmla="*/ 290738 h 9826882"/>
              <a:gd name="connsiteX19-6859" fmla="*/ 1996407 w 2285687"/>
              <a:gd name="connsiteY19-6860" fmla="*/ 192087 h 9826882"/>
              <a:gd name="connsiteX20-6861" fmla="*/ 1999581 w 2285687"/>
              <a:gd name="connsiteY20-6862" fmla="*/ 0 h 9826882"/>
              <a:gd name="connsiteX21-6863" fmla="*/ 2285672 w 2285687"/>
              <a:gd name="connsiteY21-6864" fmla="*/ 169975 h 9826882"/>
              <a:gd name="connsiteX22-6865" fmla="*/ 2267077 w 2285687"/>
              <a:gd name="connsiteY22-6866" fmla="*/ 4879975 h 9826882"/>
              <a:gd name="connsiteX23-6867" fmla="*/ 2124201 w 2285687"/>
              <a:gd name="connsiteY23-6868" fmla="*/ 5041900 h 9826882"/>
              <a:gd name="connsiteX24-6869" fmla="*/ 1881313 w 2285687"/>
              <a:gd name="connsiteY24-6870" fmla="*/ 5125243 h 9826882"/>
              <a:gd name="connsiteX25-6871" fmla="*/ 1874169 w 2285687"/>
              <a:gd name="connsiteY25-6872" fmla="*/ 5320504 h 9826882"/>
              <a:gd name="connsiteX26-6873" fmla="*/ 1874169 w 2285687"/>
              <a:gd name="connsiteY26-6874" fmla="*/ 9826882 h 9826882"/>
              <a:gd name="connsiteX27-6875" fmla="*/ 921669 w 2285687"/>
              <a:gd name="connsiteY27-6876" fmla="*/ 9826882 h 9826882"/>
              <a:gd name="connsiteX28-6877" fmla="*/ 921669 w 2285687"/>
              <a:gd name="connsiteY28-6878" fmla="*/ 5320504 h 9826882"/>
              <a:gd name="connsiteX0-6879" fmla="*/ 921669 w 2285687"/>
              <a:gd name="connsiteY0-6880" fmla="*/ 5320504 h 9826882"/>
              <a:gd name="connsiteX1-6881" fmla="*/ 795463 w 2285687"/>
              <a:gd name="connsiteY1-6882" fmla="*/ 5191917 h 9826882"/>
              <a:gd name="connsiteX2-6883" fmla="*/ 231106 w 2285687"/>
              <a:gd name="connsiteY2-6884" fmla="*/ 5194299 h 9826882"/>
              <a:gd name="connsiteX3-6885" fmla="*/ 57276 w 2285687"/>
              <a:gd name="connsiteY3-6886" fmla="*/ 5113335 h 9826882"/>
              <a:gd name="connsiteX4-6887" fmla="*/ 127 w 2285687"/>
              <a:gd name="connsiteY4-6888" fmla="*/ 4934742 h 9826882"/>
              <a:gd name="connsiteX5-6889" fmla="*/ 12033 w 2285687"/>
              <a:gd name="connsiteY5-6890" fmla="*/ 2048666 h 9826882"/>
              <a:gd name="connsiteX6-6891" fmla="*/ 64420 w 2285687"/>
              <a:gd name="connsiteY6-6892" fmla="*/ 1893885 h 9826882"/>
              <a:gd name="connsiteX7-6893" fmla="*/ 200152 w 2285687"/>
              <a:gd name="connsiteY7-6894" fmla="*/ 1843881 h 9826882"/>
              <a:gd name="connsiteX8-6895" fmla="*/ 1486027 w 2285687"/>
              <a:gd name="connsiteY8-6896" fmla="*/ 1848642 h 9826882"/>
              <a:gd name="connsiteX9-6897" fmla="*/ 1483645 w 2285687"/>
              <a:gd name="connsiteY9-6898" fmla="*/ 2008186 h 9826882"/>
              <a:gd name="connsiteX10-6899" fmla="*/ 328739 w 2285687"/>
              <a:gd name="connsiteY10-6900" fmla="*/ 2020094 h 9826882"/>
              <a:gd name="connsiteX11-6901" fmla="*/ 183483 w 2285687"/>
              <a:gd name="connsiteY11-6902" fmla="*/ 2139157 h 9826882"/>
              <a:gd name="connsiteX12-6903" fmla="*/ 176338 w 2285687"/>
              <a:gd name="connsiteY12-6904" fmla="*/ 4832349 h 9826882"/>
              <a:gd name="connsiteX13-6905" fmla="*/ 333502 w 2285687"/>
              <a:gd name="connsiteY13-6906" fmla="*/ 5018087 h 9826882"/>
              <a:gd name="connsiteX14-6907" fmla="*/ 802608 w 2285687"/>
              <a:gd name="connsiteY14-6908" fmla="*/ 5018086 h 9826882"/>
              <a:gd name="connsiteX15-6909" fmla="*/ 1012157 w 2285687"/>
              <a:gd name="connsiteY15-6910" fmla="*/ 4884737 h 9826882"/>
              <a:gd name="connsiteX16-6911" fmla="*/ 1940846 w 2285687"/>
              <a:gd name="connsiteY16-6912" fmla="*/ 4884737 h 9826882"/>
              <a:gd name="connsiteX17-6913" fmla="*/ 2107533 w 2285687"/>
              <a:gd name="connsiteY17-6914" fmla="*/ 4687093 h 9826882"/>
              <a:gd name="connsiteX18-6915" fmla="*/ 2141325 w 2285687"/>
              <a:gd name="connsiteY18-6916" fmla="*/ 290738 h 9826882"/>
              <a:gd name="connsiteX19-6917" fmla="*/ 1996407 w 2285687"/>
              <a:gd name="connsiteY19-6918" fmla="*/ 192087 h 9826882"/>
              <a:gd name="connsiteX20-6919" fmla="*/ 1999581 w 2285687"/>
              <a:gd name="connsiteY20-6920" fmla="*/ 0 h 9826882"/>
              <a:gd name="connsiteX21-6921" fmla="*/ 2285672 w 2285687"/>
              <a:gd name="connsiteY21-6922" fmla="*/ 169975 h 9826882"/>
              <a:gd name="connsiteX22-6923" fmla="*/ 2267077 w 2285687"/>
              <a:gd name="connsiteY22-6924" fmla="*/ 4879975 h 9826882"/>
              <a:gd name="connsiteX23-6925" fmla="*/ 2124201 w 2285687"/>
              <a:gd name="connsiteY23-6926" fmla="*/ 5041900 h 9826882"/>
              <a:gd name="connsiteX24-6927" fmla="*/ 1881313 w 2285687"/>
              <a:gd name="connsiteY24-6928" fmla="*/ 5125243 h 9826882"/>
              <a:gd name="connsiteX25-6929" fmla="*/ 1874169 w 2285687"/>
              <a:gd name="connsiteY25-6930" fmla="*/ 5320504 h 9826882"/>
              <a:gd name="connsiteX26-6931" fmla="*/ 1874169 w 2285687"/>
              <a:gd name="connsiteY26-6932" fmla="*/ 9826882 h 9826882"/>
              <a:gd name="connsiteX27-6933" fmla="*/ 921669 w 2285687"/>
              <a:gd name="connsiteY27-6934" fmla="*/ 9826882 h 9826882"/>
              <a:gd name="connsiteX28-6935" fmla="*/ 921669 w 2285687"/>
              <a:gd name="connsiteY28-6936" fmla="*/ 5320504 h 9826882"/>
              <a:gd name="connsiteX0-6937" fmla="*/ 921669 w 2285687"/>
              <a:gd name="connsiteY0-6938" fmla="*/ 5320504 h 9826882"/>
              <a:gd name="connsiteX1-6939" fmla="*/ 795463 w 2285687"/>
              <a:gd name="connsiteY1-6940" fmla="*/ 5191917 h 9826882"/>
              <a:gd name="connsiteX2-6941" fmla="*/ 231106 w 2285687"/>
              <a:gd name="connsiteY2-6942" fmla="*/ 5194299 h 9826882"/>
              <a:gd name="connsiteX3-6943" fmla="*/ 57276 w 2285687"/>
              <a:gd name="connsiteY3-6944" fmla="*/ 5113335 h 9826882"/>
              <a:gd name="connsiteX4-6945" fmla="*/ 127 w 2285687"/>
              <a:gd name="connsiteY4-6946" fmla="*/ 4934742 h 9826882"/>
              <a:gd name="connsiteX5-6947" fmla="*/ 12033 w 2285687"/>
              <a:gd name="connsiteY5-6948" fmla="*/ 2048666 h 9826882"/>
              <a:gd name="connsiteX6-6949" fmla="*/ 64420 w 2285687"/>
              <a:gd name="connsiteY6-6950" fmla="*/ 1893885 h 9826882"/>
              <a:gd name="connsiteX7-6951" fmla="*/ 200152 w 2285687"/>
              <a:gd name="connsiteY7-6952" fmla="*/ 1843881 h 9826882"/>
              <a:gd name="connsiteX8-6953" fmla="*/ 1486027 w 2285687"/>
              <a:gd name="connsiteY8-6954" fmla="*/ 1848642 h 9826882"/>
              <a:gd name="connsiteX9-6955" fmla="*/ 1483645 w 2285687"/>
              <a:gd name="connsiteY9-6956" fmla="*/ 2008186 h 9826882"/>
              <a:gd name="connsiteX10-6957" fmla="*/ 328739 w 2285687"/>
              <a:gd name="connsiteY10-6958" fmla="*/ 2020094 h 9826882"/>
              <a:gd name="connsiteX11-6959" fmla="*/ 183483 w 2285687"/>
              <a:gd name="connsiteY11-6960" fmla="*/ 2139157 h 9826882"/>
              <a:gd name="connsiteX12-6961" fmla="*/ 176338 w 2285687"/>
              <a:gd name="connsiteY12-6962" fmla="*/ 4832349 h 9826882"/>
              <a:gd name="connsiteX13-6963" fmla="*/ 333502 w 2285687"/>
              <a:gd name="connsiteY13-6964" fmla="*/ 5018087 h 9826882"/>
              <a:gd name="connsiteX14-6965" fmla="*/ 802608 w 2285687"/>
              <a:gd name="connsiteY14-6966" fmla="*/ 5018086 h 9826882"/>
              <a:gd name="connsiteX15-6967" fmla="*/ 1012157 w 2285687"/>
              <a:gd name="connsiteY15-6968" fmla="*/ 4884737 h 9826882"/>
              <a:gd name="connsiteX16-6969" fmla="*/ 1940846 w 2285687"/>
              <a:gd name="connsiteY16-6970" fmla="*/ 4884737 h 9826882"/>
              <a:gd name="connsiteX17-6971" fmla="*/ 2107533 w 2285687"/>
              <a:gd name="connsiteY17-6972" fmla="*/ 4687093 h 9826882"/>
              <a:gd name="connsiteX18-6973" fmla="*/ 2141325 w 2285687"/>
              <a:gd name="connsiteY18-6974" fmla="*/ 290738 h 9826882"/>
              <a:gd name="connsiteX19-6975" fmla="*/ 1996407 w 2285687"/>
              <a:gd name="connsiteY19-6976" fmla="*/ 192087 h 9826882"/>
              <a:gd name="connsiteX20-6977" fmla="*/ 1999581 w 2285687"/>
              <a:gd name="connsiteY20-6978" fmla="*/ 0 h 9826882"/>
              <a:gd name="connsiteX21-6979" fmla="*/ 2285672 w 2285687"/>
              <a:gd name="connsiteY21-6980" fmla="*/ 169975 h 9826882"/>
              <a:gd name="connsiteX22-6981" fmla="*/ 2267077 w 2285687"/>
              <a:gd name="connsiteY22-6982" fmla="*/ 4879975 h 9826882"/>
              <a:gd name="connsiteX23-6983" fmla="*/ 2124201 w 2285687"/>
              <a:gd name="connsiteY23-6984" fmla="*/ 5041900 h 9826882"/>
              <a:gd name="connsiteX24-6985" fmla="*/ 1881313 w 2285687"/>
              <a:gd name="connsiteY24-6986" fmla="*/ 5125243 h 9826882"/>
              <a:gd name="connsiteX25-6987" fmla="*/ 1874169 w 2285687"/>
              <a:gd name="connsiteY25-6988" fmla="*/ 5320504 h 9826882"/>
              <a:gd name="connsiteX26-6989" fmla="*/ 1874169 w 2285687"/>
              <a:gd name="connsiteY26-6990" fmla="*/ 9826882 h 9826882"/>
              <a:gd name="connsiteX27-6991" fmla="*/ 921669 w 2285687"/>
              <a:gd name="connsiteY27-6992" fmla="*/ 9826882 h 9826882"/>
              <a:gd name="connsiteX28-6993" fmla="*/ 921669 w 2285687"/>
              <a:gd name="connsiteY28-6994" fmla="*/ 5320504 h 9826882"/>
              <a:gd name="connsiteX0-6995" fmla="*/ 921669 w 2285687"/>
              <a:gd name="connsiteY0-6996" fmla="*/ 5320504 h 9826882"/>
              <a:gd name="connsiteX1-6997" fmla="*/ 795463 w 2285687"/>
              <a:gd name="connsiteY1-6998" fmla="*/ 5191917 h 9826882"/>
              <a:gd name="connsiteX2-6999" fmla="*/ 231106 w 2285687"/>
              <a:gd name="connsiteY2-7000" fmla="*/ 5194299 h 9826882"/>
              <a:gd name="connsiteX3-7001" fmla="*/ 57276 w 2285687"/>
              <a:gd name="connsiteY3-7002" fmla="*/ 5113335 h 9826882"/>
              <a:gd name="connsiteX4-7003" fmla="*/ 127 w 2285687"/>
              <a:gd name="connsiteY4-7004" fmla="*/ 4934742 h 9826882"/>
              <a:gd name="connsiteX5-7005" fmla="*/ 12033 w 2285687"/>
              <a:gd name="connsiteY5-7006" fmla="*/ 2048666 h 9826882"/>
              <a:gd name="connsiteX6-7007" fmla="*/ 64420 w 2285687"/>
              <a:gd name="connsiteY6-7008" fmla="*/ 1893885 h 9826882"/>
              <a:gd name="connsiteX7-7009" fmla="*/ 200152 w 2285687"/>
              <a:gd name="connsiteY7-7010" fmla="*/ 1843881 h 9826882"/>
              <a:gd name="connsiteX8-7011" fmla="*/ 1486027 w 2285687"/>
              <a:gd name="connsiteY8-7012" fmla="*/ 1848642 h 9826882"/>
              <a:gd name="connsiteX9-7013" fmla="*/ 1483645 w 2285687"/>
              <a:gd name="connsiteY9-7014" fmla="*/ 2008186 h 9826882"/>
              <a:gd name="connsiteX10-7015" fmla="*/ 328739 w 2285687"/>
              <a:gd name="connsiteY10-7016" fmla="*/ 2020094 h 9826882"/>
              <a:gd name="connsiteX11-7017" fmla="*/ 183483 w 2285687"/>
              <a:gd name="connsiteY11-7018" fmla="*/ 2139157 h 9826882"/>
              <a:gd name="connsiteX12-7019" fmla="*/ 176338 w 2285687"/>
              <a:gd name="connsiteY12-7020" fmla="*/ 4832349 h 9826882"/>
              <a:gd name="connsiteX13-7021" fmla="*/ 333502 w 2285687"/>
              <a:gd name="connsiteY13-7022" fmla="*/ 5018087 h 9826882"/>
              <a:gd name="connsiteX14-7023" fmla="*/ 802608 w 2285687"/>
              <a:gd name="connsiteY14-7024" fmla="*/ 5018086 h 9826882"/>
              <a:gd name="connsiteX15-7025" fmla="*/ 1012157 w 2285687"/>
              <a:gd name="connsiteY15-7026" fmla="*/ 4884737 h 9826882"/>
              <a:gd name="connsiteX16-7027" fmla="*/ 1940846 w 2285687"/>
              <a:gd name="connsiteY16-7028" fmla="*/ 4884737 h 9826882"/>
              <a:gd name="connsiteX17-7029" fmla="*/ 2107533 w 2285687"/>
              <a:gd name="connsiteY17-7030" fmla="*/ 4687093 h 9826882"/>
              <a:gd name="connsiteX18-7031" fmla="*/ 2141325 w 2285687"/>
              <a:gd name="connsiteY18-7032" fmla="*/ 290738 h 9826882"/>
              <a:gd name="connsiteX19-7033" fmla="*/ 1996407 w 2285687"/>
              <a:gd name="connsiteY19-7034" fmla="*/ 192087 h 9826882"/>
              <a:gd name="connsiteX20-7035" fmla="*/ 1999581 w 2285687"/>
              <a:gd name="connsiteY20-7036" fmla="*/ 0 h 9826882"/>
              <a:gd name="connsiteX21-7037" fmla="*/ 2285672 w 2285687"/>
              <a:gd name="connsiteY21-7038" fmla="*/ 169975 h 9826882"/>
              <a:gd name="connsiteX22-7039" fmla="*/ 2267077 w 2285687"/>
              <a:gd name="connsiteY22-7040" fmla="*/ 4879975 h 9826882"/>
              <a:gd name="connsiteX23-7041" fmla="*/ 2124201 w 2285687"/>
              <a:gd name="connsiteY23-7042" fmla="*/ 5041900 h 9826882"/>
              <a:gd name="connsiteX24-7043" fmla="*/ 1881313 w 2285687"/>
              <a:gd name="connsiteY24-7044" fmla="*/ 5125243 h 9826882"/>
              <a:gd name="connsiteX25-7045" fmla="*/ 1874169 w 2285687"/>
              <a:gd name="connsiteY25-7046" fmla="*/ 5320504 h 9826882"/>
              <a:gd name="connsiteX26-7047" fmla="*/ 1874169 w 2285687"/>
              <a:gd name="connsiteY26-7048" fmla="*/ 9826882 h 9826882"/>
              <a:gd name="connsiteX27-7049" fmla="*/ 921669 w 2285687"/>
              <a:gd name="connsiteY27-7050" fmla="*/ 9826882 h 9826882"/>
              <a:gd name="connsiteX28-7051" fmla="*/ 921669 w 2285687"/>
              <a:gd name="connsiteY28-7052" fmla="*/ 5320504 h 9826882"/>
              <a:gd name="connsiteX0-7053" fmla="*/ 921669 w 2285687"/>
              <a:gd name="connsiteY0-7054" fmla="*/ 5320504 h 9826882"/>
              <a:gd name="connsiteX1-7055" fmla="*/ 795463 w 2285687"/>
              <a:gd name="connsiteY1-7056" fmla="*/ 5191917 h 9826882"/>
              <a:gd name="connsiteX2-7057" fmla="*/ 231106 w 2285687"/>
              <a:gd name="connsiteY2-7058" fmla="*/ 5194299 h 9826882"/>
              <a:gd name="connsiteX3-7059" fmla="*/ 57276 w 2285687"/>
              <a:gd name="connsiteY3-7060" fmla="*/ 5113335 h 9826882"/>
              <a:gd name="connsiteX4-7061" fmla="*/ 127 w 2285687"/>
              <a:gd name="connsiteY4-7062" fmla="*/ 4934742 h 9826882"/>
              <a:gd name="connsiteX5-7063" fmla="*/ 12033 w 2285687"/>
              <a:gd name="connsiteY5-7064" fmla="*/ 2048666 h 9826882"/>
              <a:gd name="connsiteX6-7065" fmla="*/ 64420 w 2285687"/>
              <a:gd name="connsiteY6-7066" fmla="*/ 1893885 h 9826882"/>
              <a:gd name="connsiteX7-7067" fmla="*/ 200152 w 2285687"/>
              <a:gd name="connsiteY7-7068" fmla="*/ 1843881 h 9826882"/>
              <a:gd name="connsiteX8-7069" fmla="*/ 1486027 w 2285687"/>
              <a:gd name="connsiteY8-7070" fmla="*/ 1848642 h 9826882"/>
              <a:gd name="connsiteX9-7071" fmla="*/ 1483645 w 2285687"/>
              <a:gd name="connsiteY9-7072" fmla="*/ 2008186 h 9826882"/>
              <a:gd name="connsiteX10-7073" fmla="*/ 328739 w 2285687"/>
              <a:gd name="connsiteY10-7074" fmla="*/ 2020094 h 9826882"/>
              <a:gd name="connsiteX11-7075" fmla="*/ 183483 w 2285687"/>
              <a:gd name="connsiteY11-7076" fmla="*/ 2139157 h 9826882"/>
              <a:gd name="connsiteX12-7077" fmla="*/ 176338 w 2285687"/>
              <a:gd name="connsiteY12-7078" fmla="*/ 4832349 h 9826882"/>
              <a:gd name="connsiteX13-7079" fmla="*/ 333502 w 2285687"/>
              <a:gd name="connsiteY13-7080" fmla="*/ 5018087 h 9826882"/>
              <a:gd name="connsiteX14-7081" fmla="*/ 802608 w 2285687"/>
              <a:gd name="connsiteY14-7082" fmla="*/ 5018086 h 9826882"/>
              <a:gd name="connsiteX15-7083" fmla="*/ 1012157 w 2285687"/>
              <a:gd name="connsiteY15-7084" fmla="*/ 4884737 h 9826882"/>
              <a:gd name="connsiteX16-7085" fmla="*/ 1940846 w 2285687"/>
              <a:gd name="connsiteY16-7086" fmla="*/ 4884737 h 9826882"/>
              <a:gd name="connsiteX17-7087" fmla="*/ 2107533 w 2285687"/>
              <a:gd name="connsiteY17-7088" fmla="*/ 4687093 h 9826882"/>
              <a:gd name="connsiteX18-7089" fmla="*/ 2141325 w 2285687"/>
              <a:gd name="connsiteY18-7090" fmla="*/ 290738 h 9826882"/>
              <a:gd name="connsiteX19-7091" fmla="*/ 1996407 w 2285687"/>
              <a:gd name="connsiteY19-7092" fmla="*/ 192087 h 9826882"/>
              <a:gd name="connsiteX20-7093" fmla="*/ 1999581 w 2285687"/>
              <a:gd name="connsiteY20-7094" fmla="*/ 0 h 9826882"/>
              <a:gd name="connsiteX21-7095" fmla="*/ 2285672 w 2285687"/>
              <a:gd name="connsiteY21-7096" fmla="*/ 169975 h 9826882"/>
              <a:gd name="connsiteX22-7097" fmla="*/ 2267077 w 2285687"/>
              <a:gd name="connsiteY22-7098" fmla="*/ 4879975 h 9826882"/>
              <a:gd name="connsiteX23-7099" fmla="*/ 2124201 w 2285687"/>
              <a:gd name="connsiteY23-7100" fmla="*/ 5041900 h 9826882"/>
              <a:gd name="connsiteX24-7101" fmla="*/ 1881313 w 2285687"/>
              <a:gd name="connsiteY24-7102" fmla="*/ 5125243 h 9826882"/>
              <a:gd name="connsiteX25-7103" fmla="*/ 1874169 w 2285687"/>
              <a:gd name="connsiteY25-7104" fmla="*/ 5320504 h 9826882"/>
              <a:gd name="connsiteX26-7105" fmla="*/ 1874169 w 2285687"/>
              <a:gd name="connsiteY26-7106" fmla="*/ 9826882 h 9826882"/>
              <a:gd name="connsiteX27-7107" fmla="*/ 921669 w 2285687"/>
              <a:gd name="connsiteY27-7108" fmla="*/ 9826882 h 9826882"/>
              <a:gd name="connsiteX28-7109" fmla="*/ 921669 w 2285687"/>
              <a:gd name="connsiteY28-7110" fmla="*/ 5320504 h 9826882"/>
              <a:gd name="connsiteX0-7111" fmla="*/ 921669 w 2285687"/>
              <a:gd name="connsiteY0-7112" fmla="*/ 5320504 h 9826882"/>
              <a:gd name="connsiteX1-7113" fmla="*/ 795463 w 2285687"/>
              <a:gd name="connsiteY1-7114" fmla="*/ 5191917 h 9826882"/>
              <a:gd name="connsiteX2-7115" fmla="*/ 231106 w 2285687"/>
              <a:gd name="connsiteY2-7116" fmla="*/ 5194299 h 9826882"/>
              <a:gd name="connsiteX3-7117" fmla="*/ 57276 w 2285687"/>
              <a:gd name="connsiteY3-7118" fmla="*/ 5113335 h 9826882"/>
              <a:gd name="connsiteX4-7119" fmla="*/ 127 w 2285687"/>
              <a:gd name="connsiteY4-7120" fmla="*/ 4934742 h 9826882"/>
              <a:gd name="connsiteX5-7121" fmla="*/ 12033 w 2285687"/>
              <a:gd name="connsiteY5-7122" fmla="*/ 2048666 h 9826882"/>
              <a:gd name="connsiteX6-7123" fmla="*/ 64420 w 2285687"/>
              <a:gd name="connsiteY6-7124" fmla="*/ 1893885 h 9826882"/>
              <a:gd name="connsiteX7-7125" fmla="*/ 200152 w 2285687"/>
              <a:gd name="connsiteY7-7126" fmla="*/ 1843881 h 9826882"/>
              <a:gd name="connsiteX8-7127" fmla="*/ 1486027 w 2285687"/>
              <a:gd name="connsiteY8-7128" fmla="*/ 1848642 h 9826882"/>
              <a:gd name="connsiteX9-7129" fmla="*/ 1483645 w 2285687"/>
              <a:gd name="connsiteY9-7130" fmla="*/ 2008186 h 9826882"/>
              <a:gd name="connsiteX10-7131" fmla="*/ 328739 w 2285687"/>
              <a:gd name="connsiteY10-7132" fmla="*/ 2020094 h 9826882"/>
              <a:gd name="connsiteX11-7133" fmla="*/ 183483 w 2285687"/>
              <a:gd name="connsiteY11-7134" fmla="*/ 2139157 h 9826882"/>
              <a:gd name="connsiteX12-7135" fmla="*/ 176338 w 2285687"/>
              <a:gd name="connsiteY12-7136" fmla="*/ 4832349 h 9826882"/>
              <a:gd name="connsiteX13-7137" fmla="*/ 333502 w 2285687"/>
              <a:gd name="connsiteY13-7138" fmla="*/ 5018087 h 9826882"/>
              <a:gd name="connsiteX14-7139" fmla="*/ 802608 w 2285687"/>
              <a:gd name="connsiteY14-7140" fmla="*/ 5018086 h 9826882"/>
              <a:gd name="connsiteX15-7141" fmla="*/ 1012157 w 2285687"/>
              <a:gd name="connsiteY15-7142" fmla="*/ 4884737 h 9826882"/>
              <a:gd name="connsiteX16-7143" fmla="*/ 1940846 w 2285687"/>
              <a:gd name="connsiteY16-7144" fmla="*/ 4884737 h 9826882"/>
              <a:gd name="connsiteX17-7145" fmla="*/ 2107533 w 2285687"/>
              <a:gd name="connsiteY17-7146" fmla="*/ 4687093 h 9826882"/>
              <a:gd name="connsiteX18-7147" fmla="*/ 2141325 w 2285687"/>
              <a:gd name="connsiteY18-7148" fmla="*/ 290738 h 9826882"/>
              <a:gd name="connsiteX19-7149" fmla="*/ 1996407 w 2285687"/>
              <a:gd name="connsiteY19-7150" fmla="*/ 192087 h 9826882"/>
              <a:gd name="connsiteX20-7151" fmla="*/ 1999581 w 2285687"/>
              <a:gd name="connsiteY20-7152" fmla="*/ 0 h 9826882"/>
              <a:gd name="connsiteX21-7153" fmla="*/ 2285672 w 2285687"/>
              <a:gd name="connsiteY21-7154" fmla="*/ 169975 h 9826882"/>
              <a:gd name="connsiteX22-7155" fmla="*/ 2267077 w 2285687"/>
              <a:gd name="connsiteY22-7156" fmla="*/ 4879975 h 9826882"/>
              <a:gd name="connsiteX23-7157" fmla="*/ 2124201 w 2285687"/>
              <a:gd name="connsiteY23-7158" fmla="*/ 5041900 h 9826882"/>
              <a:gd name="connsiteX24-7159" fmla="*/ 1881313 w 2285687"/>
              <a:gd name="connsiteY24-7160" fmla="*/ 5125243 h 9826882"/>
              <a:gd name="connsiteX25-7161" fmla="*/ 1874169 w 2285687"/>
              <a:gd name="connsiteY25-7162" fmla="*/ 5320504 h 9826882"/>
              <a:gd name="connsiteX26-7163" fmla="*/ 1874169 w 2285687"/>
              <a:gd name="connsiteY26-7164" fmla="*/ 9826882 h 9826882"/>
              <a:gd name="connsiteX27-7165" fmla="*/ 921669 w 2285687"/>
              <a:gd name="connsiteY27-7166" fmla="*/ 9826882 h 9826882"/>
              <a:gd name="connsiteX28-7167" fmla="*/ 921669 w 2285687"/>
              <a:gd name="connsiteY28-7168" fmla="*/ 5320504 h 9826882"/>
              <a:gd name="connsiteX0-7169" fmla="*/ 921669 w 2285687"/>
              <a:gd name="connsiteY0-7170" fmla="*/ 5320504 h 9826882"/>
              <a:gd name="connsiteX1-7171" fmla="*/ 795463 w 2285687"/>
              <a:gd name="connsiteY1-7172" fmla="*/ 5191917 h 9826882"/>
              <a:gd name="connsiteX2-7173" fmla="*/ 231106 w 2285687"/>
              <a:gd name="connsiteY2-7174" fmla="*/ 5194299 h 9826882"/>
              <a:gd name="connsiteX3-7175" fmla="*/ 57276 w 2285687"/>
              <a:gd name="connsiteY3-7176" fmla="*/ 5113335 h 9826882"/>
              <a:gd name="connsiteX4-7177" fmla="*/ 127 w 2285687"/>
              <a:gd name="connsiteY4-7178" fmla="*/ 4934742 h 9826882"/>
              <a:gd name="connsiteX5-7179" fmla="*/ 12033 w 2285687"/>
              <a:gd name="connsiteY5-7180" fmla="*/ 2048666 h 9826882"/>
              <a:gd name="connsiteX6-7181" fmla="*/ 64420 w 2285687"/>
              <a:gd name="connsiteY6-7182" fmla="*/ 1893885 h 9826882"/>
              <a:gd name="connsiteX7-7183" fmla="*/ 200152 w 2285687"/>
              <a:gd name="connsiteY7-7184" fmla="*/ 1843881 h 9826882"/>
              <a:gd name="connsiteX8-7185" fmla="*/ 1486027 w 2285687"/>
              <a:gd name="connsiteY8-7186" fmla="*/ 1848642 h 9826882"/>
              <a:gd name="connsiteX9-7187" fmla="*/ 1483645 w 2285687"/>
              <a:gd name="connsiteY9-7188" fmla="*/ 2008186 h 9826882"/>
              <a:gd name="connsiteX10-7189" fmla="*/ 328739 w 2285687"/>
              <a:gd name="connsiteY10-7190" fmla="*/ 2020094 h 9826882"/>
              <a:gd name="connsiteX11-7191" fmla="*/ 183483 w 2285687"/>
              <a:gd name="connsiteY11-7192" fmla="*/ 2139157 h 9826882"/>
              <a:gd name="connsiteX12-7193" fmla="*/ 176338 w 2285687"/>
              <a:gd name="connsiteY12-7194" fmla="*/ 4832349 h 9826882"/>
              <a:gd name="connsiteX13-7195" fmla="*/ 333502 w 2285687"/>
              <a:gd name="connsiteY13-7196" fmla="*/ 5018087 h 9826882"/>
              <a:gd name="connsiteX14-7197" fmla="*/ 802608 w 2285687"/>
              <a:gd name="connsiteY14-7198" fmla="*/ 5018086 h 9826882"/>
              <a:gd name="connsiteX15-7199" fmla="*/ 1012157 w 2285687"/>
              <a:gd name="connsiteY15-7200" fmla="*/ 4884737 h 9826882"/>
              <a:gd name="connsiteX16-7201" fmla="*/ 1940846 w 2285687"/>
              <a:gd name="connsiteY16-7202" fmla="*/ 4884737 h 9826882"/>
              <a:gd name="connsiteX17-7203" fmla="*/ 2107533 w 2285687"/>
              <a:gd name="connsiteY17-7204" fmla="*/ 4687093 h 9826882"/>
              <a:gd name="connsiteX18-7205" fmla="*/ 2141325 w 2285687"/>
              <a:gd name="connsiteY18-7206" fmla="*/ 290738 h 9826882"/>
              <a:gd name="connsiteX19-7207" fmla="*/ 1996407 w 2285687"/>
              <a:gd name="connsiteY19-7208" fmla="*/ 192087 h 9826882"/>
              <a:gd name="connsiteX20-7209" fmla="*/ 1999581 w 2285687"/>
              <a:gd name="connsiteY20-7210" fmla="*/ 0 h 9826882"/>
              <a:gd name="connsiteX21-7211" fmla="*/ 2285672 w 2285687"/>
              <a:gd name="connsiteY21-7212" fmla="*/ 169975 h 9826882"/>
              <a:gd name="connsiteX22-7213" fmla="*/ 2267077 w 2285687"/>
              <a:gd name="connsiteY22-7214" fmla="*/ 4879975 h 9826882"/>
              <a:gd name="connsiteX23-7215" fmla="*/ 2124201 w 2285687"/>
              <a:gd name="connsiteY23-7216" fmla="*/ 5041900 h 9826882"/>
              <a:gd name="connsiteX24-7217" fmla="*/ 1881313 w 2285687"/>
              <a:gd name="connsiteY24-7218" fmla="*/ 5125243 h 9826882"/>
              <a:gd name="connsiteX25-7219" fmla="*/ 1874169 w 2285687"/>
              <a:gd name="connsiteY25-7220" fmla="*/ 5320504 h 9826882"/>
              <a:gd name="connsiteX26-7221" fmla="*/ 1874169 w 2285687"/>
              <a:gd name="connsiteY26-7222" fmla="*/ 9826882 h 9826882"/>
              <a:gd name="connsiteX27-7223" fmla="*/ 921669 w 2285687"/>
              <a:gd name="connsiteY27-7224" fmla="*/ 9826882 h 9826882"/>
              <a:gd name="connsiteX28-7225" fmla="*/ 921669 w 2285687"/>
              <a:gd name="connsiteY28-7226" fmla="*/ 5320504 h 9826882"/>
              <a:gd name="connsiteX0-7227" fmla="*/ 921669 w 2285687"/>
              <a:gd name="connsiteY0-7228" fmla="*/ 5320504 h 9826882"/>
              <a:gd name="connsiteX1-7229" fmla="*/ 795463 w 2285687"/>
              <a:gd name="connsiteY1-7230" fmla="*/ 5191917 h 9826882"/>
              <a:gd name="connsiteX2-7231" fmla="*/ 231106 w 2285687"/>
              <a:gd name="connsiteY2-7232" fmla="*/ 5194299 h 9826882"/>
              <a:gd name="connsiteX3-7233" fmla="*/ 57276 w 2285687"/>
              <a:gd name="connsiteY3-7234" fmla="*/ 5113335 h 9826882"/>
              <a:gd name="connsiteX4-7235" fmla="*/ 127 w 2285687"/>
              <a:gd name="connsiteY4-7236" fmla="*/ 4934742 h 9826882"/>
              <a:gd name="connsiteX5-7237" fmla="*/ 12033 w 2285687"/>
              <a:gd name="connsiteY5-7238" fmla="*/ 2048666 h 9826882"/>
              <a:gd name="connsiteX6-7239" fmla="*/ 64420 w 2285687"/>
              <a:gd name="connsiteY6-7240" fmla="*/ 1893885 h 9826882"/>
              <a:gd name="connsiteX7-7241" fmla="*/ 200152 w 2285687"/>
              <a:gd name="connsiteY7-7242" fmla="*/ 1843881 h 9826882"/>
              <a:gd name="connsiteX8-7243" fmla="*/ 1486027 w 2285687"/>
              <a:gd name="connsiteY8-7244" fmla="*/ 1848642 h 9826882"/>
              <a:gd name="connsiteX9-7245" fmla="*/ 1483645 w 2285687"/>
              <a:gd name="connsiteY9-7246" fmla="*/ 2008186 h 9826882"/>
              <a:gd name="connsiteX10-7247" fmla="*/ 328739 w 2285687"/>
              <a:gd name="connsiteY10-7248" fmla="*/ 2020094 h 9826882"/>
              <a:gd name="connsiteX11-7249" fmla="*/ 183483 w 2285687"/>
              <a:gd name="connsiteY11-7250" fmla="*/ 2139157 h 9826882"/>
              <a:gd name="connsiteX12-7251" fmla="*/ 176338 w 2285687"/>
              <a:gd name="connsiteY12-7252" fmla="*/ 4832349 h 9826882"/>
              <a:gd name="connsiteX13-7253" fmla="*/ 333502 w 2285687"/>
              <a:gd name="connsiteY13-7254" fmla="*/ 5018087 h 9826882"/>
              <a:gd name="connsiteX14-7255" fmla="*/ 802608 w 2285687"/>
              <a:gd name="connsiteY14-7256" fmla="*/ 5018086 h 9826882"/>
              <a:gd name="connsiteX15-7257" fmla="*/ 1012157 w 2285687"/>
              <a:gd name="connsiteY15-7258" fmla="*/ 4884737 h 9826882"/>
              <a:gd name="connsiteX16-7259" fmla="*/ 1940846 w 2285687"/>
              <a:gd name="connsiteY16-7260" fmla="*/ 4884737 h 9826882"/>
              <a:gd name="connsiteX17-7261" fmla="*/ 2107533 w 2285687"/>
              <a:gd name="connsiteY17-7262" fmla="*/ 4687093 h 9826882"/>
              <a:gd name="connsiteX18-7263" fmla="*/ 2141325 w 2285687"/>
              <a:gd name="connsiteY18-7264" fmla="*/ 290738 h 9826882"/>
              <a:gd name="connsiteX19-7265" fmla="*/ 1996407 w 2285687"/>
              <a:gd name="connsiteY19-7266" fmla="*/ 192087 h 9826882"/>
              <a:gd name="connsiteX20-7267" fmla="*/ 1999581 w 2285687"/>
              <a:gd name="connsiteY20-7268" fmla="*/ 0 h 9826882"/>
              <a:gd name="connsiteX21-7269" fmla="*/ 2285672 w 2285687"/>
              <a:gd name="connsiteY21-7270" fmla="*/ 169975 h 9826882"/>
              <a:gd name="connsiteX22-7271" fmla="*/ 2267077 w 2285687"/>
              <a:gd name="connsiteY22-7272" fmla="*/ 4879975 h 9826882"/>
              <a:gd name="connsiteX23-7273" fmla="*/ 2124201 w 2285687"/>
              <a:gd name="connsiteY23-7274" fmla="*/ 5041900 h 9826882"/>
              <a:gd name="connsiteX24-7275" fmla="*/ 1881313 w 2285687"/>
              <a:gd name="connsiteY24-7276" fmla="*/ 5125243 h 9826882"/>
              <a:gd name="connsiteX25-7277" fmla="*/ 1874169 w 2285687"/>
              <a:gd name="connsiteY25-7278" fmla="*/ 5320504 h 9826882"/>
              <a:gd name="connsiteX26-7279" fmla="*/ 1874169 w 2285687"/>
              <a:gd name="connsiteY26-7280" fmla="*/ 9826882 h 9826882"/>
              <a:gd name="connsiteX27-7281" fmla="*/ 921669 w 2285687"/>
              <a:gd name="connsiteY27-7282" fmla="*/ 9826882 h 9826882"/>
              <a:gd name="connsiteX28-7283" fmla="*/ 921669 w 2285687"/>
              <a:gd name="connsiteY28-7284" fmla="*/ 5320504 h 9826882"/>
              <a:gd name="connsiteX0-7285" fmla="*/ 921669 w 2285687"/>
              <a:gd name="connsiteY0-7286" fmla="*/ 5320504 h 9826882"/>
              <a:gd name="connsiteX1-7287" fmla="*/ 795463 w 2285687"/>
              <a:gd name="connsiteY1-7288" fmla="*/ 5191917 h 9826882"/>
              <a:gd name="connsiteX2-7289" fmla="*/ 231106 w 2285687"/>
              <a:gd name="connsiteY2-7290" fmla="*/ 5194299 h 9826882"/>
              <a:gd name="connsiteX3-7291" fmla="*/ 57276 w 2285687"/>
              <a:gd name="connsiteY3-7292" fmla="*/ 5113335 h 9826882"/>
              <a:gd name="connsiteX4-7293" fmla="*/ 127 w 2285687"/>
              <a:gd name="connsiteY4-7294" fmla="*/ 4934742 h 9826882"/>
              <a:gd name="connsiteX5-7295" fmla="*/ 12033 w 2285687"/>
              <a:gd name="connsiteY5-7296" fmla="*/ 2048666 h 9826882"/>
              <a:gd name="connsiteX6-7297" fmla="*/ 64420 w 2285687"/>
              <a:gd name="connsiteY6-7298" fmla="*/ 1893885 h 9826882"/>
              <a:gd name="connsiteX7-7299" fmla="*/ 200152 w 2285687"/>
              <a:gd name="connsiteY7-7300" fmla="*/ 1843881 h 9826882"/>
              <a:gd name="connsiteX8-7301" fmla="*/ 1486027 w 2285687"/>
              <a:gd name="connsiteY8-7302" fmla="*/ 1848642 h 9826882"/>
              <a:gd name="connsiteX9-7303" fmla="*/ 1483645 w 2285687"/>
              <a:gd name="connsiteY9-7304" fmla="*/ 2008186 h 9826882"/>
              <a:gd name="connsiteX10-7305" fmla="*/ 328739 w 2285687"/>
              <a:gd name="connsiteY10-7306" fmla="*/ 2020094 h 9826882"/>
              <a:gd name="connsiteX11-7307" fmla="*/ 183483 w 2285687"/>
              <a:gd name="connsiteY11-7308" fmla="*/ 2139157 h 9826882"/>
              <a:gd name="connsiteX12-7309" fmla="*/ 176338 w 2285687"/>
              <a:gd name="connsiteY12-7310" fmla="*/ 4832349 h 9826882"/>
              <a:gd name="connsiteX13-7311" fmla="*/ 333502 w 2285687"/>
              <a:gd name="connsiteY13-7312" fmla="*/ 5018087 h 9826882"/>
              <a:gd name="connsiteX14-7313" fmla="*/ 802608 w 2285687"/>
              <a:gd name="connsiteY14-7314" fmla="*/ 5018086 h 9826882"/>
              <a:gd name="connsiteX15-7315" fmla="*/ 1012157 w 2285687"/>
              <a:gd name="connsiteY15-7316" fmla="*/ 4884737 h 9826882"/>
              <a:gd name="connsiteX16-7317" fmla="*/ 1940846 w 2285687"/>
              <a:gd name="connsiteY16-7318" fmla="*/ 4884737 h 9826882"/>
              <a:gd name="connsiteX17-7319" fmla="*/ 2107533 w 2285687"/>
              <a:gd name="connsiteY17-7320" fmla="*/ 4687093 h 9826882"/>
              <a:gd name="connsiteX18-7321" fmla="*/ 2141325 w 2285687"/>
              <a:gd name="connsiteY18-7322" fmla="*/ 290738 h 9826882"/>
              <a:gd name="connsiteX19-7323" fmla="*/ 1996407 w 2285687"/>
              <a:gd name="connsiteY19-7324" fmla="*/ 192087 h 9826882"/>
              <a:gd name="connsiteX20-7325" fmla="*/ 1999581 w 2285687"/>
              <a:gd name="connsiteY20-7326" fmla="*/ 0 h 9826882"/>
              <a:gd name="connsiteX21-7327" fmla="*/ 2285672 w 2285687"/>
              <a:gd name="connsiteY21-7328" fmla="*/ 169975 h 9826882"/>
              <a:gd name="connsiteX22-7329" fmla="*/ 2267077 w 2285687"/>
              <a:gd name="connsiteY22-7330" fmla="*/ 4879975 h 9826882"/>
              <a:gd name="connsiteX23-7331" fmla="*/ 2124201 w 2285687"/>
              <a:gd name="connsiteY23-7332" fmla="*/ 5041900 h 9826882"/>
              <a:gd name="connsiteX24-7333" fmla="*/ 1881313 w 2285687"/>
              <a:gd name="connsiteY24-7334" fmla="*/ 5125243 h 9826882"/>
              <a:gd name="connsiteX25-7335" fmla="*/ 1874169 w 2285687"/>
              <a:gd name="connsiteY25-7336" fmla="*/ 5320504 h 9826882"/>
              <a:gd name="connsiteX26-7337" fmla="*/ 1874169 w 2285687"/>
              <a:gd name="connsiteY26-7338" fmla="*/ 9826882 h 9826882"/>
              <a:gd name="connsiteX27-7339" fmla="*/ 921669 w 2285687"/>
              <a:gd name="connsiteY27-7340" fmla="*/ 9826882 h 9826882"/>
              <a:gd name="connsiteX28-7341" fmla="*/ 921669 w 2285687"/>
              <a:gd name="connsiteY28-7342" fmla="*/ 5320504 h 9826882"/>
              <a:gd name="connsiteX0-7343" fmla="*/ 921669 w 2285687"/>
              <a:gd name="connsiteY0-7344" fmla="*/ 5320504 h 9826882"/>
              <a:gd name="connsiteX1-7345" fmla="*/ 795463 w 2285687"/>
              <a:gd name="connsiteY1-7346" fmla="*/ 5191917 h 9826882"/>
              <a:gd name="connsiteX2-7347" fmla="*/ 231106 w 2285687"/>
              <a:gd name="connsiteY2-7348" fmla="*/ 5194299 h 9826882"/>
              <a:gd name="connsiteX3-7349" fmla="*/ 57276 w 2285687"/>
              <a:gd name="connsiteY3-7350" fmla="*/ 5113335 h 9826882"/>
              <a:gd name="connsiteX4-7351" fmla="*/ 127 w 2285687"/>
              <a:gd name="connsiteY4-7352" fmla="*/ 4934742 h 9826882"/>
              <a:gd name="connsiteX5-7353" fmla="*/ 12033 w 2285687"/>
              <a:gd name="connsiteY5-7354" fmla="*/ 2048666 h 9826882"/>
              <a:gd name="connsiteX6-7355" fmla="*/ 64420 w 2285687"/>
              <a:gd name="connsiteY6-7356" fmla="*/ 1893885 h 9826882"/>
              <a:gd name="connsiteX7-7357" fmla="*/ 200152 w 2285687"/>
              <a:gd name="connsiteY7-7358" fmla="*/ 1843881 h 9826882"/>
              <a:gd name="connsiteX8-7359" fmla="*/ 1486027 w 2285687"/>
              <a:gd name="connsiteY8-7360" fmla="*/ 1848642 h 9826882"/>
              <a:gd name="connsiteX9-7361" fmla="*/ 1483645 w 2285687"/>
              <a:gd name="connsiteY9-7362" fmla="*/ 2008186 h 9826882"/>
              <a:gd name="connsiteX10-7363" fmla="*/ 328739 w 2285687"/>
              <a:gd name="connsiteY10-7364" fmla="*/ 2020094 h 9826882"/>
              <a:gd name="connsiteX11-7365" fmla="*/ 183483 w 2285687"/>
              <a:gd name="connsiteY11-7366" fmla="*/ 2139157 h 9826882"/>
              <a:gd name="connsiteX12-7367" fmla="*/ 176338 w 2285687"/>
              <a:gd name="connsiteY12-7368" fmla="*/ 4832349 h 9826882"/>
              <a:gd name="connsiteX13-7369" fmla="*/ 333502 w 2285687"/>
              <a:gd name="connsiteY13-7370" fmla="*/ 5018087 h 9826882"/>
              <a:gd name="connsiteX14-7371" fmla="*/ 802608 w 2285687"/>
              <a:gd name="connsiteY14-7372" fmla="*/ 5018086 h 9826882"/>
              <a:gd name="connsiteX15-7373" fmla="*/ 1012157 w 2285687"/>
              <a:gd name="connsiteY15-7374" fmla="*/ 4884737 h 9826882"/>
              <a:gd name="connsiteX16-7375" fmla="*/ 1940846 w 2285687"/>
              <a:gd name="connsiteY16-7376" fmla="*/ 4884737 h 9826882"/>
              <a:gd name="connsiteX17-7377" fmla="*/ 2107533 w 2285687"/>
              <a:gd name="connsiteY17-7378" fmla="*/ 4687093 h 9826882"/>
              <a:gd name="connsiteX18-7379" fmla="*/ 2141325 w 2285687"/>
              <a:gd name="connsiteY18-7380" fmla="*/ 290738 h 9826882"/>
              <a:gd name="connsiteX19-7381" fmla="*/ 1996407 w 2285687"/>
              <a:gd name="connsiteY19-7382" fmla="*/ 192087 h 9826882"/>
              <a:gd name="connsiteX20-7383" fmla="*/ 1999581 w 2285687"/>
              <a:gd name="connsiteY20-7384" fmla="*/ 0 h 9826882"/>
              <a:gd name="connsiteX21-7385" fmla="*/ 2285672 w 2285687"/>
              <a:gd name="connsiteY21-7386" fmla="*/ 169975 h 9826882"/>
              <a:gd name="connsiteX22-7387" fmla="*/ 2267077 w 2285687"/>
              <a:gd name="connsiteY22-7388" fmla="*/ 4879975 h 9826882"/>
              <a:gd name="connsiteX23-7389" fmla="*/ 2124201 w 2285687"/>
              <a:gd name="connsiteY23-7390" fmla="*/ 5041900 h 9826882"/>
              <a:gd name="connsiteX24-7391" fmla="*/ 1881313 w 2285687"/>
              <a:gd name="connsiteY24-7392" fmla="*/ 5125243 h 9826882"/>
              <a:gd name="connsiteX25-7393" fmla="*/ 1874169 w 2285687"/>
              <a:gd name="connsiteY25-7394" fmla="*/ 5320504 h 9826882"/>
              <a:gd name="connsiteX26-7395" fmla="*/ 1874169 w 2285687"/>
              <a:gd name="connsiteY26-7396" fmla="*/ 9826882 h 9826882"/>
              <a:gd name="connsiteX27-7397" fmla="*/ 921669 w 2285687"/>
              <a:gd name="connsiteY27-7398" fmla="*/ 9826882 h 9826882"/>
              <a:gd name="connsiteX28-7399" fmla="*/ 921669 w 2285687"/>
              <a:gd name="connsiteY28-7400" fmla="*/ 5320504 h 9826882"/>
              <a:gd name="connsiteX0-7401" fmla="*/ 921669 w 2285687"/>
              <a:gd name="connsiteY0-7402" fmla="*/ 5320504 h 9826882"/>
              <a:gd name="connsiteX1-7403" fmla="*/ 795463 w 2285687"/>
              <a:gd name="connsiteY1-7404" fmla="*/ 5191917 h 9826882"/>
              <a:gd name="connsiteX2-7405" fmla="*/ 231106 w 2285687"/>
              <a:gd name="connsiteY2-7406" fmla="*/ 5194299 h 9826882"/>
              <a:gd name="connsiteX3-7407" fmla="*/ 57276 w 2285687"/>
              <a:gd name="connsiteY3-7408" fmla="*/ 5113335 h 9826882"/>
              <a:gd name="connsiteX4-7409" fmla="*/ 127 w 2285687"/>
              <a:gd name="connsiteY4-7410" fmla="*/ 4934742 h 9826882"/>
              <a:gd name="connsiteX5-7411" fmla="*/ 12033 w 2285687"/>
              <a:gd name="connsiteY5-7412" fmla="*/ 2048666 h 9826882"/>
              <a:gd name="connsiteX6-7413" fmla="*/ 64420 w 2285687"/>
              <a:gd name="connsiteY6-7414" fmla="*/ 1893885 h 9826882"/>
              <a:gd name="connsiteX7-7415" fmla="*/ 200152 w 2285687"/>
              <a:gd name="connsiteY7-7416" fmla="*/ 1843881 h 9826882"/>
              <a:gd name="connsiteX8-7417" fmla="*/ 1486027 w 2285687"/>
              <a:gd name="connsiteY8-7418" fmla="*/ 1848642 h 9826882"/>
              <a:gd name="connsiteX9-7419" fmla="*/ 1483645 w 2285687"/>
              <a:gd name="connsiteY9-7420" fmla="*/ 2008186 h 9826882"/>
              <a:gd name="connsiteX10-7421" fmla="*/ 328739 w 2285687"/>
              <a:gd name="connsiteY10-7422" fmla="*/ 2020094 h 9826882"/>
              <a:gd name="connsiteX11-7423" fmla="*/ 183483 w 2285687"/>
              <a:gd name="connsiteY11-7424" fmla="*/ 2139157 h 9826882"/>
              <a:gd name="connsiteX12-7425" fmla="*/ 176338 w 2285687"/>
              <a:gd name="connsiteY12-7426" fmla="*/ 4832349 h 9826882"/>
              <a:gd name="connsiteX13-7427" fmla="*/ 333502 w 2285687"/>
              <a:gd name="connsiteY13-7428" fmla="*/ 5018087 h 9826882"/>
              <a:gd name="connsiteX14-7429" fmla="*/ 802608 w 2285687"/>
              <a:gd name="connsiteY14-7430" fmla="*/ 5018086 h 9826882"/>
              <a:gd name="connsiteX15-7431" fmla="*/ 1012157 w 2285687"/>
              <a:gd name="connsiteY15-7432" fmla="*/ 4884737 h 9826882"/>
              <a:gd name="connsiteX16-7433" fmla="*/ 1940846 w 2285687"/>
              <a:gd name="connsiteY16-7434" fmla="*/ 4884737 h 9826882"/>
              <a:gd name="connsiteX17-7435" fmla="*/ 2107533 w 2285687"/>
              <a:gd name="connsiteY17-7436" fmla="*/ 4687093 h 9826882"/>
              <a:gd name="connsiteX18-7437" fmla="*/ 2141325 w 2285687"/>
              <a:gd name="connsiteY18-7438" fmla="*/ 290738 h 9826882"/>
              <a:gd name="connsiteX19-7439" fmla="*/ 1996407 w 2285687"/>
              <a:gd name="connsiteY19-7440" fmla="*/ 192087 h 9826882"/>
              <a:gd name="connsiteX20-7441" fmla="*/ 1999581 w 2285687"/>
              <a:gd name="connsiteY20-7442" fmla="*/ 0 h 9826882"/>
              <a:gd name="connsiteX21-7443" fmla="*/ 2285672 w 2285687"/>
              <a:gd name="connsiteY21-7444" fmla="*/ 169975 h 9826882"/>
              <a:gd name="connsiteX22-7445" fmla="*/ 2267077 w 2285687"/>
              <a:gd name="connsiteY22-7446" fmla="*/ 4879975 h 9826882"/>
              <a:gd name="connsiteX23-7447" fmla="*/ 2124201 w 2285687"/>
              <a:gd name="connsiteY23-7448" fmla="*/ 5041900 h 9826882"/>
              <a:gd name="connsiteX24-7449" fmla="*/ 1881313 w 2285687"/>
              <a:gd name="connsiteY24-7450" fmla="*/ 5125243 h 9826882"/>
              <a:gd name="connsiteX25-7451" fmla="*/ 1874169 w 2285687"/>
              <a:gd name="connsiteY25-7452" fmla="*/ 5320504 h 9826882"/>
              <a:gd name="connsiteX26-7453" fmla="*/ 1874169 w 2285687"/>
              <a:gd name="connsiteY26-7454" fmla="*/ 9826882 h 9826882"/>
              <a:gd name="connsiteX27-7455" fmla="*/ 921669 w 2285687"/>
              <a:gd name="connsiteY27-7456" fmla="*/ 9826882 h 9826882"/>
              <a:gd name="connsiteX28-7457" fmla="*/ 921669 w 2285687"/>
              <a:gd name="connsiteY28-7458" fmla="*/ 5320504 h 9826882"/>
              <a:gd name="connsiteX0-7459" fmla="*/ 921669 w 2285687"/>
              <a:gd name="connsiteY0-7460" fmla="*/ 5320504 h 9826882"/>
              <a:gd name="connsiteX1-7461" fmla="*/ 795463 w 2285687"/>
              <a:gd name="connsiteY1-7462" fmla="*/ 5191917 h 9826882"/>
              <a:gd name="connsiteX2-7463" fmla="*/ 231106 w 2285687"/>
              <a:gd name="connsiteY2-7464" fmla="*/ 5194299 h 9826882"/>
              <a:gd name="connsiteX3-7465" fmla="*/ 57276 w 2285687"/>
              <a:gd name="connsiteY3-7466" fmla="*/ 5113335 h 9826882"/>
              <a:gd name="connsiteX4-7467" fmla="*/ 127 w 2285687"/>
              <a:gd name="connsiteY4-7468" fmla="*/ 4934742 h 9826882"/>
              <a:gd name="connsiteX5-7469" fmla="*/ 12033 w 2285687"/>
              <a:gd name="connsiteY5-7470" fmla="*/ 2048666 h 9826882"/>
              <a:gd name="connsiteX6-7471" fmla="*/ 64420 w 2285687"/>
              <a:gd name="connsiteY6-7472" fmla="*/ 1893885 h 9826882"/>
              <a:gd name="connsiteX7-7473" fmla="*/ 200152 w 2285687"/>
              <a:gd name="connsiteY7-7474" fmla="*/ 1843881 h 9826882"/>
              <a:gd name="connsiteX8-7475" fmla="*/ 1474121 w 2285687"/>
              <a:gd name="connsiteY8-7476" fmla="*/ 1841498 h 9826882"/>
              <a:gd name="connsiteX9-7477" fmla="*/ 1483645 w 2285687"/>
              <a:gd name="connsiteY9-7478" fmla="*/ 2008186 h 9826882"/>
              <a:gd name="connsiteX10-7479" fmla="*/ 328739 w 2285687"/>
              <a:gd name="connsiteY10-7480" fmla="*/ 2020094 h 9826882"/>
              <a:gd name="connsiteX11-7481" fmla="*/ 183483 w 2285687"/>
              <a:gd name="connsiteY11-7482" fmla="*/ 2139157 h 9826882"/>
              <a:gd name="connsiteX12-7483" fmla="*/ 176338 w 2285687"/>
              <a:gd name="connsiteY12-7484" fmla="*/ 4832349 h 9826882"/>
              <a:gd name="connsiteX13-7485" fmla="*/ 333502 w 2285687"/>
              <a:gd name="connsiteY13-7486" fmla="*/ 5018087 h 9826882"/>
              <a:gd name="connsiteX14-7487" fmla="*/ 802608 w 2285687"/>
              <a:gd name="connsiteY14-7488" fmla="*/ 5018086 h 9826882"/>
              <a:gd name="connsiteX15-7489" fmla="*/ 1012157 w 2285687"/>
              <a:gd name="connsiteY15-7490" fmla="*/ 4884737 h 9826882"/>
              <a:gd name="connsiteX16-7491" fmla="*/ 1940846 w 2285687"/>
              <a:gd name="connsiteY16-7492" fmla="*/ 4884737 h 9826882"/>
              <a:gd name="connsiteX17-7493" fmla="*/ 2107533 w 2285687"/>
              <a:gd name="connsiteY17-7494" fmla="*/ 4687093 h 9826882"/>
              <a:gd name="connsiteX18-7495" fmla="*/ 2141325 w 2285687"/>
              <a:gd name="connsiteY18-7496" fmla="*/ 290738 h 9826882"/>
              <a:gd name="connsiteX19-7497" fmla="*/ 1996407 w 2285687"/>
              <a:gd name="connsiteY19-7498" fmla="*/ 192087 h 9826882"/>
              <a:gd name="connsiteX20-7499" fmla="*/ 1999581 w 2285687"/>
              <a:gd name="connsiteY20-7500" fmla="*/ 0 h 9826882"/>
              <a:gd name="connsiteX21-7501" fmla="*/ 2285672 w 2285687"/>
              <a:gd name="connsiteY21-7502" fmla="*/ 169975 h 9826882"/>
              <a:gd name="connsiteX22-7503" fmla="*/ 2267077 w 2285687"/>
              <a:gd name="connsiteY22-7504" fmla="*/ 4879975 h 9826882"/>
              <a:gd name="connsiteX23-7505" fmla="*/ 2124201 w 2285687"/>
              <a:gd name="connsiteY23-7506" fmla="*/ 5041900 h 9826882"/>
              <a:gd name="connsiteX24-7507" fmla="*/ 1881313 w 2285687"/>
              <a:gd name="connsiteY24-7508" fmla="*/ 5125243 h 9826882"/>
              <a:gd name="connsiteX25-7509" fmla="*/ 1874169 w 2285687"/>
              <a:gd name="connsiteY25-7510" fmla="*/ 5320504 h 9826882"/>
              <a:gd name="connsiteX26-7511" fmla="*/ 1874169 w 2285687"/>
              <a:gd name="connsiteY26-7512" fmla="*/ 9826882 h 9826882"/>
              <a:gd name="connsiteX27-7513" fmla="*/ 921669 w 2285687"/>
              <a:gd name="connsiteY27-7514" fmla="*/ 9826882 h 9826882"/>
              <a:gd name="connsiteX28-7515" fmla="*/ 921669 w 2285687"/>
              <a:gd name="connsiteY28-7516" fmla="*/ 5320504 h 9826882"/>
              <a:gd name="connsiteX0-7517" fmla="*/ 921669 w 2285687"/>
              <a:gd name="connsiteY0-7518" fmla="*/ 5320504 h 9826882"/>
              <a:gd name="connsiteX1-7519" fmla="*/ 795463 w 2285687"/>
              <a:gd name="connsiteY1-7520" fmla="*/ 5191917 h 9826882"/>
              <a:gd name="connsiteX2-7521" fmla="*/ 231106 w 2285687"/>
              <a:gd name="connsiteY2-7522" fmla="*/ 5194299 h 9826882"/>
              <a:gd name="connsiteX3-7523" fmla="*/ 57276 w 2285687"/>
              <a:gd name="connsiteY3-7524" fmla="*/ 5113335 h 9826882"/>
              <a:gd name="connsiteX4-7525" fmla="*/ 127 w 2285687"/>
              <a:gd name="connsiteY4-7526" fmla="*/ 4934742 h 9826882"/>
              <a:gd name="connsiteX5-7527" fmla="*/ 12033 w 2285687"/>
              <a:gd name="connsiteY5-7528" fmla="*/ 2048666 h 9826882"/>
              <a:gd name="connsiteX6-7529" fmla="*/ 64420 w 2285687"/>
              <a:gd name="connsiteY6-7530" fmla="*/ 1893885 h 9826882"/>
              <a:gd name="connsiteX7-7531" fmla="*/ 200152 w 2285687"/>
              <a:gd name="connsiteY7-7532" fmla="*/ 1843881 h 9826882"/>
              <a:gd name="connsiteX8-7533" fmla="*/ 1474121 w 2285687"/>
              <a:gd name="connsiteY8-7534" fmla="*/ 1841498 h 9826882"/>
              <a:gd name="connsiteX9-7535" fmla="*/ 1483645 w 2285687"/>
              <a:gd name="connsiteY9-7536" fmla="*/ 2008186 h 9826882"/>
              <a:gd name="connsiteX10-7537" fmla="*/ 328739 w 2285687"/>
              <a:gd name="connsiteY10-7538" fmla="*/ 2020094 h 9826882"/>
              <a:gd name="connsiteX11-7539" fmla="*/ 183483 w 2285687"/>
              <a:gd name="connsiteY11-7540" fmla="*/ 2139157 h 9826882"/>
              <a:gd name="connsiteX12-7541" fmla="*/ 176338 w 2285687"/>
              <a:gd name="connsiteY12-7542" fmla="*/ 4832349 h 9826882"/>
              <a:gd name="connsiteX13-7543" fmla="*/ 333502 w 2285687"/>
              <a:gd name="connsiteY13-7544" fmla="*/ 5018087 h 9826882"/>
              <a:gd name="connsiteX14-7545" fmla="*/ 802608 w 2285687"/>
              <a:gd name="connsiteY14-7546" fmla="*/ 5018086 h 9826882"/>
              <a:gd name="connsiteX15-7547" fmla="*/ 1012157 w 2285687"/>
              <a:gd name="connsiteY15-7548" fmla="*/ 4884737 h 9826882"/>
              <a:gd name="connsiteX16-7549" fmla="*/ 1940846 w 2285687"/>
              <a:gd name="connsiteY16-7550" fmla="*/ 4884737 h 9826882"/>
              <a:gd name="connsiteX17-7551" fmla="*/ 2107533 w 2285687"/>
              <a:gd name="connsiteY17-7552" fmla="*/ 4687093 h 9826882"/>
              <a:gd name="connsiteX18-7553" fmla="*/ 2141325 w 2285687"/>
              <a:gd name="connsiteY18-7554" fmla="*/ 290738 h 9826882"/>
              <a:gd name="connsiteX19-7555" fmla="*/ 1996407 w 2285687"/>
              <a:gd name="connsiteY19-7556" fmla="*/ 192087 h 9826882"/>
              <a:gd name="connsiteX20-7557" fmla="*/ 1999581 w 2285687"/>
              <a:gd name="connsiteY20-7558" fmla="*/ 0 h 9826882"/>
              <a:gd name="connsiteX21-7559" fmla="*/ 2285672 w 2285687"/>
              <a:gd name="connsiteY21-7560" fmla="*/ 169975 h 9826882"/>
              <a:gd name="connsiteX22-7561" fmla="*/ 2267077 w 2285687"/>
              <a:gd name="connsiteY22-7562" fmla="*/ 4879975 h 9826882"/>
              <a:gd name="connsiteX23-7563" fmla="*/ 2124201 w 2285687"/>
              <a:gd name="connsiteY23-7564" fmla="*/ 5041900 h 9826882"/>
              <a:gd name="connsiteX24-7565" fmla="*/ 1881313 w 2285687"/>
              <a:gd name="connsiteY24-7566" fmla="*/ 5125243 h 9826882"/>
              <a:gd name="connsiteX25-7567" fmla="*/ 1874169 w 2285687"/>
              <a:gd name="connsiteY25-7568" fmla="*/ 5320504 h 9826882"/>
              <a:gd name="connsiteX26-7569" fmla="*/ 1874169 w 2285687"/>
              <a:gd name="connsiteY26-7570" fmla="*/ 9826882 h 9826882"/>
              <a:gd name="connsiteX27-7571" fmla="*/ 921669 w 2285687"/>
              <a:gd name="connsiteY27-7572" fmla="*/ 9826882 h 9826882"/>
              <a:gd name="connsiteX28-7573" fmla="*/ 921669 w 2285687"/>
              <a:gd name="connsiteY28-7574" fmla="*/ 5320504 h 9826882"/>
              <a:gd name="connsiteX0-7575" fmla="*/ 921669 w 2285687"/>
              <a:gd name="connsiteY0-7576" fmla="*/ 5320504 h 9826882"/>
              <a:gd name="connsiteX1-7577" fmla="*/ 795463 w 2285687"/>
              <a:gd name="connsiteY1-7578" fmla="*/ 5191917 h 9826882"/>
              <a:gd name="connsiteX2-7579" fmla="*/ 231106 w 2285687"/>
              <a:gd name="connsiteY2-7580" fmla="*/ 5194299 h 9826882"/>
              <a:gd name="connsiteX3-7581" fmla="*/ 57276 w 2285687"/>
              <a:gd name="connsiteY3-7582" fmla="*/ 5113335 h 9826882"/>
              <a:gd name="connsiteX4-7583" fmla="*/ 127 w 2285687"/>
              <a:gd name="connsiteY4-7584" fmla="*/ 4934742 h 9826882"/>
              <a:gd name="connsiteX5-7585" fmla="*/ 12033 w 2285687"/>
              <a:gd name="connsiteY5-7586" fmla="*/ 2048666 h 9826882"/>
              <a:gd name="connsiteX6-7587" fmla="*/ 64420 w 2285687"/>
              <a:gd name="connsiteY6-7588" fmla="*/ 1893885 h 9826882"/>
              <a:gd name="connsiteX7-7589" fmla="*/ 200152 w 2285687"/>
              <a:gd name="connsiteY7-7590" fmla="*/ 1843881 h 9826882"/>
              <a:gd name="connsiteX8-7591" fmla="*/ 1474121 w 2285687"/>
              <a:gd name="connsiteY8-7592" fmla="*/ 1841498 h 9826882"/>
              <a:gd name="connsiteX9-7593" fmla="*/ 1483645 w 2285687"/>
              <a:gd name="connsiteY9-7594" fmla="*/ 2008186 h 9826882"/>
              <a:gd name="connsiteX10-7595" fmla="*/ 328739 w 2285687"/>
              <a:gd name="connsiteY10-7596" fmla="*/ 2020094 h 9826882"/>
              <a:gd name="connsiteX11-7597" fmla="*/ 183483 w 2285687"/>
              <a:gd name="connsiteY11-7598" fmla="*/ 2139157 h 9826882"/>
              <a:gd name="connsiteX12-7599" fmla="*/ 176338 w 2285687"/>
              <a:gd name="connsiteY12-7600" fmla="*/ 4832349 h 9826882"/>
              <a:gd name="connsiteX13-7601" fmla="*/ 333502 w 2285687"/>
              <a:gd name="connsiteY13-7602" fmla="*/ 5018087 h 9826882"/>
              <a:gd name="connsiteX14-7603" fmla="*/ 802608 w 2285687"/>
              <a:gd name="connsiteY14-7604" fmla="*/ 5018086 h 9826882"/>
              <a:gd name="connsiteX15-7605" fmla="*/ 1012157 w 2285687"/>
              <a:gd name="connsiteY15-7606" fmla="*/ 4884737 h 9826882"/>
              <a:gd name="connsiteX16-7607" fmla="*/ 1940846 w 2285687"/>
              <a:gd name="connsiteY16-7608" fmla="*/ 4884737 h 9826882"/>
              <a:gd name="connsiteX17-7609" fmla="*/ 2107533 w 2285687"/>
              <a:gd name="connsiteY17-7610" fmla="*/ 4687093 h 9826882"/>
              <a:gd name="connsiteX18-7611" fmla="*/ 2141325 w 2285687"/>
              <a:gd name="connsiteY18-7612" fmla="*/ 290738 h 9826882"/>
              <a:gd name="connsiteX19-7613" fmla="*/ 1996407 w 2285687"/>
              <a:gd name="connsiteY19-7614" fmla="*/ 192087 h 9826882"/>
              <a:gd name="connsiteX20-7615" fmla="*/ 1999581 w 2285687"/>
              <a:gd name="connsiteY20-7616" fmla="*/ 0 h 9826882"/>
              <a:gd name="connsiteX21-7617" fmla="*/ 2285672 w 2285687"/>
              <a:gd name="connsiteY21-7618" fmla="*/ 169975 h 9826882"/>
              <a:gd name="connsiteX22-7619" fmla="*/ 2267077 w 2285687"/>
              <a:gd name="connsiteY22-7620" fmla="*/ 4879975 h 9826882"/>
              <a:gd name="connsiteX23-7621" fmla="*/ 2124201 w 2285687"/>
              <a:gd name="connsiteY23-7622" fmla="*/ 5041900 h 9826882"/>
              <a:gd name="connsiteX24-7623" fmla="*/ 1881313 w 2285687"/>
              <a:gd name="connsiteY24-7624" fmla="*/ 5125243 h 9826882"/>
              <a:gd name="connsiteX25-7625" fmla="*/ 1874169 w 2285687"/>
              <a:gd name="connsiteY25-7626" fmla="*/ 5320504 h 9826882"/>
              <a:gd name="connsiteX26-7627" fmla="*/ 1874169 w 2285687"/>
              <a:gd name="connsiteY26-7628" fmla="*/ 9826882 h 9826882"/>
              <a:gd name="connsiteX27-7629" fmla="*/ 921669 w 2285687"/>
              <a:gd name="connsiteY27-7630" fmla="*/ 9826882 h 9826882"/>
              <a:gd name="connsiteX28-7631" fmla="*/ 921669 w 2285687"/>
              <a:gd name="connsiteY28-7632" fmla="*/ 5320504 h 9826882"/>
              <a:gd name="connsiteX0-7633" fmla="*/ 921669 w 2285687"/>
              <a:gd name="connsiteY0-7634" fmla="*/ 5320504 h 9826882"/>
              <a:gd name="connsiteX1-7635" fmla="*/ 795463 w 2285687"/>
              <a:gd name="connsiteY1-7636" fmla="*/ 5191917 h 9826882"/>
              <a:gd name="connsiteX2-7637" fmla="*/ 231106 w 2285687"/>
              <a:gd name="connsiteY2-7638" fmla="*/ 5194299 h 9826882"/>
              <a:gd name="connsiteX3-7639" fmla="*/ 57276 w 2285687"/>
              <a:gd name="connsiteY3-7640" fmla="*/ 5113335 h 9826882"/>
              <a:gd name="connsiteX4-7641" fmla="*/ 127 w 2285687"/>
              <a:gd name="connsiteY4-7642" fmla="*/ 4934742 h 9826882"/>
              <a:gd name="connsiteX5-7643" fmla="*/ 12033 w 2285687"/>
              <a:gd name="connsiteY5-7644" fmla="*/ 2048666 h 9826882"/>
              <a:gd name="connsiteX6-7645" fmla="*/ 64420 w 2285687"/>
              <a:gd name="connsiteY6-7646" fmla="*/ 1893885 h 9826882"/>
              <a:gd name="connsiteX7-7647" fmla="*/ 200152 w 2285687"/>
              <a:gd name="connsiteY7-7648" fmla="*/ 1843881 h 9826882"/>
              <a:gd name="connsiteX8-7649" fmla="*/ 1474121 w 2285687"/>
              <a:gd name="connsiteY8-7650" fmla="*/ 1841498 h 9826882"/>
              <a:gd name="connsiteX9-7651" fmla="*/ 1483645 w 2285687"/>
              <a:gd name="connsiteY9-7652" fmla="*/ 2008186 h 9826882"/>
              <a:gd name="connsiteX10-7653" fmla="*/ 328739 w 2285687"/>
              <a:gd name="connsiteY10-7654" fmla="*/ 2020094 h 9826882"/>
              <a:gd name="connsiteX11-7655" fmla="*/ 183483 w 2285687"/>
              <a:gd name="connsiteY11-7656" fmla="*/ 2139157 h 9826882"/>
              <a:gd name="connsiteX12-7657" fmla="*/ 176338 w 2285687"/>
              <a:gd name="connsiteY12-7658" fmla="*/ 4832349 h 9826882"/>
              <a:gd name="connsiteX13-7659" fmla="*/ 333502 w 2285687"/>
              <a:gd name="connsiteY13-7660" fmla="*/ 5018087 h 9826882"/>
              <a:gd name="connsiteX14-7661" fmla="*/ 802608 w 2285687"/>
              <a:gd name="connsiteY14-7662" fmla="*/ 5018086 h 9826882"/>
              <a:gd name="connsiteX15-7663" fmla="*/ 1012157 w 2285687"/>
              <a:gd name="connsiteY15-7664" fmla="*/ 4884737 h 9826882"/>
              <a:gd name="connsiteX16-7665" fmla="*/ 1940846 w 2285687"/>
              <a:gd name="connsiteY16-7666" fmla="*/ 4884737 h 9826882"/>
              <a:gd name="connsiteX17-7667" fmla="*/ 2107533 w 2285687"/>
              <a:gd name="connsiteY17-7668" fmla="*/ 4687093 h 9826882"/>
              <a:gd name="connsiteX18-7669" fmla="*/ 2141325 w 2285687"/>
              <a:gd name="connsiteY18-7670" fmla="*/ 290738 h 9826882"/>
              <a:gd name="connsiteX19-7671" fmla="*/ 1996407 w 2285687"/>
              <a:gd name="connsiteY19-7672" fmla="*/ 192087 h 9826882"/>
              <a:gd name="connsiteX20-7673" fmla="*/ 1999581 w 2285687"/>
              <a:gd name="connsiteY20-7674" fmla="*/ 0 h 9826882"/>
              <a:gd name="connsiteX21-7675" fmla="*/ 2285672 w 2285687"/>
              <a:gd name="connsiteY21-7676" fmla="*/ 169975 h 9826882"/>
              <a:gd name="connsiteX22-7677" fmla="*/ 2267077 w 2285687"/>
              <a:gd name="connsiteY22-7678" fmla="*/ 4879975 h 9826882"/>
              <a:gd name="connsiteX23-7679" fmla="*/ 2124201 w 2285687"/>
              <a:gd name="connsiteY23-7680" fmla="*/ 5041900 h 9826882"/>
              <a:gd name="connsiteX24-7681" fmla="*/ 1881313 w 2285687"/>
              <a:gd name="connsiteY24-7682" fmla="*/ 5125243 h 9826882"/>
              <a:gd name="connsiteX25-7683" fmla="*/ 1874169 w 2285687"/>
              <a:gd name="connsiteY25-7684" fmla="*/ 5320504 h 9826882"/>
              <a:gd name="connsiteX26-7685" fmla="*/ 1874169 w 2285687"/>
              <a:gd name="connsiteY26-7686" fmla="*/ 9826882 h 9826882"/>
              <a:gd name="connsiteX27-7687" fmla="*/ 921669 w 2285687"/>
              <a:gd name="connsiteY27-7688" fmla="*/ 9826882 h 9826882"/>
              <a:gd name="connsiteX28-7689" fmla="*/ 921669 w 2285687"/>
              <a:gd name="connsiteY28-7690" fmla="*/ 5320504 h 9826882"/>
              <a:gd name="connsiteX0-7691" fmla="*/ 921669 w 2285687"/>
              <a:gd name="connsiteY0-7692" fmla="*/ 5320504 h 9826882"/>
              <a:gd name="connsiteX1-7693" fmla="*/ 795463 w 2285687"/>
              <a:gd name="connsiteY1-7694" fmla="*/ 5191917 h 9826882"/>
              <a:gd name="connsiteX2-7695" fmla="*/ 231106 w 2285687"/>
              <a:gd name="connsiteY2-7696" fmla="*/ 5194299 h 9826882"/>
              <a:gd name="connsiteX3-7697" fmla="*/ 57276 w 2285687"/>
              <a:gd name="connsiteY3-7698" fmla="*/ 5113335 h 9826882"/>
              <a:gd name="connsiteX4-7699" fmla="*/ 127 w 2285687"/>
              <a:gd name="connsiteY4-7700" fmla="*/ 4934742 h 9826882"/>
              <a:gd name="connsiteX5-7701" fmla="*/ 12033 w 2285687"/>
              <a:gd name="connsiteY5-7702" fmla="*/ 2048666 h 9826882"/>
              <a:gd name="connsiteX6-7703" fmla="*/ 64420 w 2285687"/>
              <a:gd name="connsiteY6-7704" fmla="*/ 1893885 h 9826882"/>
              <a:gd name="connsiteX7-7705" fmla="*/ 200152 w 2285687"/>
              <a:gd name="connsiteY7-7706" fmla="*/ 1843881 h 9826882"/>
              <a:gd name="connsiteX8-7707" fmla="*/ 1474121 w 2285687"/>
              <a:gd name="connsiteY8-7708" fmla="*/ 1841498 h 9826882"/>
              <a:gd name="connsiteX9-7709" fmla="*/ 1483645 w 2285687"/>
              <a:gd name="connsiteY9-7710" fmla="*/ 2008186 h 9826882"/>
              <a:gd name="connsiteX10-7711" fmla="*/ 328739 w 2285687"/>
              <a:gd name="connsiteY10-7712" fmla="*/ 2020094 h 9826882"/>
              <a:gd name="connsiteX11-7713" fmla="*/ 183483 w 2285687"/>
              <a:gd name="connsiteY11-7714" fmla="*/ 2139157 h 9826882"/>
              <a:gd name="connsiteX12-7715" fmla="*/ 176338 w 2285687"/>
              <a:gd name="connsiteY12-7716" fmla="*/ 4832349 h 9826882"/>
              <a:gd name="connsiteX13-7717" fmla="*/ 333502 w 2285687"/>
              <a:gd name="connsiteY13-7718" fmla="*/ 5018087 h 9826882"/>
              <a:gd name="connsiteX14-7719" fmla="*/ 802608 w 2285687"/>
              <a:gd name="connsiteY14-7720" fmla="*/ 5018086 h 9826882"/>
              <a:gd name="connsiteX15-7721" fmla="*/ 1012157 w 2285687"/>
              <a:gd name="connsiteY15-7722" fmla="*/ 4884737 h 9826882"/>
              <a:gd name="connsiteX16-7723" fmla="*/ 1940846 w 2285687"/>
              <a:gd name="connsiteY16-7724" fmla="*/ 4884737 h 9826882"/>
              <a:gd name="connsiteX17-7725" fmla="*/ 2107533 w 2285687"/>
              <a:gd name="connsiteY17-7726" fmla="*/ 4687093 h 9826882"/>
              <a:gd name="connsiteX18-7727" fmla="*/ 2141325 w 2285687"/>
              <a:gd name="connsiteY18-7728" fmla="*/ 290738 h 9826882"/>
              <a:gd name="connsiteX19-7729" fmla="*/ 1996407 w 2285687"/>
              <a:gd name="connsiteY19-7730" fmla="*/ 192087 h 9826882"/>
              <a:gd name="connsiteX20-7731" fmla="*/ 1999581 w 2285687"/>
              <a:gd name="connsiteY20-7732" fmla="*/ 0 h 9826882"/>
              <a:gd name="connsiteX21-7733" fmla="*/ 2285672 w 2285687"/>
              <a:gd name="connsiteY21-7734" fmla="*/ 169975 h 9826882"/>
              <a:gd name="connsiteX22-7735" fmla="*/ 2267077 w 2285687"/>
              <a:gd name="connsiteY22-7736" fmla="*/ 4879975 h 9826882"/>
              <a:gd name="connsiteX23-7737" fmla="*/ 2124201 w 2285687"/>
              <a:gd name="connsiteY23-7738" fmla="*/ 5041900 h 9826882"/>
              <a:gd name="connsiteX24-7739" fmla="*/ 1881313 w 2285687"/>
              <a:gd name="connsiteY24-7740" fmla="*/ 5125243 h 9826882"/>
              <a:gd name="connsiteX25-7741" fmla="*/ 1874169 w 2285687"/>
              <a:gd name="connsiteY25-7742" fmla="*/ 5320504 h 9826882"/>
              <a:gd name="connsiteX26-7743" fmla="*/ 1874169 w 2285687"/>
              <a:gd name="connsiteY26-7744" fmla="*/ 9826882 h 9826882"/>
              <a:gd name="connsiteX27-7745" fmla="*/ 921669 w 2285687"/>
              <a:gd name="connsiteY27-7746" fmla="*/ 9826882 h 9826882"/>
              <a:gd name="connsiteX28-7747" fmla="*/ 921669 w 2285687"/>
              <a:gd name="connsiteY28-7748" fmla="*/ 5320504 h 9826882"/>
              <a:gd name="connsiteX0-7749" fmla="*/ 921669 w 2285687"/>
              <a:gd name="connsiteY0-7750" fmla="*/ 5320504 h 9826882"/>
              <a:gd name="connsiteX1-7751" fmla="*/ 795463 w 2285687"/>
              <a:gd name="connsiteY1-7752" fmla="*/ 5191917 h 9826882"/>
              <a:gd name="connsiteX2-7753" fmla="*/ 231106 w 2285687"/>
              <a:gd name="connsiteY2-7754" fmla="*/ 5194299 h 9826882"/>
              <a:gd name="connsiteX3-7755" fmla="*/ 57276 w 2285687"/>
              <a:gd name="connsiteY3-7756" fmla="*/ 5113335 h 9826882"/>
              <a:gd name="connsiteX4-7757" fmla="*/ 127 w 2285687"/>
              <a:gd name="connsiteY4-7758" fmla="*/ 4934742 h 9826882"/>
              <a:gd name="connsiteX5-7759" fmla="*/ 12033 w 2285687"/>
              <a:gd name="connsiteY5-7760" fmla="*/ 2048666 h 9826882"/>
              <a:gd name="connsiteX6-7761" fmla="*/ 64420 w 2285687"/>
              <a:gd name="connsiteY6-7762" fmla="*/ 1893885 h 9826882"/>
              <a:gd name="connsiteX7-7763" fmla="*/ 200152 w 2285687"/>
              <a:gd name="connsiteY7-7764" fmla="*/ 1843881 h 9826882"/>
              <a:gd name="connsiteX8-7765" fmla="*/ 1474121 w 2285687"/>
              <a:gd name="connsiteY8-7766" fmla="*/ 1841498 h 9826882"/>
              <a:gd name="connsiteX9-7767" fmla="*/ 1483645 w 2285687"/>
              <a:gd name="connsiteY9-7768" fmla="*/ 2008186 h 9826882"/>
              <a:gd name="connsiteX10-7769" fmla="*/ 328739 w 2285687"/>
              <a:gd name="connsiteY10-7770" fmla="*/ 2020094 h 9826882"/>
              <a:gd name="connsiteX11-7771" fmla="*/ 183483 w 2285687"/>
              <a:gd name="connsiteY11-7772" fmla="*/ 2139157 h 9826882"/>
              <a:gd name="connsiteX12-7773" fmla="*/ 176338 w 2285687"/>
              <a:gd name="connsiteY12-7774" fmla="*/ 4832349 h 9826882"/>
              <a:gd name="connsiteX13-7775" fmla="*/ 333502 w 2285687"/>
              <a:gd name="connsiteY13-7776" fmla="*/ 5018087 h 9826882"/>
              <a:gd name="connsiteX14-7777" fmla="*/ 802608 w 2285687"/>
              <a:gd name="connsiteY14-7778" fmla="*/ 5018086 h 9826882"/>
              <a:gd name="connsiteX15-7779" fmla="*/ 1012157 w 2285687"/>
              <a:gd name="connsiteY15-7780" fmla="*/ 4884737 h 9826882"/>
              <a:gd name="connsiteX16-7781" fmla="*/ 1940846 w 2285687"/>
              <a:gd name="connsiteY16-7782" fmla="*/ 4884737 h 9826882"/>
              <a:gd name="connsiteX17-7783" fmla="*/ 2107533 w 2285687"/>
              <a:gd name="connsiteY17-7784" fmla="*/ 4687093 h 9826882"/>
              <a:gd name="connsiteX18-7785" fmla="*/ 2141325 w 2285687"/>
              <a:gd name="connsiteY18-7786" fmla="*/ 290738 h 9826882"/>
              <a:gd name="connsiteX19-7787" fmla="*/ 1996407 w 2285687"/>
              <a:gd name="connsiteY19-7788" fmla="*/ 192087 h 9826882"/>
              <a:gd name="connsiteX20-7789" fmla="*/ 1999581 w 2285687"/>
              <a:gd name="connsiteY20-7790" fmla="*/ 0 h 9826882"/>
              <a:gd name="connsiteX21-7791" fmla="*/ 2285672 w 2285687"/>
              <a:gd name="connsiteY21-7792" fmla="*/ 169975 h 9826882"/>
              <a:gd name="connsiteX22-7793" fmla="*/ 2267077 w 2285687"/>
              <a:gd name="connsiteY22-7794" fmla="*/ 4879975 h 9826882"/>
              <a:gd name="connsiteX23-7795" fmla="*/ 2124201 w 2285687"/>
              <a:gd name="connsiteY23-7796" fmla="*/ 5041900 h 9826882"/>
              <a:gd name="connsiteX24-7797" fmla="*/ 1881313 w 2285687"/>
              <a:gd name="connsiteY24-7798" fmla="*/ 5125243 h 9826882"/>
              <a:gd name="connsiteX25-7799" fmla="*/ 1874169 w 2285687"/>
              <a:gd name="connsiteY25-7800" fmla="*/ 5320504 h 9826882"/>
              <a:gd name="connsiteX26-7801" fmla="*/ 1874169 w 2285687"/>
              <a:gd name="connsiteY26-7802" fmla="*/ 9826882 h 9826882"/>
              <a:gd name="connsiteX27-7803" fmla="*/ 921669 w 2285687"/>
              <a:gd name="connsiteY27-7804" fmla="*/ 9826882 h 9826882"/>
              <a:gd name="connsiteX28-7805" fmla="*/ 921669 w 2285687"/>
              <a:gd name="connsiteY28-7806" fmla="*/ 5320504 h 9826882"/>
              <a:gd name="connsiteX0-7807" fmla="*/ 921669 w 2285687"/>
              <a:gd name="connsiteY0-7808" fmla="*/ 5320504 h 9826882"/>
              <a:gd name="connsiteX1-7809" fmla="*/ 795463 w 2285687"/>
              <a:gd name="connsiteY1-7810" fmla="*/ 5191917 h 9826882"/>
              <a:gd name="connsiteX2-7811" fmla="*/ 231106 w 2285687"/>
              <a:gd name="connsiteY2-7812" fmla="*/ 5194299 h 9826882"/>
              <a:gd name="connsiteX3-7813" fmla="*/ 57276 w 2285687"/>
              <a:gd name="connsiteY3-7814" fmla="*/ 5113335 h 9826882"/>
              <a:gd name="connsiteX4-7815" fmla="*/ 127 w 2285687"/>
              <a:gd name="connsiteY4-7816" fmla="*/ 4934742 h 9826882"/>
              <a:gd name="connsiteX5-7817" fmla="*/ 12033 w 2285687"/>
              <a:gd name="connsiteY5-7818" fmla="*/ 2048666 h 9826882"/>
              <a:gd name="connsiteX6-7819" fmla="*/ 64420 w 2285687"/>
              <a:gd name="connsiteY6-7820" fmla="*/ 1893885 h 9826882"/>
              <a:gd name="connsiteX7-7821" fmla="*/ 200152 w 2285687"/>
              <a:gd name="connsiteY7-7822" fmla="*/ 1843881 h 9826882"/>
              <a:gd name="connsiteX8-7823" fmla="*/ 1474121 w 2285687"/>
              <a:gd name="connsiteY8-7824" fmla="*/ 1841498 h 9826882"/>
              <a:gd name="connsiteX9-7825" fmla="*/ 1483645 w 2285687"/>
              <a:gd name="connsiteY9-7826" fmla="*/ 2008186 h 9826882"/>
              <a:gd name="connsiteX10-7827" fmla="*/ 328739 w 2285687"/>
              <a:gd name="connsiteY10-7828" fmla="*/ 2020094 h 9826882"/>
              <a:gd name="connsiteX11-7829" fmla="*/ 183483 w 2285687"/>
              <a:gd name="connsiteY11-7830" fmla="*/ 2139157 h 9826882"/>
              <a:gd name="connsiteX12-7831" fmla="*/ 176338 w 2285687"/>
              <a:gd name="connsiteY12-7832" fmla="*/ 4832349 h 9826882"/>
              <a:gd name="connsiteX13-7833" fmla="*/ 333502 w 2285687"/>
              <a:gd name="connsiteY13-7834" fmla="*/ 5018087 h 9826882"/>
              <a:gd name="connsiteX14-7835" fmla="*/ 802608 w 2285687"/>
              <a:gd name="connsiteY14-7836" fmla="*/ 5018086 h 9826882"/>
              <a:gd name="connsiteX15-7837" fmla="*/ 1012157 w 2285687"/>
              <a:gd name="connsiteY15-7838" fmla="*/ 4884737 h 9826882"/>
              <a:gd name="connsiteX16-7839" fmla="*/ 1940846 w 2285687"/>
              <a:gd name="connsiteY16-7840" fmla="*/ 4884737 h 9826882"/>
              <a:gd name="connsiteX17-7841" fmla="*/ 2107533 w 2285687"/>
              <a:gd name="connsiteY17-7842" fmla="*/ 4687093 h 9826882"/>
              <a:gd name="connsiteX18-7843" fmla="*/ 2141325 w 2285687"/>
              <a:gd name="connsiteY18-7844" fmla="*/ 290738 h 9826882"/>
              <a:gd name="connsiteX19-7845" fmla="*/ 1996407 w 2285687"/>
              <a:gd name="connsiteY19-7846" fmla="*/ 192087 h 9826882"/>
              <a:gd name="connsiteX20-7847" fmla="*/ 1999581 w 2285687"/>
              <a:gd name="connsiteY20-7848" fmla="*/ 0 h 9826882"/>
              <a:gd name="connsiteX21-7849" fmla="*/ 2285672 w 2285687"/>
              <a:gd name="connsiteY21-7850" fmla="*/ 169975 h 9826882"/>
              <a:gd name="connsiteX22-7851" fmla="*/ 2267077 w 2285687"/>
              <a:gd name="connsiteY22-7852" fmla="*/ 4879975 h 9826882"/>
              <a:gd name="connsiteX23-7853" fmla="*/ 2124201 w 2285687"/>
              <a:gd name="connsiteY23-7854" fmla="*/ 5041900 h 9826882"/>
              <a:gd name="connsiteX24-7855" fmla="*/ 1881313 w 2285687"/>
              <a:gd name="connsiteY24-7856" fmla="*/ 5125243 h 9826882"/>
              <a:gd name="connsiteX25-7857" fmla="*/ 1874169 w 2285687"/>
              <a:gd name="connsiteY25-7858" fmla="*/ 5320504 h 9826882"/>
              <a:gd name="connsiteX26-7859" fmla="*/ 1874169 w 2285687"/>
              <a:gd name="connsiteY26-7860" fmla="*/ 9826882 h 9826882"/>
              <a:gd name="connsiteX27-7861" fmla="*/ 921669 w 2285687"/>
              <a:gd name="connsiteY27-7862" fmla="*/ 9826882 h 9826882"/>
              <a:gd name="connsiteX28-7863" fmla="*/ 921669 w 2285687"/>
              <a:gd name="connsiteY28-7864" fmla="*/ 5320504 h 9826882"/>
              <a:gd name="connsiteX0-7865" fmla="*/ 921669 w 2285687"/>
              <a:gd name="connsiteY0-7866" fmla="*/ 5320504 h 9826882"/>
              <a:gd name="connsiteX1-7867" fmla="*/ 795463 w 2285687"/>
              <a:gd name="connsiteY1-7868" fmla="*/ 5191917 h 9826882"/>
              <a:gd name="connsiteX2-7869" fmla="*/ 231106 w 2285687"/>
              <a:gd name="connsiteY2-7870" fmla="*/ 5194299 h 9826882"/>
              <a:gd name="connsiteX3-7871" fmla="*/ 57276 w 2285687"/>
              <a:gd name="connsiteY3-7872" fmla="*/ 5113335 h 9826882"/>
              <a:gd name="connsiteX4-7873" fmla="*/ 127 w 2285687"/>
              <a:gd name="connsiteY4-7874" fmla="*/ 4934742 h 9826882"/>
              <a:gd name="connsiteX5-7875" fmla="*/ 12033 w 2285687"/>
              <a:gd name="connsiteY5-7876" fmla="*/ 2048666 h 9826882"/>
              <a:gd name="connsiteX6-7877" fmla="*/ 64420 w 2285687"/>
              <a:gd name="connsiteY6-7878" fmla="*/ 1893885 h 9826882"/>
              <a:gd name="connsiteX7-7879" fmla="*/ 200152 w 2285687"/>
              <a:gd name="connsiteY7-7880" fmla="*/ 1843881 h 9826882"/>
              <a:gd name="connsiteX8-7881" fmla="*/ 1474121 w 2285687"/>
              <a:gd name="connsiteY8-7882" fmla="*/ 1841498 h 9826882"/>
              <a:gd name="connsiteX9-7883" fmla="*/ 1483645 w 2285687"/>
              <a:gd name="connsiteY9-7884" fmla="*/ 2008186 h 9826882"/>
              <a:gd name="connsiteX10-7885" fmla="*/ 328739 w 2285687"/>
              <a:gd name="connsiteY10-7886" fmla="*/ 2020094 h 9826882"/>
              <a:gd name="connsiteX11-7887" fmla="*/ 183483 w 2285687"/>
              <a:gd name="connsiteY11-7888" fmla="*/ 2139157 h 9826882"/>
              <a:gd name="connsiteX12-7889" fmla="*/ 176338 w 2285687"/>
              <a:gd name="connsiteY12-7890" fmla="*/ 4832349 h 9826882"/>
              <a:gd name="connsiteX13-7891" fmla="*/ 333502 w 2285687"/>
              <a:gd name="connsiteY13-7892" fmla="*/ 5018087 h 9826882"/>
              <a:gd name="connsiteX14-7893" fmla="*/ 802608 w 2285687"/>
              <a:gd name="connsiteY14-7894" fmla="*/ 5018086 h 9826882"/>
              <a:gd name="connsiteX15-7895" fmla="*/ 1012157 w 2285687"/>
              <a:gd name="connsiteY15-7896" fmla="*/ 4884737 h 9826882"/>
              <a:gd name="connsiteX16-7897" fmla="*/ 1940846 w 2285687"/>
              <a:gd name="connsiteY16-7898" fmla="*/ 4884737 h 9826882"/>
              <a:gd name="connsiteX17-7899" fmla="*/ 2107533 w 2285687"/>
              <a:gd name="connsiteY17-7900" fmla="*/ 4687093 h 9826882"/>
              <a:gd name="connsiteX18-7901" fmla="*/ 2141325 w 2285687"/>
              <a:gd name="connsiteY18-7902" fmla="*/ 290738 h 9826882"/>
              <a:gd name="connsiteX19-7903" fmla="*/ 1996407 w 2285687"/>
              <a:gd name="connsiteY19-7904" fmla="*/ 192087 h 9826882"/>
              <a:gd name="connsiteX20-7905" fmla="*/ 1999581 w 2285687"/>
              <a:gd name="connsiteY20-7906" fmla="*/ 0 h 9826882"/>
              <a:gd name="connsiteX21-7907" fmla="*/ 2285672 w 2285687"/>
              <a:gd name="connsiteY21-7908" fmla="*/ 169975 h 9826882"/>
              <a:gd name="connsiteX22-7909" fmla="*/ 2267077 w 2285687"/>
              <a:gd name="connsiteY22-7910" fmla="*/ 4879975 h 9826882"/>
              <a:gd name="connsiteX23-7911" fmla="*/ 2124201 w 2285687"/>
              <a:gd name="connsiteY23-7912" fmla="*/ 5041900 h 9826882"/>
              <a:gd name="connsiteX24-7913" fmla="*/ 1881313 w 2285687"/>
              <a:gd name="connsiteY24-7914" fmla="*/ 5125243 h 9826882"/>
              <a:gd name="connsiteX25-7915" fmla="*/ 1874169 w 2285687"/>
              <a:gd name="connsiteY25-7916" fmla="*/ 5320504 h 9826882"/>
              <a:gd name="connsiteX26-7917" fmla="*/ 1874169 w 2285687"/>
              <a:gd name="connsiteY26-7918" fmla="*/ 9826882 h 9826882"/>
              <a:gd name="connsiteX27-7919" fmla="*/ 921669 w 2285687"/>
              <a:gd name="connsiteY27-7920" fmla="*/ 9826882 h 9826882"/>
              <a:gd name="connsiteX28-7921" fmla="*/ 921669 w 2285687"/>
              <a:gd name="connsiteY28-7922" fmla="*/ 5320504 h 9826882"/>
              <a:gd name="connsiteX0-7923" fmla="*/ 921669 w 2285687"/>
              <a:gd name="connsiteY0-7924" fmla="*/ 5320504 h 9826882"/>
              <a:gd name="connsiteX1-7925" fmla="*/ 795463 w 2285687"/>
              <a:gd name="connsiteY1-7926" fmla="*/ 5191917 h 9826882"/>
              <a:gd name="connsiteX2-7927" fmla="*/ 231106 w 2285687"/>
              <a:gd name="connsiteY2-7928" fmla="*/ 5194299 h 9826882"/>
              <a:gd name="connsiteX3-7929" fmla="*/ 57276 w 2285687"/>
              <a:gd name="connsiteY3-7930" fmla="*/ 5113335 h 9826882"/>
              <a:gd name="connsiteX4-7931" fmla="*/ 127 w 2285687"/>
              <a:gd name="connsiteY4-7932" fmla="*/ 4934742 h 9826882"/>
              <a:gd name="connsiteX5-7933" fmla="*/ 12033 w 2285687"/>
              <a:gd name="connsiteY5-7934" fmla="*/ 2048666 h 9826882"/>
              <a:gd name="connsiteX6-7935" fmla="*/ 64420 w 2285687"/>
              <a:gd name="connsiteY6-7936" fmla="*/ 1893885 h 9826882"/>
              <a:gd name="connsiteX7-7937" fmla="*/ 200152 w 2285687"/>
              <a:gd name="connsiteY7-7938" fmla="*/ 1843881 h 9826882"/>
              <a:gd name="connsiteX8-7939" fmla="*/ 1474121 w 2285687"/>
              <a:gd name="connsiteY8-7940" fmla="*/ 1841498 h 9826882"/>
              <a:gd name="connsiteX9-7941" fmla="*/ 1483645 w 2285687"/>
              <a:gd name="connsiteY9-7942" fmla="*/ 2008186 h 9826882"/>
              <a:gd name="connsiteX10-7943" fmla="*/ 328739 w 2285687"/>
              <a:gd name="connsiteY10-7944" fmla="*/ 2020094 h 9826882"/>
              <a:gd name="connsiteX11-7945" fmla="*/ 183483 w 2285687"/>
              <a:gd name="connsiteY11-7946" fmla="*/ 2139157 h 9826882"/>
              <a:gd name="connsiteX12-7947" fmla="*/ 176338 w 2285687"/>
              <a:gd name="connsiteY12-7948" fmla="*/ 4832349 h 9826882"/>
              <a:gd name="connsiteX13-7949" fmla="*/ 333502 w 2285687"/>
              <a:gd name="connsiteY13-7950" fmla="*/ 5018087 h 9826882"/>
              <a:gd name="connsiteX14-7951" fmla="*/ 802608 w 2285687"/>
              <a:gd name="connsiteY14-7952" fmla="*/ 5018086 h 9826882"/>
              <a:gd name="connsiteX15-7953" fmla="*/ 1012157 w 2285687"/>
              <a:gd name="connsiteY15-7954" fmla="*/ 4884737 h 9826882"/>
              <a:gd name="connsiteX16-7955" fmla="*/ 1940846 w 2285687"/>
              <a:gd name="connsiteY16-7956" fmla="*/ 4884737 h 9826882"/>
              <a:gd name="connsiteX17-7957" fmla="*/ 2107533 w 2285687"/>
              <a:gd name="connsiteY17-7958" fmla="*/ 4687093 h 9826882"/>
              <a:gd name="connsiteX18-7959" fmla="*/ 2141325 w 2285687"/>
              <a:gd name="connsiteY18-7960" fmla="*/ 290738 h 9826882"/>
              <a:gd name="connsiteX19-7961" fmla="*/ 1996407 w 2285687"/>
              <a:gd name="connsiteY19-7962" fmla="*/ 192087 h 9826882"/>
              <a:gd name="connsiteX20-7963" fmla="*/ 1999581 w 2285687"/>
              <a:gd name="connsiteY20-7964" fmla="*/ 0 h 9826882"/>
              <a:gd name="connsiteX21-7965" fmla="*/ 2285672 w 2285687"/>
              <a:gd name="connsiteY21-7966" fmla="*/ 169975 h 9826882"/>
              <a:gd name="connsiteX22-7967" fmla="*/ 2267077 w 2285687"/>
              <a:gd name="connsiteY22-7968" fmla="*/ 4879975 h 9826882"/>
              <a:gd name="connsiteX23-7969" fmla="*/ 2124201 w 2285687"/>
              <a:gd name="connsiteY23-7970" fmla="*/ 5041900 h 9826882"/>
              <a:gd name="connsiteX24-7971" fmla="*/ 1881313 w 2285687"/>
              <a:gd name="connsiteY24-7972" fmla="*/ 5125243 h 9826882"/>
              <a:gd name="connsiteX25-7973" fmla="*/ 1874169 w 2285687"/>
              <a:gd name="connsiteY25-7974" fmla="*/ 5320504 h 9826882"/>
              <a:gd name="connsiteX26-7975" fmla="*/ 1874169 w 2285687"/>
              <a:gd name="connsiteY26-7976" fmla="*/ 9826882 h 9826882"/>
              <a:gd name="connsiteX27-7977" fmla="*/ 921669 w 2285687"/>
              <a:gd name="connsiteY27-7978" fmla="*/ 9826882 h 9826882"/>
              <a:gd name="connsiteX28-7979" fmla="*/ 921669 w 2285687"/>
              <a:gd name="connsiteY28-7980" fmla="*/ 5320504 h 9826882"/>
              <a:gd name="connsiteX0-7981" fmla="*/ 921669 w 2285687"/>
              <a:gd name="connsiteY0-7982" fmla="*/ 5320504 h 9826882"/>
              <a:gd name="connsiteX1-7983" fmla="*/ 795463 w 2285687"/>
              <a:gd name="connsiteY1-7984" fmla="*/ 5191917 h 9826882"/>
              <a:gd name="connsiteX2-7985" fmla="*/ 231106 w 2285687"/>
              <a:gd name="connsiteY2-7986" fmla="*/ 5194299 h 9826882"/>
              <a:gd name="connsiteX3-7987" fmla="*/ 57276 w 2285687"/>
              <a:gd name="connsiteY3-7988" fmla="*/ 5113335 h 9826882"/>
              <a:gd name="connsiteX4-7989" fmla="*/ 127 w 2285687"/>
              <a:gd name="connsiteY4-7990" fmla="*/ 4934742 h 9826882"/>
              <a:gd name="connsiteX5-7991" fmla="*/ 12033 w 2285687"/>
              <a:gd name="connsiteY5-7992" fmla="*/ 2048666 h 9826882"/>
              <a:gd name="connsiteX6-7993" fmla="*/ 64420 w 2285687"/>
              <a:gd name="connsiteY6-7994" fmla="*/ 1893885 h 9826882"/>
              <a:gd name="connsiteX7-7995" fmla="*/ 200152 w 2285687"/>
              <a:gd name="connsiteY7-7996" fmla="*/ 1843881 h 9826882"/>
              <a:gd name="connsiteX8-7997" fmla="*/ 1474121 w 2285687"/>
              <a:gd name="connsiteY8-7998" fmla="*/ 1841498 h 9826882"/>
              <a:gd name="connsiteX9-7999" fmla="*/ 1483645 w 2285687"/>
              <a:gd name="connsiteY9-8000" fmla="*/ 2008186 h 9826882"/>
              <a:gd name="connsiteX10-8001" fmla="*/ 328739 w 2285687"/>
              <a:gd name="connsiteY10-8002" fmla="*/ 2020094 h 9826882"/>
              <a:gd name="connsiteX11-8003" fmla="*/ 183483 w 2285687"/>
              <a:gd name="connsiteY11-8004" fmla="*/ 2139157 h 9826882"/>
              <a:gd name="connsiteX12-8005" fmla="*/ 176338 w 2285687"/>
              <a:gd name="connsiteY12-8006" fmla="*/ 4832349 h 9826882"/>
              <a:gd name="connsiteX13-8007" fmla="*/ 333502 w 2285687"/>
              <a:gd name="connsiteY13-8008" fmla="*/ 5018087 h 9826882"/>
              <a:gd name="connsiteX14-8009" fmla="*/ 802608 w 2285687"/>
              <a:gd name="connsiteY14-8010" fmla="*/ 5018086 h 9826882"/>
              <a:gd name="connsiteX15-8011" fmla="*/ 1012157 w 2285687"/>
              <a:gd name="connsiteY15-8012" fmla="*/ 4884737 h 9826882"/>
              <a:gd name="connsiteX16-8013" fmla="*/ 1940846 w 2285687"/>
              <a:gd name="connsiteY16-8014" fmla="*/ 4884737 h 9826882"/>
              <a:gd name="connsiteX17-8015" fmla="*/ 2107533 w 2285687"/>
              <a:gd name="connsiteY17-8016" fmla="*/ 4687093 h 9826882"/>
              <a:gd name="connsiteX18-8017" fmla="*/ 2141325 w 2285687"/>
              <a:gd name="connsiteY18-8018" fmla="*/ 290738 h 9826882"/>
              <a:gd name="connsiteX19-8019" fmla="*/ 1996407 w 2285687"/>
              <a:gd name="connsiteY19-8020" fmla="*/ 192087 h 9826882"/>
              <a:gd name="connsiteX20-8021" fmla="*/ 1999581 w 2285687"/>
              <a:gd name="connsiteY20-8022" fmla="*/ 0 h 9826882"/>
              <a:gd name="connsiteX21-8023" fmla="*/ 2285672 w 2285687"/>
              <a:gd name="connsiteY21-8024" fmla="*/ 169975 h 9826882"/>
              <a:gd name="connsiteX22-8025" fmla="*/ 2267077 w 2285687"/>
              <a:gd name="connsiteY22-8026" fmla="*/ 4879975 h 9826882"/>
              <a:gd name="connsiteX23-8027" fmla="*/ 2124201 w 2285687"/>
              <a:gd name="connsiteY23-8028" fmla="*/ 5041900 h 9826882"/>
              <a:gd name="connsiteX24-8029" fmla="*/ 1881313 w 2285687"/>
              <a:gd name="connsiteY24-8030" fmla="*/ 5125243 h 9826882"/>
              <a:gd name="connsiteX25-8031" fmla="*/ 1874169 w 2285687"/>
              <a:gd name="connsiteY25-8032" fmla="*/ 5320504 h 9826882"/>
              <a:gd name="connsiteX26-8033" fmla="*/ 1874169 w 2285687"/>
              <a:gd name="connsiteY26-8034" fmla="*/ 9826882 h 9826882"/>
              <a:gd name="connsiteX27-8035" fmla="*/ 921669 w 2285687"/>
              <a:gd name="connsiteY27-8036" fmla="*/ 9826882 h 9826882"/>
              <a:gd name="connsiteX28-8037" fmla="*/ 921669 w 2285687"/>
              <a:gd name="connsiteY28-8038" fmla="*/ 5320504 h 9826882"/>
              <a:gd name="connsiteX0-8039" fmla="*/ 921669 w 2285687"/>
              <a:gd name="connsiteY0-8040" fmla="*/ 5320504 h 9826882"/>
              <a:gd name="connsiteX1-8041" fmla="*/ 795463 w 2285687"/>
              <a:gd name="connsiteY1-8042" fmla="*/ 5191917 h 9826882"/>
              <a:gd name="connsiteX2-8043" fmla="*/ 231106 w 2285687"/>
              <a:gd name="connsiteY2-8044" fmla="*/ 5194299 h 9826882"/>
              <a:gd name="connsiteX3-8045" fmla="*/ 57276 w 2285687"/>
              <a:gd name="connsiteY3-8046" fmla="*/ 5113335 h 9826882"/>
              <a:gd name="connsiteX4-8047" fmla="*/ 127 w 2285687"/>
              <a:gd name="connsiteY4-8048" fmla="*/ 4934742 h 9826882"/>
              <a:gd name="connsiteX5-8049" fmla="*/ 12033 w 2285687"/>
              <a:gd name="connsiteY5-8050" fmla="*/ 2048666 h 9826882"/>
              <a:gd name="connsiteX6-8051" fmla="*/ 64420 w 2285687"/>
              <a:gd name="connsiteY6-8052" fmla="*/ 1893885 h 9826882"/>
              <a:gd name="connsiteX7-8053" fmla="*/ 200152 w 2285687"/>
              <a:gd name="connsiteY7-8054" fmla="*/ 1843881 h 9826882"/>
              <a:gd name="connsiteX8-8055" fmla="*/ 1474121 w 2285687"/>
              <a:gd name="connsiteY8-8056" fmla="*/ 1841498 h 9826882"/>
              <a:gd name="connsiteX9-8057" fmla="*/ 1483645 w 2285687"/>
              <a:gd name="connsiteY9-8058" fmla="*/ 2008186 h 9826882"/>
              <a:gd name="connsiteX10-8059" fmla="*/ 328739 w 2285687"/>
              <a:gd name="connsiteY10-8060" fmla="*/ 2020094 h 9826882"/>
              <a:gd name="connsiteX11-8061" fmla="*/ 243014 w 2285687"/>
              <a:gd name="connsiteY11-8062" fmla="*/ 2053429 h 9826882"/>
              <a:gd name="connsiteX12-8063" fmla="*/ 183483 w 2285687"/>
              <a:gd name="connsiteY12-8064" fmla="*/ 2139157 h 9826882"/>
              <a:gd name="connsiteX13-8065" fmla="*/ 176338 w 2285687"/>
              <a:gd name="connsiteY13-8066" fmla="*/ 4832349 h 9826882"/>
              <a:gd name="connsiteX14-8067" fmla="*/ 333502 w 2285687"/>
              <a:gd name="connsiteY14-8068" fmla="*/ 5018087 h 9826882"/>
              <a:gd name="connsiteX15-8069" fmla="*/ 802608 w 2285687"/>
              <a:gd name="connsiteY15-8070" fmla="*/ 5018086 h 9826882"/>
              <a:gd name="connsiteX16-8071" fmla="*/ 1012157 w 2285687"/>
              <a:gd name="connsiteY16-8072" fmla="*/ 4884737 h 9826882"/>
              <a:gd name="connsiteX17-8073" fmla="*/ 1940846 w 2285687"/>
              <a:gd name="connsiteY17-8074" fmla="*/ 4884737 h 9826882"/>
              <a:gd name="connsiteX18-8075" fmla="*/ 2107533 w 2285687"/>
              <a:gd name="connsiteY18-8076" fmla="*/ 4687093 h 9826882"/>
              <a:gd name="connsiteX19-8077" fmla="*/ 2141325 w 2285687"/>
              <a:gd name="connsiteY19-8078" fmla="*/ 290738 h 9826882"/>
              <a:gd name="connsiteX20-8079" fmla="*/ 1996407 w 2285687"/>
              <a:gd name="connsiteY20-8080" fmla="*/ 192087 h 9826882"/>
              <a:gd name="connsiteX21-8081" fmla="*/ 1999581 w 2285687"/>
              <a:gd name="connsiteY21-8082" fmla="*/ 0 h 9826882"/>
              <a:gd name="connsiteX22-8083" fmla="*/ 2285672 w 2285687"/>
              <a:gd name="connsiteY22-8084" fmla="*/ 169975 h 9826882"/>
              <a:gd name="connsiteX23-8085" fmla="*/ 2267077 w 2285687"/>
              <a:gd name="connsiteY23-8086" fmla="*/ 4879975 h 9826882"/>
              <a:gd name="connsiteX24-8087" fmla="*/ 2124201 w 2285687"/>
              <a:gd name="connsiteY24-8088" fmla="*/ 5041900 h 9826882"/>
              <a:gd name="connsiteX25-8089" fmla="*/ 1881313 w 2285687"/>
              <a:gd name="connsiteY25-8090" fmla="*/ 5125243 h 9826882"/>
              <a:gd name="connsiteX26-8091" fmla="*/ 1874169 w 2285687"/>
              <a:gd name="connsiteY26-8092" fmla="*/ 5320504 h 9826882"/>
              <a:gd name="connsiteX27-8093" fmla="*/ 1874169 w 2285687"/>
              <a:gd name="connsiteY27-8094" fmla="*/ 9826882 h 9826882"/>
              <a:gd name="connsiteX28-8095" fmla="*/ 921669 w 2285687"/>
              <a:gd name="connsiteY28-8096" fmla="*/ 9826882 h 9826882"/>
              <a:gd name="connsiteX29" fmla="*/ 921669 w 2285687"/>
              <a:gd name="connsiteY29" fmla="*/ 5320504 h 9826882"/>
              <a:gd name="connsiteX0-8097" fmla="*/ 921669 w 2285687"/>
              <a:gd name="connsiteY0-8098" fmla="*/ 5320504 h 9826882"/>
              <a:gd name="connsiteX1-8099" fmla="*/ 795463 w 2285687"/>
              <a:gd name="connsiteY1-8100" fmla="*/ 5191917 h 9826882"/>
              <a:gd name="connsiteX2-8101" fmla="*/ 231106 w 2285687"/>
              <a:gd name="connsiteY2-8102" fmla="*/ 5194299 h 9826882"/>
              <a:gd name="connsiteX3-8103" fmla="*/ 57276 w 2285687"/>
              <a:gd name="connsiteY3-8104" fmla="*/ 5113335 h 9826882"/>
              <a:gd name="connsiteX4-8105" fmla="*/ 127 w 2285687"/>
              <a:gd name="connsiteY4-8106" fmla="*/ 4934742 h 9826882"/>
              <a:gd name="connsiteX5-8107" fmla="*/ 12033 w 2285687"/>
              <a:gd name="connsiteY5-8108" fmla="*/ 2048666 h 9826882"/>
              <a:gd name="connsiteX6-8109" fmla="*/ 64420 w 2285687"/>
              <a:gd name="connsiteY6-8110" fmla="*/ 1893885 h 9826882"/>
              <a:gd name="connsiteX7-8111" fmla="*/ 200152 w 2285687"/>
              <a:gd name="connsiteY7-8112" fmla="*/ 1843881 h 9826882"/>
              <a:gd name="connsiteX8-8113" fmla="*/ 1474121 w 2285687"/>
              <a:gd name="connsiteY8-8114" fmla="*/ 1841498 h 9826882"/>
              <a:gd name="connsiteX9-8115" fmla="*/ 1483645 w 2285687"/>
              <a:gd name="connsiteY9-8116" fmla="*/ 2008186 h 9826882"/>
              <a:gd name="connsiteX10-8117" fmla="*/ 328739 w 2285687"/>
              <a:gd name="connsiteY10-8118" fmla="*/ 2020094 h 9826882"/>
              <a:gd name="connsiteX11-8119" fmla="*/ 243014 w 2285687"/>
              <a:gd name="connsiteY11-8120" fmla="*/ 2053429 h 9826882"/>
              <a:gd name="connsiteX12-8121" fmla="*/ 183483 w 2285687"/>
              <a:gd name="connsiteY12-8122" fmla="*/ 2139157 h 9826882"/>
              <a:gd name="connsiteX13-8123" fmla="*/ 176338 w 2285687"/>
              <a:gd name="connsiteY13-8124" fmla="*/ 4832349 h 9826882"/>
              <a:gd name="connsiteX14-8125" fmla="*/ 333502 w 2285687"/>
              <a:gd name="connsiteY14-8126" fmla="*/ 5018087 h 9826882"/>
              <a:gd name="connsiteX15-8127" fmla="*/ 802608 w 2285687"/>
              <a:gd name="connsiteY15-8128" fmla="*/ 5018086 h 9826882"/>
              <a:gd name="connsiteX16-8129" fmla="*/ 1012157 w 2285687"/>
              <a:gd name="connsiteY16-8130" fmla="*/ 4884737 h 9826882"/>
              <a:gd name="connsiteX17-8131" fmla="*/ 1940846 w 2285687"/>
              <a:gd name="connsiteY17-8132" fmla="*/ 4884737 h 9826882"/>
              <a:gd name="connsiteX18-8133" fmla="*/ 2107533 w 2285687"/>
              <a:gd name="connsiteY18-8134" fmla="*/ 4687093 h 9826882"/>
              <a:gd name="connsiteX19-8135" fmla="*/ 2141325 w 2285687"/>
              <a:gd name="connsiteY19-8136" fmla="*/ 290738 h 9826882"/>
              <a:gd name="connsiteX20-8137" fmla="*/ 1996407 w 2285687"/>
              <a:gd name="connsiteY20-8138" fmla="*/ 192087 h 9826882"/>
              <a:gd name="connsiteX21-8139" fmla="*/ 1999581 w 2285687"/>
              <a:gd name="connsiteY21-8140" fmla="*/ 0 h 9826882"/>
              <a:gd name="connsiteX22-8141" fmla="*/ 2285672 w 2285687"/>
              <a:gd name="connsiteY22-8142" fmla="*/ 169975 h 9826882"/>
              <a:gd name="connsiteX23-8143" fmla="*/ 2267077 w 2285687"/>
              <a:gd name="connsiteY23-8144" fmla="*/ 4879975 h 9826882"/>
              <a:gd name="connsiteX24-8145" fmla="*/ 2124201 w 2285687"/>
              <a:gd name="connsiteY24-8146" fmla="*/ 5041900 h 9826882"/>
              <a:gd name="connsiteX25-8147" fmla="*/ 1881313 w 2285687"/>
              <a:gd name="connsiteY25-8148" fmla="*/ 5125243 h 9826882"/>
              <a:gd name="connsiteX26-8149" fmla="*/ 1874169 w 2285687"/>
              <a:gd name="connsiteY26-8150" fmla="*/ 5320504 h 9826882"/>
              <a:gd name="connsiteX27-8151" fmla="*/ 1874169 w 2285687"/>
              <a:gd name="connsiteY27-8152" fmla="*/ 9826882 h 9826882"/>
              <a:gd name="connsiteX28-8153" fmla="*/ 921669 w 2285687"/>
              <a:gd name="connsiteY28-8154" fmla="*/ 9826882 h 9826882"/>
              <a:gd name="connsiteX29-8155" fmla="*/ 921669 w 2285687"/>
              <a:gd name="connsiteY29-8156" fmla="*/ 5320504 h 9826882"/>
              <a:gd name="connsiteX0-8157" fmla="*/ 921669 w 2285687"/>
              <a:gd name="connsiteY0-8158" fmla="*/ 5320504 h 9826882"/>
              <a:gd name="connsiteX1-8159" fmla="*/ 795463 w 2285687"/>
              <a:gd name="connsiteY1-8160" fmla="*/ 5191917 h 9826882"/>
              <a:gd name="connsiteX2-8161" fmla="*/ 231106 w 2285687"/>
              <a:gd name="connsiteY2-8162" fmla="*/ 5194299 h 9826882"/>
              <a:gd name="connsiteX3-8163" fmla="*/ 57276 w 2285687"/>
              <a:gd name="connsiteY3-8164" fmla="*/ 5113335 h 9826882"/>
              <a:gd name="connsiteX4-8165" fmla="*/ 127 w 2285687"/>
              <a:gd name="connsiteY4-8166" fmla="*/ 4934742 h 9826882"/>
              <a:gd name="connsiteX5-8167" fmla="*/ 12033 w 2285687"/>
              <a:gd name="connsiteY5-8168" fmla="*/ 2048666 h 9826882"/>
              <a:gd name="connsiteX6-8169" fmla="*/ 64420 w 2285687"/>
              <a:gd name="connsiteY6-8170" fmla="*/ 1893885 h 9826882"/>
              <a:gd name="connsiteX7-8171" fmla="*/ 200152 w 2285687"/>
              <a:gd name="connsiteY7-8172" fmla="*/ 1843881 h 9826882"/>
              <a:gd name="connsiteX8-8173" fmla="*/ 1474121 w 2285687"/>
              <a:gd name="connsiteY8-8174" fmla="*/ 1841498 h 9826882"/>
              <a:gd name="connsiteX9-8175" fmla="*/ 1483645 w 2285687"/>
              <a:gd name="connsiteY9-8176" fmla="*/ 2008186 h 9826882"/>
              <a:gd name="connsiteX10-8177" fmla="*/ 328739 w 2285687"/>
              <a:gd name="connsiteY10-8178" fmla="*/ 2020094 h 9826882"/>
              <a:gd name="connsiteX11-8179" fmla="*/ 243014 w 2285687"/>
              <a:gd name="connsiteY11-8180" fmla="*/ 2053429 h 9826882"/>
              <a:gd name="connsiteX12-8181" fmla="*/ 183483 w 2285687"/>
              <a:gd name="connsiteY12-8182" fmla="*/ 2139157 h 9826882"/>
              <a:gd name="connsiteX13-8183" fmla="*/ 176338 w 2285687"/>
              <a:gd name="connsiteY13-8184" fmla="*/ 4832349 h 9826882"/>
              <a:gd name="connsiteX14-8185" fmla="*/ 333502 w 2285687"/>
              <a:gd name="connsiteY14-8186" fmla="*/ 5018087 h 9826882"/>
              <a:gd name="connsiteX15-8187" fmla="*/ 802608 w 2285687"/>
              <a:gd name="connsiteY15-8188" fmla="*/ 5018086 h 9826882"/>
              <a:gd name="connsiteX16-8189" fmla="*/ 1012157 w 2285687"/>
              <a:gd name="connsiteY16-8190" fmla="*/ 4884737 h 9826882"/>
              <a:gd name="connsiteX17-8191" fmla="*/ 1940846 w 2285687"/>
              <a:gd name="connsiteY17-8192" fmla="*/ 4884737 h 9826882"/>
              <a:gd name="connsiteX18-8193" fmla="*/ 2107533 w 2285687"/>
              <a:gd name="connsiteY18-8194" fmla="*/ 4687093 h 9826882"/>
              <a:gd name="connsiteX19-8195" fmla="*/ 2141325 w 2285687"/>
              <a:gd name="connsiteY19-8196" fmla="*/ 290738 h 9826882"/>
              <a:gd name="connsiteX20-8197" fmla="*/ 1996407 w 2285687"/>
              <a:gd name="connsiteY20-8198" fmla="*/ 192087 h 9826882"/>
              <a:gd name="connsiteX21-8199" fmla="*/ 1999581 w 2285687"/>
              <a:gd name="connsiteY21-8200" fmla="*/ 0 h 9826882"/>
              <a:gd name="connsiteX22-8201" fmla="*/ 2285672 w 2285687"/>
              <a:gd name="connsiteY22-8202" fmla="*/ 169975 h 9826882"/>
              <a:gd name="connsiteX23-8203" fmla="*/ 2267077 w 2285687"/>
              <a:gd name="connsiteY23-8204" fmla="*/ 4879975 h 9826882"/>
              <a:gd name="connsiteX24-8205" fmla="*/ 2124201 w 2285687"/>
              <a:gd name="connsiteY24-8206" fmla="*/ 5041900 h 9826882"/>
              <a:gd name="connsiteX25-8207" fmla="*/ 1881313 w 2285687"/>
              <a:gd name="connsiteY25-8208" fmla="*/ 5125243 h 9826882"/>
              <a:gd name="connsiteX26-8209" fmla="*/ 1874169 w 2285687"/>
              <a:gd name="connsiteY26-8210" fmla="*/ 5320504 h 9826882"/>
              <a:gd name="connsiteX27-8211" fmla="*/ 1874169 w 2285687"/>
              <a:gd name="connsiteY27-8212" fmla="*/ 9826882 h 9826882"/>
              <a:gd name="connsiteX28-8213" fmla="*/ 921669 w 2285687"/>
              <a:gd name="connsiteY28-8214" fmla="*/ 9826882 h 9826882"/>
              <a:gd name="connsiteX29-8215" fmla="*/ 921669 w 2285687"/>
              <a:gd name="connsiteY29-8216" fmla="*/ 5320504 h 9826882"/>
              <a:gd name="connsiteX0-8217" fmla="*/ 921669 w 2285687"/>
              <a:gd name="connsiteY0-8218" fmla="*/ 5320504 h 9826882"/>
              <a:gd name="connsiteX1-8219" fmla="*/ 795463 w 2285687"/>
              <a:gd name="connsiteY1-8220" fmla="*/ 5191917 h 9826882"/>
              <a:gd name="connsiteX2-8221" fmla="*/ 231106 w 2285687"/>
              <a:gd name="connsiteY2-8222" fmla="*/ 5194299 h 9826882"/>
              <a:gd name="connsiteX3-8223" fmla="*/ 57276 w 2285687"/>
              <a:gd name="connsiteY3-8224" fmla="*/ 5113335 h 9826882"/>
              <a:gd name="connsiteX4-8225" fmla="*/ 127 w 2285687"/>
              <a:gd name="connsiteY4-8226" fmla="*/ 4934742 h 9826882"/>
              <a:gd name="connsiteX5-8227" fmla="*/ 12033 w 2285687"/>
              <a:gd name="connsiteY5-8228" fmla="*/ 2048666 h 9826882"/>
              <a:gd name="connsiteX6-8229" fmla="*/ 64420 w 2285687"/>
              <a:gd name="connsiteY6-8230" fmla="*/ 1893885 h 9826882"/>
              <a:gd name="connsiteX7-8231" fmla="*/ 200152 w 2285687"/>
              <a:gd name="connsiteY7-8232" fmla="*/ 1843881 h 9826882"/>
              <a:gd name="connsiteX8-8233" fmla="*/ 1474121 w 2285687"/>
              <a:gd name="connsiteY8-8234" fmla="*/ 1841498 h 9826882"/>
              <a:gd name="connsiteX9-8235" fmla="*/ 1483645 w 2285687"/>
              <a:gd name="connsiteY9-8236" fmla="*/ 2008186 h 9826882"/>
              <a:gd name="connsiteX10-8237" fmla="*/ 328739 w 2285687"/>
              <a:gd name="connsiteY10-8238" fmla="*/ 2020094 h 9826882"/>
              <a:gd name="connsiteX11-8239" fmla="*/ 243014 w 2285687"/>
              <a:gd name="connsiteY11-8240" fmla="*/ 2053429 h 9826882"/>
              <a:gd name="connsiteX12-8241" fmla="*/ 183483 w 2285687"/>
              <a:gd name="connsiteY12-8242" fmla="*/ 2139157 h 9826882"/>
              <a:gd name="connsiteX13-8243" fmla="*/ 176338 w 2285687"/>
              <a:gd name="connsiteY13-8244" fmla="*/ 4832349 h 9826882"/>
              <a:gd name="connsiteX14-8245" fmla="*/ 333502 w 2285687"/>
              <a:gd name="connsiteY14-8246" fmla="*/ 5018087 h 9826882"/>
              <a:gd name="connsiteX15-8247" fmla="*/ 802608 w 2285687"/>
              <a:gd name="connsiteY15-8248" fmla="*/ 5018086 h 9826882"/>
              <a:gd name="connsiteX16-8249" fmla="*/ 1012157 w 2285687"/>
              <a:gd name="connsiteY16-8250" fmla="*/ 4884737 h 9826882"/>
              <a:gd name="connsiteX17-8251" fmla="*/ 1940846 w 2285687"/>
              <a:gd name="connsiteY17-8252" fmla="*/ 4884737 h 9826882"/>
              <a:gd name="connsiteX18-8253" fmla="*/ 2107533 w 2285687"/>
              <a:gd name="connsiteY18-8254" fmla="*/ 4687093 h 9826882"/>
              <a:gd name="connsiteX19-8255" fmla="*/ 2141325 w 2285687"/>
              <a:gd name="connsiteY19-8256" fmla="*/ 290738 h 9826882"/>
              <a:gd name="connsiteX20-8257" fmla="*/ 1996407 w 2285687"/>
              <a:gd name="connsiteY20-8258" fmla="*/ 192087 h 9826882"/>
              <a:gd name="connsiteX21-8259" fmla="*/ 1999581 w 2285687"/>
              <a:gd name="connsiteY21-8260" fmla="*/ 0 h 9826882"/>
              <a:gd name="connsiteX22-8261" fmla="*/ 2285672 w 2285687"/>
              <a:gd name="connsiteY22-8262" fmla="*/ 169975 h 9826882"/>
              <a:gd name="connsiteX23-8263" fmla="*/ 2267077 w 2285687"/>
              <a:gd name="connsiteY23-8264" fmla="*/ 4879975 h 9826882"/>
              <a:gd name="connsiteX24-8265" fmla="*/ 2124201 w 2285687"/>
              <a:gd name="connsiteY24-8266" fmla="*/ 5041900 h 9826882"/>
              <a:gd name="connsiteX25-8267" fmla="*/ 1881313 w 2285687"/>
              <a:gd name="connsiteY25-8268" fmla="*/ 5125243 h 9826882"/>
              <a:gd name="connsiteX26-8269" fmla="*/ 1874169 w 2285687"/>
              <a:gd name="connsiteY26-8270" fmla="*/ 5320504 h 9826882"/>
              <a:gd name="connsiteX27-8271" fmla="*/ 1874169 w 2285687"/>
              <a:gd name="connsiteY27-8272" fmla="*/ 9826882 h 9826882"/>
              <a:gd name="connsiteX28-8273" fmla="*/ 921669 w 2285687"/>
              <a:gd name="connsiteY28-8274" fmla="*/ 9826882 h 9826882"/>
              <a:gd name="connsiteX29-8275" fmla="*/ 921669 w 2285687"/>
              <a:gd name="connsiteY29-8276" fmla="*/ 5320504 h 9826882"/>
              <a:gd name="connsiteX0-8277" fmla="*/ 921669 w 2285687"/>
              <a:gd name="connsiteY0-8278" fmla="*/ 5320504 h 9826882"/>
              <a:gd name="connsiteX1-8279" fmla="*/ 795463 w 2285687"/>
              <a:gd name="connsiteY1-8280" fmla="*/ 5191917 h 9826882"/>
              <a:gd name="connsiteX2-8281" fmla="*/ 231106 w 2285687"/>
              <a:gd name="connsiteY2-8282" fmla="*/ 5194299 h 9826882"/>
              <a:gd name="connsiteX3-8283" fmla="*/ 57276 w 2285687"/>
              <a:gd name="connsiteY3-8284" fmla="*/ 5113335 h 9826882"/>
              <a:gd name="connsiteX4-8285" fmla="*/ 127 w 2285687"/>
              <a:gd name="connsiteY4-8286" fmla="*/ 4934742 h 9826882"/>
              <a:gd name="connsiteX5-8287" fmla="*/ 12033 w 2285687"/>
              <a:gd name="connsiteY5-8288" fmla="*/ 2048666 h 9826882"/>
              <a:gd name="connsiteX6-8289" fmla="*/ 64420 w 2285687"/>
              <a:gd name="connsiteY6-8290" fmla="*/ 1893885 h 9826882"/>
              <a:gd name="connsiteX7-8291" fmla="*/ 200152 w 2285687"/>
              <a:gd name="connsiteY7-8292" fmla="*/ 1843881 h 9826882"/>
              <a:gd name="connsiteX8-8293" fmla="*/ 1474121 w 2285687"/>
              <a:gd name="connsiteY8-8294" fmla="*/ 1841498 h 9826882"/>
              <a:gd name="connsiteX9-8295" fmla="*/ 1483645 w 2285687"/>
              <a:gd name="connsiteY9-8296" fmla="*/ 2008186 h 9826882"/>
              <a:gd name="connsiteX10-8297" fmla="*/ 328739 w 2285687"/>
              <a:gd name="connsiteY10-8298" fmla="*/ 2020094 h 9826882"/>
              <a:gd name="connsiteX11-8299" fmla="*/ 243014 w 2285687"/>
              <a:gd name="connsiteY11-8300" fmla="*/ 2053429 h 9826882"/>
              <a:gd name="connsiteX12-8301" fmla="*/ 183483 w 2285687"/>
              <a:gd name="connsiteY12-8302" fmla="*/ 2139157 h 9826882"/>
              <a:gd name="connsiteX13-8303" fmla="*/ 176338 w 2285687"/>
              <a:gd name="connsiteY13-8304" fmla="*/ 4832349 h 9826882"/>
              <a:gd name="connsiteX14-8305" fmla="*/ 333502 w 2285687"/>
              <a:gd name="connsiteY14-8306" fmla="*/ 5018087 h 9826882"/>
              <a:gd name="connsiteX15-8307" fmla="*/ 802608 w 2285687"/>
              <a:gd name="connsiteY15-8308" fmla="*/ 5018086 h 9826882"/>
              <a:gd name="connsiteX16-8309" fmla="*/ 1012157 w 2285687"/>
              <a:gd name="connsiteY16-8310" fmla="*/ 4884737 h 9826882"/>
              <a:gd name="connsiteX17-8311" fmla="*/ 1940846 w 2285687"/>
              <a:gd name="connsiteY17-8312" fmla="*/ 4884737 h 9826882"/>
              <a:gd name="connsiteX18-8313" fmla="*/ 2107533 w 2285687"/>
              <a:gd name="connsiteY18-8314" fmla="*/ 4687093 h 9826882"/>
              <a:gd name="connsiteX19-8315" fmla="*/ 2141325 w 2285687"/>
              <a:gd name="connsiteY19-8316" fmla="*/ 290738 h 9826882"/>
              <a:gd name="connsiteX20-8317" fmla="*/ 1996407 w 2285687"/>
              <a:gd name="connsiteY20-8318" fmla="*/ 192087 h 9826882"/>
              <a:gd name="connsiteX21-8319" fmla="*/ 1999581 w 2285687"/>
              <a:gd name="connsiteY21-8320" fmla="*/ 0 h 9826882"/>
              <a:gd name="connsiteX22-8321" fmla="*/ 2285672 w 2285687"/>
              <a:gd name="connsiteY22-8322" fmla="*/ 169975 h 9826882"/>
              <a:gd name="connsiteX23-8323" fmla="*/ 2267077 w 2285687"/>
              <a:gd name="connsiteY23-8324" fmla="*/ 4879975 h 9826882"/>
              <a:gd name="connsiteX24-8325" fmla="*/ 2124201 w 2285687"/>
              <a:gd name="connsiteY24-8326" fmla="*/ 5041900 h 9826882"/>
              <a:gd name="connsiteX25-8327" fmla="*/ 1881313 w 2285687"/>
              <a:gd name="connsiteY25-8328" fmla="*/ 5125243 h 9826882"/>
              <a:gd name="connsiteX26-8329" fmla="*/ 1874169 w 2285687"/>
              <a:gd name="connsiteY26-8330" fmla="*/ 5320504 h 9826882"/>
              <a:gd name="connsiteX27-8331" fmla="*/ 1874169 w 2285687"/>
              <a:gd name="connsiteY27-8332" fmla="*/ 9826882 h 9826882"/>
              <a:gd name="connsiteX28-8333" fmla="*/ 921669 w 2285687"/>
              <a:gd name="connsiteY28-8334" fmla="*/ 9826882 h 9826882"/>
              <a:gd name="connsiteX29-8335" fmla="*/ 921669 w 2285687"/>
              <a:gd name="connsiteY29-8336" fmla="*/ 5320504 h 9826882"/>
              <a:gd name="connsiteX0-8337" fmla="*/ 921669 w 2285687"/>
              <a:gd name="connsiteY0-8338" fmla="*/ 5320504 h 9826882"/>
              <a:gd name="connsiteX1-8339" fmla="*/ 795463 w 2285687"/>
              <a:gd name="connsiteY1-8340" fmla="*/ 5191917 h 9826882"/>
              <a:gd name="connsiteX2-8341" fmla="*/ 231106 w 2285687"/>
              <a:gd name="connsiteY2-8342" fmla="*/ 5194299 h 9826882"/>
              <a:gd name="connsiteX3-8343" fmla="*/ 57276 w 2285687"/>
              <a:gd name="connsiteY3-8344" fmla="*/ 5113335 h 9826882"/>
              <a:gd name="connsiteX4-8345" fmla="*/ 127 w 2285687"/>
              <a:gd name="connsiteY4-8346" fmla="*/ 4934742 h 9826882"/>
              <a:gd name="connsiteX5-8347" fmla="*/ 12033 w 2285687"/>
              <a:gd name="connsiteY5-8348" fmla="*/ 2048666 h 9826882"/>
              <a:gd name="connsiteX6-8349" fmla="*/ 64420 w 2285687"/>
              <a:gd name="connsiteY6-8350" fmla="*/ 1893885 h 9826882"/>
              <a:gd name="connsiteX7-8351" fmla="*/ 200152 w 2285687"/>
              <a:gd name="connsiteY7-8352" fmla="*/ 1843881 h 9826882"/>
              <a:gd name="connsiteX8-8353" fmla="*/ 1474121 w 2285687"/>
              <a:gd name="connsiteY8-8354" fmla="*/ 1841498 h 9826882"/>
              <a:gd name="connsiteX9-8355" fmla="*/ 1483645 w 2285687"/>
              <a:gd name="connsiteY9-8356" fmla="*/ 2008186 h 9826882"/>
              <a:gd name="connsiteX10-8357" fmla="*/ 328739 w 2285687"/>
              <a:gd name="connsiteY10-8358" fmla="*/ 2020094 h 9826882"/>
              <a:gd name="connsiteX11-8359" fmla="*/ 243014 w 2285687"/>
              <a:gd name="connsiteY11-8360" fmla="*/ 2053429 h 9826882"/>
              <a:gd name="connsiteX12-8361" fmla="*/ 183483 w 2285687"/>
              <a:gd name="connsiteY12-8362" fmla="*/ 2139157 h 9826882"/>
              <a:gd name="connsiteX13-8363" fmla="*/ 176338 w 2285687"/>
              <a:gd name="connsiteY13-8364" fmla="*/ 4832349 h 9826882"/>
              <a:gd name="connsiteX14-8365" fmla="*/ 333502 w 2285687"/>
              <a:gd name="connsiteY14-8366" fmla="*/ 5018087 h 9826882"/>
              <a:gd name="connsiteX15-8367" fmla="*/ 802608 w 2285687"/>
              <a:gd name="connsiteY15-8368" fmla="*/ 5018086 h 9826882"/>
              <a:gd name="connsiteX16-8369" fmla="*/ 1012157 w 2285687"/>
              <a:gd name="connsiteY16-8370" fmla="*/ 4884737 h 9826882"/>
              <a:gd name="connsiteX17-8371" fmla="*/ 1940846 w 2285687"/>
              <a:gd name="connsiteY17-8372" fmla="*/ 4884737 h 9826882"/>
              <a:gd name="connsiteX18-8373" fmla="*/ 2107533 w 2285687"/>
              <a:gd name="connsiteY18-8374" fmla="*/ 4687093 h 9826882"/>
              <a:gd name="connsiteX19-8375" fmla="*/ 2141325 w 2285687"/>
              <a:gd name="connsiteY19-8376" fmla="*/ 290738 h 9826882"/>
              <a:gd name="connsiteX20-8377" fmla="*/ 1996407 w 2285687"/>
              <a:gd name="connsiteY20-8378" fmla="*/ 192087 h 9826882"/>
              <a:gd name="connsiteX21-8379" fmla="*/ 1999581 w 2285687"/>
              <a:gd name="connsiteY21-8380" fmla="*/ 0 h 9826882"/>
              <a:gd name="connsiteX22-8381" fmla="*/ 2285672 w 2285687"/>
              <a:gd name="connsiteY22-8382" fmla="*/ 169975 h 9826882"/>
              <a:gd name="connsiteX23-8383" fmla="*/ 2267077 w 2285687"/>
              <a:gd name="connsiteY23-8384" fmla="*/ 4879975 h 9826882"/>
              <a:gd name="connsiteX24-8385" fmla="*/ 2124201 w 2285687"/>
              <a:gd name="connsiteY24-8386" fmla="*/ 5041900 h 9826882"/>
              <a:gd name="connsiteX25-8387" fmla="*/ 1881313 w 2285687"/>
              <a:gd name="connsiteY25-8388" fmla="*/ 5125243 h 9826882"/>
              <a:gd name="connsiteX26-8389" fmla="*/ 1874169 w 2285687"/>
              <a:gd name="connsiteY26-8390" fmla="*/ 5320504 h 9826882"/>
              <a:gd name="connsiteX27-8391" fmla="*/ 1874169 w 2285687"/>
              <a:gd name="connsiteY27-8392" fmla="*/ 9826882 h 9826882"/>
              <a:gd name="connsiteX28-8393" fmla="*/ 921669 w 2285687"/>
              <a:gd name="connsiteY28-8394" fmla="*/ 9826882 h 9826882"/>
              <a:gd name="connsiteX29-8395" fmla="*/ 921669 w 2285687"/>
              <a:gd name="connsiteY29-8396" fmla="*/ 5320504 h 9826882"/>
              <a:gd name="connsiteX0-8397" fmla="*/ 921669 w 2285687"/>
              <a:gd name="connsiteY0-8398" fmla="*/ 5320504 h 9826882"/>
              <a:gd name="connsiteX1-8399" fmla="*/ 795463 w 2285687"/>
              <a:gd name="connsiteY1-8400" fmla="*/ 5191917 h 9826882"/>
              <a:gd name="connsiteX2-8401" fmla="*/ 231106 w 2285687"/>
              <a:gd name="connsiteY2-8402" fmla="*/ 5194299 h 9826882"/>
              <a:gd name="connsiteX3-8403" fmla="*/ 57276 w 2285687"/>
              <a:gd name="connsiteY3-8404" fmla="*/ 5113335 h 9826882"/>
              <a:gd name="connsiteX4-8405" fmla="*/ 127 w 2285687"/>
              <a:gd name="connsiteY4-8406" fmla="*/ 4934742 h 9826882"/>
              <a:gd name="connsiteX5-8407" fmla="*/ 12033 w 2285687"/>
              <a:gd name="connsiteY5-8408" fmla="*/ 2048666 h 9826882"/>
              <a:gd name="connsiteX6-8409" fmla="*/ 64420 w 2285687"/>
              <a:gd name="connsiteY6-8410" fmla="*/ 1893885 h 9826882"/>
              <a:gd name="connsiteX7-8411" fmla="*/ 200152 w 2285687"/>
              <a:gd name="connsiteY7-8412" fmla="*/ 1843881 h 9826882"/>
              <a:gd name="connsiteX8-8413" fmla="*/ 1474121 w 2285687"/>
              <a:gd name="connsiteY8-8414" fmla="*/ 1841498 h 9826882"/>
              <a:gd name="connsiteX9-8415" fmla="*/ 1483645 w 2285687"/>
              <a:gd name="connsiteY9-8416" fmla="*/ 2008186 h 9826882"/>
              <a:gd name="connsiteX10-8417" fmla="*/ 328739 w 2285687"/>
              <a:gd name="connsiteY10-8418" fmla="*/ 2020094 h 9826882"/>
              <a:gd name="connsiteX11-8419" fmla="*/ 243014 w 2285687"/>
              <a:gd name="connsiteY11-8420" fmla="*/ 2053429 h 9826882"/>
              <a:gd name="connsiteX12-8421" fmla="*/ 183483 w 2285687"/>
              <a:gd name="connsiteY12-8422" fmla="*/ 2139157 h 9826882"/>
              <a:gd name="connsiteX13-8423" fmla="*/ 176338 w 2285687"/>
              <a:gd name="connsiteY13-8424" fmla="*/ 4832349 h 9826882"/>
              <a:gd name="connsiteX14-8425" fmla="*/ 333502 w 2285687"/>
              <a:gd name="connsiteY14-8426" fmla="*/ 5018087 h 9826882"/>
              <a:gd name="connsiteX15-8427" fmla="*/ 802608 w 2285687"/>
              <a:gd name="connsiteY15-8428" fmla="*/ 5018086 h 9826882"/>
              <a:gd name="connsiteX16-8429" fmla="*/ 1012157 w 2285687"/>
              <a:gd name="connsiteY16-8430" fmla="*/ 4884737 h 9826882"/>
              <a:gd name="connsiteX17-8431" fmla="*/ 1940846 w 2285687"/>
              <a:gd name="connsiteY17-8432" fmla="*/ 4884737 h 9826882"/>
              <a:gd name="connsiteX18-8433" fmla="*/ 2107533 w 2285687"/>
              <a:gd name="connsiteY18-8434" fmla="*/ 4687093 h 9826882"/>
              <a:gd name="connsiteX19-8435" fmla="*/ 2141325 w 2285687"/>
              <a:gd name="connsiteY19-8436" fmla="*/ 290738 h 9826882"/>
              <a:gd name="connsiteX20-8437" fmla="*/ 1996407 w 2285687"/>
              <a:gd name="connsiteY20-8438" fmla="*/ 192087 h 9826882"/>
              <a:gd name="connsiteX21-8439" fmla="*/ 1999581 w 2285687"/>
              <a:gd name="connsiteY21-8440" fmla="*/ 0 h 9826882"/>
              <a:gd name="connsiteX22-8441" fmla="*/ 2285672 w 2285687"/>
              <a:gd name="connsiteY22-8442" fmla="*/ 169975 h 9826882"/>
              <a:gd name="connsiteX23-8443" fmla="*/ 2267077 w 2285687"/>
              <a:gd name="connsiteY23-8444" fmla="*/ 4879975 h 9826882"/>
              <a:gd name="connsiteX24-8445" fmla="*/ 2124201 w 2285687"/>
              <a:gd name="connsiteY24-8446" fmla="*/ 5041900 h 9826882"/>
              <a:gd name="connsiteX25-8447" fmla="*/ 1881313 w 2285687"/>
              <a:gd name="connsiteY25-8448" fmla="*/ 5125243 h 9826882"/>
              <a:gd name="connsiteX26-8449" fmla="*/ 1874169 w 2285687"/>
              <a:gd name="connsiteY26-8450" fmla="*/ 5320504 h 9826882"/>
              <a:gd name="connsiteX27-8451" fmla="*/ 1874169 w 2285687"/>
              <a:gd name="connsiteY27-8452" fmla="*/ 9826882 h 9826882"/>
              <a:gd name="connsiteX28-8453" fmla="*/ 921669 w 2285687"/>
              <a:gd name="connsiteY28-8454" fmla="*/ 9826882 h 9826882"/>
              <a:gd name="connsiteX29-8455" fmla="*/ 921669 w 2285687"/>
              <a:gd name="connsiteY29-8456" fmla="*/ 5320504 h 9826882"/>
              <a:gd name="connsiteX0-8457" fmla="*/ 921669 w 2285687"/>
              <a:gd name="connsiteY0-8458" fmla="*/ 5320504 h 9826882"/>
              <a:gd name="connsiteX1-8459" fmla="*/ 795463 w 2285687"/>
              <a:gd name="connsiteY1-8460" fmla="*/ 5191917 h 9826882"/>
              <a:gd name="connsiteX2-8461" fmla="*/ 231106 w 2285687"/>
              <a:gd name="connsiteY2-8462" fmla="*/ 5194299 h 9826882"/>
              <a:gd name="connsiteX3-8463" fmla="*/ 57276 w 2285687"/>
              <a:gd name="connsiteY3-8464" fmla="*/ 5113335 h 9826882"/>
              <a:gd name="connsiteX4-8465" fmla="*/ 127 w 2285687"/>
              <a:gd name="connsiteY4-8466" fmla="*/ 4934742 h 9826882"/>
              <a:gd name="connsiteX5-8467" fmla="*/ 12033 w 2285687"/>
              <a:gd name="connsiteY5-8468" fmla="*/ 2048666 h 9826882"/>
              <a:gd name="connsiteX6-8469" fmla="*/ 64420 w 2285687"/>
              <a:gd name="connsiteY6-8470" fmla="*/ 1893885 h 9826882"/>
              <a:gd name="connsiteX7-8471" fmla="*/ 200152 w 2285687"/>
              <a:gd name="connsiteY7-8472" fmla="*/ 1843881 h 9826882"/>
              <a:gd name="connsiteX8-8473" fmla="*/ 1474121 w 2285687"/>
              <a:gd name="connsiteY8-8474" fmla="*/ 1841498 h 9826882"/>
              <a:gd name="connsiteX9-8475" fmla="*/ 1483645 w 2285687"/>
              <a:gd name="connsiteY9-8476" fmla="*/ 2008186 h 9826882"/>
              <a:gd name="connsiteX10-8477" fmla="*/ 328739 w 2285687"/>
              <a:gd name="connsiteY10-8478" fmla="*/ 2020094 h 9826882"/>
              <a:gd name="connsiteX11-8479" fmla="*/ 228727 w 2285687"/>
              <a:gd name="connsiteY11-8480" fmla="*/ 2041523 h 9826882"/>
              <a:gd name="connsiteX12-8481" fmla="*/ 183483 w 2285687"/>
              <a:gd name="connsiteY12-8482" fmla="*/ 2139157 h 9826882"/>
              <a:gd name="connsiteX13-8483" fmla="*/ 176338 w 2285687"/>
              <a:gd name="connsiteY13-8484" fmla="*/ 4832349 h 9826882"/>
              <a:gd name="connsiteX14-8485" fmla="*/ 333502 w 2285687"/>
              <a:gd name="connsiteY14-8486" fmla="*/ 5018087 h 9826882"/>
              <a:gd name="connsiteX15-8487" fmla="*/ 802608 w 2285687"/>
              <a:gd name="connsiteY15-8488" fmla="*/ 5018086 h 9826882"/>
              <a:gd name="connsiteX16-8489" fmla="*/ 1012157 w 2285687"/>
              <a:gd name="connsiteY16-8490" fmla="*/ 4884737 h 9826882"/>
              <a:gd name="connsiteX17-8491" fmla="*/ 1940846 w 2285687"/>
              <a:gd name="connsiteY17-8492" fmla="*/ 4884737 h 9826882"/>
              <a:gd name="connsiteX18-8493" fmla="*/ 2107533 w 2285687"/>
              <a:gd name="connsiteY18-8494" fmla="*/ 4687093 h 9826882"/>
              <a:gd name="connsiteX19-8495" fmla="*/ 2141325 w 2285687"/>
              <a:gd name="connsiteY19-8496" fmla="*/ 290738 h 9826882"/>
              <a:gd name="connsiteX20-8497" fmla="*/ 1996407 w 2285687"/>
              <a:gd name="connsiteY20-8498" fmla="*/ 192087 h 9826882"/>
              <a:gd name="connsiteX21-8499" fmla="*/ 1999581 w 2285687"/>
              <a:gd name="connsiteY21-8500" fmla="*/ 0 h 9826882"/>
              <a:gd name="connsiteX22-8501" fmla="*/ 2285672 w 2285687"/>
              <a:gd name="connsiteY22-8502" fmla="*/ 169975 h 9826882"/>
              <a:gd name="connsiteX23-8503" fmla="*/ 2267077 w 2285687"/>
              <a:gd name="connsiteY23-8504" fmla="*/ 4879975 h 9826882"/>
              <a:gd name="connsiteX24-8505" fmla="*/ 2124201 w 2285687"/>
              <a:gd name="connsiteY24-8506" fmla="*/ 5041900 h 9826882"/>
              <a:gd name="connsiteX25-8507" fmla="*/ 1881313 w 2285687"/>
              <a:gd name="connsiteY25-8508" fmla="*/ 5125243 h 9826882"/>
              <a:gd name="connsiteX26-8509" fmla="*/ 1874169 w 2285687"/>
              <a:gd name="connsiteY26-8510" fmla="*/ 5320504 h 9826882"/>
              <a:gd name="connsiteX27-8511" fmla="*/ 1874169 w 2285687"/>
              <a:gd name="connsiteY27-8512" fmla="*/ 9826882 h 9826882"/>
              <a:gd name="connsiteX28-8513" fmla="*/ 921669 w 2285687"/>
              <a:gd name="connsiteY28-8514" fmla="*/ 9826882 h 9826882"/>
              <a:gd name="connsiteX29-8515" fmla="*/ 921669 w 2285687"/>
              <a:gd name="connsiteY29-8516" fmla="*/ 5320504 h 9826882"/>
              <a:gd name="connsiteX0-8517" fmla="*/ 921669 w 2285687"/>
              <a:gd name="connsiteY0-8518" fmla="*/ 5320504 h 9826882"/>
              <a:gd name="connsiteX1-8519" fmla="*/ 795463 w 2285687"/>
              <a:gd name="connsiteY1-8520" fmla="*/ 5191917 h 9826882"/>
              <a:gd name="connsiteX2-8521" fmla="*/ 231106 w 2285687"/>
              <a:gd name="connsiteY2-8522" fmla="*/ 5194299 h 9826882"/>
              <a:gd name="connsiteX3-8523" fmla="*/ 57276 w 2285687"/>
              <a:gd name="connsiteY3-8524" fmla="*/ 5113335 h 9826882"/>
              <a:gd name="connsiteX4-8525" fmla="*/ 127 w 2285687"/>
              <a:gd name="connsiteY4-8526" fmla="*/ 4934742 h 9826882"/>
              <a:gd name="connsiteX5-8527" fmla="*/ 12033 w 2285687"/>
              <a:gd name="connsiteY5-8528" fmla="*/ 2048666 h 9826882"/>
              <a:gd name="connsiteX6-8529" fmla="*/ 64420 w 2285687"/>
              <a:gd name="connsiteY6-8530" fmla="*/ 1893885 h 9826882"/>
              <a:gd name="connsiteX7-8531" fmla="*/ 200152 w 2285687"/>
              <a:gd name="connsiteY7-8532" fmla="*/ 1843881 h 9826882"/>
              <a:gd name="connsiteX8-8533" fmla="*/ 1474121 w 2285687"/>
              <a:gd name="connsiteY8-8534" fmla="*/ 1841498 h 9826882"/>
              <a:gd name="connsiteX9-8535" fmla="*/ 1483645 w 2285687"/>
              <a:gd name="connsiteY9-8536" fmla="*/ 2008186 h 9826882"/>
              <a:gd name="connsiteX10-8537" fmla="*/ 328739 w 2285687"/>
              <a:gd name="connsiteY10-8538" fmla="*/ 2020094 h 9826882"/>
              <a:gd name="connsiteX11-8539" fmla="*/ 228727 w 2285687"/>
              <a:gd name="connsiteY11-8540" fmla="*/ 2041523 h 9826882"/>
              <a:gd name="connsiteX12-8541" fmla="*/ 183483 w 2285687"/>
              <a:gd name="connsiteY12-8542" fmla="*/ 2139157 h 9826882"/>
              <a:gd name="connsiteX13-8543" fmla="*/ 176338 w 2285687"/>
              <a:gd name="connsiteY13-8544" fmla="*/ 4832349 h 9826882"/>
              <a:gd name="connsiteX14-8545" fmla="*/ 333502 w 2285687"/>
              <a:gd name="connsiteY14-8546" fmla="*/ 5018087 h 9826882"/>
              <a:gd name="connsiteX15-8547" fmla="*/ 802608 w 2285687"/>
              <a:gd name="connsiteY15-8548" fmla="*/ 5018086 h 9826882"/>
              <a:gd name="connsiteX16-8549" fmla="*/ 1012157 w 2285687"/>
              <a:gd name="connsiteY16-8550" fmla="*/ 4884737 h 9826882"/>
              <a:gd name="connsiteX17-8551" fmla="*/ 1940846 w 2285687"/>
              <a:gd name="connsiteY17-8552" fmla="*/ 4884737 h 9826882"/>
              <a:gd name="connsiteX18-8553" fmla="*/ 2107533 w 2285687"/>
              <a:gd name="connsiteY18-8554" fmla="*/ 4687093 h 9826882"/>
              <a:gd name="connsiteX19-8555" fmla="*/ 2141325 w 2285687"/>
              <a:gd name="connsiteY19-8556" fmla="*/ 290738 h 9826882"/>
              <a:gd name="connsiteX20-8557" fmla="*/ 1996407 w 2285687"/>
              <a:gd name="connsiteY20-8558" fmla="*/ 192087 h 9826882"/>
              <a:gd name="connsiteX21-8559" fmla="*/ 1999581 w 2285687"/>
              <a:gd name="connsiteY21-8560" fmla="*/ 0 h 9826882"/>
              <a:gd name="connsiteX22-8561" fmla="*/ 2285672 w 2285687"/>
              <a:gd name="connsiteY22-8562" fmla="*/ 169975 h 9826882"/>
              <a:gd name="connsiteX23-8563" fmla="*/ 2267077 w 2285687"/>
              <a:gd name="connsiteY23-8564" fmla="*/ 4879975 h 9826882"/>
              <a:gd name="connsiteX24-8565" fmla="*/ 2124201 w 2285687"/>
              <a:gd name="connsiteY24-8566" fmla="*/ 5041900 h 9826882"/>
              <a:gd name="connsiteX25-8567" fmla="*/ 1881313 w 2285687"/>
              <a:gd name="connsiteY25-8568" fmla="*/ 5125243 h 9826882"/>
              <a:gd name="connsiteX26-8569" fmla="*/ 1874169 w 2285687"/>
              <a:gd name="connsiteY26-8570" fmla="*/ 5320504 h 9826882"/>
              <a:gd name="connsiteX27-8571" fmla="*/ 1874169 w 2285687"/>
              <a:gd name="connsiteY27-8572" fmla="*/ 9826882 h 9826882"/>
              <a:gd name="connsiteX28-8573" fmla="*/ 921669 w 2285687"/>
              <a:gd name="connsiteY28-8574" fmla="*/ 9826882 h 9826882"/>
              <a:gd name="connsiteX29-8575" fmla="*/ 921669 w 2285687"/>
              <a:gd name="connsiteY29-8576" fmla="*/ 5320504 h 9826882"/>
              <a:gd name="connsiteX0-8577" fmla="*/ 921669 w 2285687"/>
              <a:gd name="connsiteY0-8578" fmla="*/ 5320504 h 9826882"/>
              <a:gd name="connsiteX1-8579" fmla="*/ 795463 w 2285687"/>
              <a:gd name="connsiteY1-8580" fmla="*/ 5191917 h 9826882"/>
              <a:gd name="connsiteX2-8581" fmla="*/ 231106 w 2285687"/>
              <a:gd name="connsiteY2-8582" fmla="*/ 5194299 h 9826882"/>
              <a:gd name="connsiteX3-8583" fmla="*/ 57276 w 2285687"/>
              <a:gd name="connsiteY3-8584" fmla="*/ 5113335 h 9826882"/>
              <a:gd name="connsiteX4-8585" fmla="*/ 127 w 2285687"/>
              <a:gd name="connsiteY4-8586" fmla="*/ 4934742 h 9826882"/>
              <a:gd name="connsiteX5-8587" fmla="*/ 12033 w 2285687"/>
              <a:gd name="connsiteY5-8588" fmla="*/ 2048666 h 9826882"/>
              <a:gd name="connsiteX6-8589" fmla="*/ 64420 w 2285687"/>
              <a:gd name="connsiteY6-8590" fmla="*/ 1893885 h 9826882"/>
              <a:gd name="connsiteX7-8591" fmla="*/ 200152 w 2285687"/>
              <a:gd name="connsiteY7-8592" fmla="*/ 1843881 h 9826882"/>
              <a:gd name="connsiteX8-8593" fmla="*/ 1474121 w 2285687"/>
              <a:gd name="connsiteY8-8594" fmla="*/ 1841498 h 9826882"/>
              <a:gd name="connsiteX9-8595" fmla="*/ 1483645 w 2285687"/>
              <a:gd name="connsiteY9-8596" fmla="*/ 2008186 h 9826882"/>
              <a:gd name="connsiteX10-8597" fmla="*/ 328739 w 2285687"/>
              <a:gd name="connsiteY10-8598" fmla="*/ 2020094 h 9826882"/>
              <a:gd name="connsiteX11-8599" fmla="*/ 228727 w 2285687"/>
              <a:gd name="connsiteY11-8600" fmla="*/ 2041523 h 9826882"/>
              <a:gd name="connsiteX12-8601" fmla="*/ 183483 w 2285687"/>
              <a:gd name="connsiteY12-8602" fmla="*/ 2139157 h 9826882"/>
              <a:gd name="connsiteX13-8603" fmla="*/ 176338 w 2285687"/>
              <a:gd name="connsiteY13-8604" fmla="*/ 4832349 h 9826882"/>
              <a:gd name="connsiteX14-8605" fmla="*/ 333502 w 2285687"/>
              <a:gd name="connsiteY14-8606" fmla="*/ 5018087 h 9826882"/>
              <a:gd name="connsiteX15-8607" fmla="*/ 802608 w 2285687"/>
              <a:gd name="connsiteY15-8608" fmla="*/ 5018086 h 9826882"/>
              <a:gd name="connsiteX16-8609" fmla="*/ 1012157 w 2285687"/>
              <a:gd name="connsiteY16-8610" fmla="*/ 4884737 h 9826882"/>
              <a:gd name="connsiteX17-8611" fmla="*/ 1940846 w 2285687"/>
              <a:gd name="connsiteY17-8612" fmla="*/ 4884737 h 9826882"/>
              <a:gd name="connsiteX18-8613" fmla="*/ 2107533 w 2285687"/>
              <a:gd name="connsiteY18-8614" fmla="*/ 4687093 h 9826882"/>
              <a:gd name="connsiteX19-8615" fmla="*/ 2141325 w 2285687"/>
              <a:gd name="connsiteY19-8616" fmla="*/ 290738 h 9826882"/>
              <a:gd name="connsiteX20-8617" fmla="*/ 1996407 w 2285687"/>
              <a:gd name="connsiteY20-8618" fmla="*/ 192087 h 9826882"/>
              <a:gd name="connsiteX21-8619" fmla="*/ 1999581 w 2285687"/>
              <a:gd name="connsiteY21-8620" fmla="*/ 0 h 9826882"/>
              <a:gd name="connsiteX22-8621" fmla="*/ 2285672 w 2285687"/>
              <a:gd name="connsiteY22-8622" fmla="*/ 169975 h 9826882"/>
              <a:gd name="connsiteX23-8623" fmla="*/ 2267077 w 2285687"/>
              <a:gd name="connsiteY23-8624" fmla="*/ 4879975 h 9826882"/>
              <a:gd name="connsiteX24-8625" fmla="*/ 2124201 w 2285687"/>
              <a:gd name="connsiteY24-8626" fmla="*/ 5041900 h 9826882"/>
              <a:gd name="connsiteX25-8627" fmla="*/ 1881313 w 2285687"/>
              <a:gd name="connsiteY25-8628" fmla="*/ 5125243 h 9826882"/>
              <a:gd name="connsiteX26-8629" fmla="*/ 1874169 w 2285687"/>
              <a:gd name="connsiteY26-8630" fmla="*/ 5320504 h 9826882"/>
              <a:gd name="connsiteX27-8631" fmla="*/ 1874169 w 2285687"/>
              <a:gd name="connsiteY27-8632" fmla="*/ 9826882 h 9826882"/>
              <a:gd name="connsiteX28-8633" fmla="*/ 921669 w 2285687"/>
              <a:gd name="connsiteY28-8634" fmla="*/ 9826882 h 9826882"/>
              <a:gd name="connsiteX29-8635" fmla="*/ 921669 w 2285687"/>
              <a:gd name="connsiteY29-8636" fmla="*/ 5320504 h 9826882"/>
              <a:gd name="connsiteX0-8637" fmla="*/ 921669 w 2285687"/>
              <a:gd name="connsiteY0-8638" fmla="*/ 5320504 h 9826882"/>
              <a:gd name="connsiteX1-8639" fmla="*/ 795463 w 2285687"/>
              <a:gd name="connsiteY1-8640" fmla="*/ 5191917 h 9826882"/>
              <a:gd name="connsiteX2-8641" fmla="*/ 231106 w 2285687"/>
              <a:gd name="connsiteY2-8642" fmla="*/ 5194299 h 9826882"/>
              <a:gd name="connsiteX3-8643" fmla="*/ 57276 w 2285687"/>
              <a:gd name="connsiteY3-8644" fmla="*/ 5113335 h 9826882"/>
              <a:gd name="connsiteX4-8645" fmla="*/ 127 w 2285687"/>
              <a:gd name="connsiteY4-8646" fmla="*/ 4934742 h 9826882"/>
              <a:gd name="connsiteX5-8647" fmla="*/ 12033 w 2285687"/>
              <a:gd name="connsiteY5-8648" fmla="*/ 2048666 h 9826882"/>
              <a:gd name="connsiteX6-8649" fmla="*/ 64420 w 2285687"/>
              <a:gd name="connsiteY6-8650" fmla="*/ 1893885 h 9826882"/>
              <a:gd name="connsiteX7-8651" fmla="*/ 200152 w 2285687"/>
              <a:gd name="connsiteY7-8652" fmla="*/ 1843881 h 9826882"/>
              <a:gd name="connsiteX8-8653" fmla="*/ 1474121 w 2285687"/>
              <a:gd name="connsiteY8-8654" fmla="*/ 1841498 h 9826882"/>
              <a:gd name="connsiteX9-8655" fmla="*/ 1483645 w 2285687"/>
              <a:gd name="connsiteY9-8656" fmla="*/ 2008186 h 9826882"/>
              <a:gd name="connsiteX10-8657" fmla="*/ 328739 w 2285687"/>
              <a:gd name="connsiteY10-8658" fmla="*/ 2020094 h 9826882"/>
              <a:gd name="connsiteX11-8659" fmla="*/ 183483 w 2285687"/>
              <a:gd name="connsiteY11-8660" fmla="*/ 2139157 h 9826882"/>
              <a:gd name="connsiteX12-8661" fmla="*/ 176338 w 2285687"/>
              <a:gd name="connsiteY12-8662" fmla="*/ 4832349 h 9826882"/>
              <a:gd name="connsiteX13-8663" fmla="*/ 333502 w 2285687"/>
              <a:gd name="connsiteY13-8664" fmla="*/ 5018087 h 9826882"/>
              <a:gd name="connsiteX14-8665" fmla="*/ 802608 w 2285687"/>
              <a:gd name="connsiteY14-8666" fmla="*/ 5018086 h 9826882"/>
              <a:gd name="connsiteX15-8667" fmla="*/ 1012157 w 2285687"/>
              <a:gd name="connsiteY15-8668" fmla="*/ 4884737 h 9826882"/>
              <a:gd name="connsiteX16-8669" fmla="*/ 1940846 w 2285687"/>
              <a:gd name="connsiteY16-8670" fmla="*/ 4884737 h 9826882"/>
              <a:gd name="connsiteX17-8671" fmla="*/ 2107533 w 2285687"/>
              <a:gd name="connsiteY17-8672" fmla="*/ 4687093 h 9826882"/>
              <a:gd name="connsiteX18-8673" fmla="*/ 2141325 w 2285687"/>
              <a:gd name="connsiteY18-8674" fmla="*/ 290738 h 9826882"/>
              <a:gd name="connsiteX19-8675" fmla="*/ 1996407 w 2285687"/>
              <a:gd name="connsiteY19-8676" fmla="*/ 192087 h 9826882"/>
              <a:gd name="connsiteX20-8677" fmla="*/ 1999581 w 2285687"/>
              <a:gd name="connsiteY20-8678" fmla="*/ 0 h 9826882"/>
              <a:gd name="connsiteX21-8679" fmla="*/ 2285672 w 2285687"/>
              <a:gd name="connsiteY21-8680" fmla="*/ 169975 h 9826882"/>
              <a:gd name="connsiteX22-8681" fmla="*/ 2267077 w 2285687"/>
              <a:gd name="connsiteY22-8682" fmla="*/ 4879975 h 9826882"/>
              <a:gd name="connsiteX23-8683" fmla="*/ 2124201 w 2285687"/>
              <a:gd name="connsiteY23-8684" fmla="*/ 5041900 h 9826882"/>
              <a:gd name="connsiteX24-8685" fmla="*/ 1881313 w 2285687"/>
              <a:gd name="connsiteY24-8686" fmla="*/ 5125243 h 9826882"/>
              <a:gd name="connsiteX25-8687" fmla="*/ 1874169 w 2285687"/>
              <a:gd name="connsiteY25-8688" fmla="*/ 5320504 h 9826882"/>
              <a:gd name="connsiteX26-8689" fmla="*/ 1874169 w 2285687"/>
              <a:gd name="connsiteY26-8690" fmla="*/ 9826882 h 9826882"/>
              <a:gd name="connsiteX27-8691" fmla="*/ 921669 w 2285687"/>
              <a:gd name="connsiteY27-8692" fmla="*/ 9826882 h 9826882"/>
              <a:gd name="connsiteX28-8693" fmla="*/ 921669 w 2285687"/>
              <a:gd name="connsiteY28-8694" fmla="*/ 5320504 h 9826882"/>
              <a:gd name="connsiteX0-8695" fmla="*/ 921669 w 2285687"/>
              <a:gd name="connsiteY0-8696" fmla="*/ 5320504 h 9826882"/>
              <a:gd name="connsiteX1-8697" fmla="*/ 795463 w 2285687"/>
              <a:gd name="connsiteY1-8698" fmla="*/ 5191917 h 9826882"/>
              <a:gd name="connsiteX2-8699" fmla="*/ 231106 w 2285687"/>
              <a:gd name="connsiteY2-8700" fmla="*/ 5194299 h 9826882"/>
              <a:gd name="connsiteX3-8701" fmla="*/ 57276 w 2285687"/>
              <a:gd name="connsiteY3-8702" fmla="*/ 5113335 h 9826882"/>
              <a:gd name="connsiteX4-8703" fmla="*/ 127 w 2285687"/>
              <a:gd name="connsiteY4-8704" fmla="*/ 4934742 h 9826882"/>
              <a:gd name="connsiteX5-8705" fmla="*/ 12033 w 2285687"/>
              <a:gd name="connsiteY5-8706" fmla="*/ 2048666 h 9826882"/>
              <a:gd name="connsiteX6-8707" fmla="*/ 64420 w 2285687"/>
              <a:gd name="connsiteY6-8708" fmla="*/ 1893885 h 9826882"/>
              <a:gd name="connsiteX7-8709" fmla="*/ 200152 w 2285687"/>
              <a:gd name="connsiteY7-8710" fmla="*/ 1843881 h 9826882"/>
              <a:gd name="connsiteX8-8711" fmla="*/ 1474121 w 2285687"/>
              <a:gd name="connsiteY8-8712" fmla="*/ 1841498 h 9826882"/>
              <a:gd name="connsiteX9-8713" fmla="*/ 1483645 w 2285687"/>
              <a:gd name="connsiteY9-8714" fmla="*/ 2008186 h 9826882"/>
              <a:gd name="connsiteX10-8715" fmla="*/ 328739 w 2285687"/>
              <a:gd name="connsiteY10-8716" fmla="*/ 2020094 h 9826882"/>
              <a:gd name="connsiteX11-8717" fmla="*/ 183483 w 2285687"/>
              <a:gd name="connsiteY11-8718" fmla="*/ 2139157 h 9826882"/>
              <a:gd name="connsiteX12-8719" fmla="*/ 176338 w 2285687"/>
              <a:gd name="connsiteY12-8720" fmla="*/ 4832349 h 9826882"/>
              <a:gd name="connsiteX13-8721" fmla="*/ 333502 w 2285687"/>
              <a:gd name="connsiteY13-8722" fmla="*/ 5018087 h 9826882"/>
              <a:gd name="connsiteX14-8723" fmla="*/ 802608 w 2285687"/>
              <a:gd name="connsiteY14-8724" fmla="*/ 5018086 h 9826882"/>
              <a:gd name="connsiteX15-8725" fmla="*/ 1012157 w 2285687"/>
              <a:gd name="connsiteY15-8726" fmla="*/ 4884737 h 9826882"/>
              <a:gd name="connsiteX16-8727" fmla="*/ 1940846 w 2285687"/>
              <a:gd name="connsiteY16-8728" fmla="*/ 4884737 h 9826882"/>
              <a:gd name="connsiteX17-8729" fmla="*/ 2107533 w 2285687"/>
              <a:gd name="connsiteY17-8730" fmla="*/ 4687093 h 9826882"/>
              <a:gd name="connsiteX18-8731" fmla="*/ 2141325 w 2285687"/>
              <a:gd name="connsiteY18-8732" fmla="*/ 290738 h 9826882"/>
              <a:gd name="connsiteX19-8733" fmla="*/ 1996407 w 2285687"/>
              <a:gd name="connsiteY19-8734" fmla="*/ 192087 h 9826882"/>
              <a:gd name="connsiteX20-8735" fmla="*/ 1999581 w 2285687"/>
              <a:gd name="connsiteY20-8736" fmla="*/ 0 h 9826882"/>
              <a:gd name="connsiteX21-8737" fmla="*/ 2285672 w 2285687"/>
              <a:gd name="connsiteY21-8738" fmla="*/ 169975 h 9826882"/>
              <a:gd name="connsiteX22-8739" fmla="*/ 2267077 w 2285687"/>
              <a:gd name="connsiteY22-8740" fmla="*/ 4879975 h 9826882"/>
              <a:gd name="connsiteX23-8741" fmla="*/ 2124201 w 2285687"/>
              <a:gd name="connsiteY23-8742" fmla="*/ 5041900 h 9826882"/>
              <a:gd name="connsiteX24-8743" fmla="*/ 1881313 w 2285687"/>
              <a:gd name="connsiteY24-8744" fmla="*/ 5125243 h 9826882"/>
              <a:gd name="connsiteX25-8745" fmla="*/ 1874169 w 2285687"/>
              <a:gd name="connsiteY25-8746" fmla="*/ 5320504 h 9826882"/>
              <a:gd name="connsiteX26-8747" fmla="*/ 1874169 w 2285687"/>
              <a:gd name="connsiteY26-8748" fmla="*/ 9826882 h 9826882"/>
              <a:gd name="connsiteX27-8749" fmla="*/ 921669 w 2285687"/>
              <a:gd name="connsiteY27-8750" fmla="*/ 9826882 h 9826882"/>
              <a:gd name="connsiteX28-8751" fmla="*/ 921669 w 2285687"/>
              <a:gd name="connsiteY28-8752" fmla="*/ 5320504 h 9826882"/>
              <a:gd name="connsiteX0-8753" fmla="*/ 921669 w 2285687"/>
              <a:gd name="connsiteY0-8754" fmla="*/ 5320504 h 9826882"/>
              <a:gd name="connsiteX1-8755" fmla="*/ 795463 w 2285687"/>
              <a:gd name="connsiteY1-8756" fmla="*/ 5191917 h 9826882"/>
              <a:gd name="connsiteX2-8757" fmla="*/ 231106 w 2285687"/>
              <a:gd name="connsiteY2-8758" fmla="*/ 5194299 h 9826882"/>
              <a:gd name="connsiteX3-8759" fmla="*/ 57276 w 2285687"/>
              <a:gd name="connsiteY3-8760" fmla="*/ 5113335 h 9826882"/>
              <a:gd name="connsiteX4-8761" fmla="*/ 127 w 2285687"/>
              <a:gd name="connsiteY4-8762" fmla="*/ 4934742 h 9826882"/>
              <a:gd name="connsiteX5-8763" fmla="*/ 12033 w 2285687"/>
              <a:gd name="connsiteY5-8764" fmla="*/ 2048666 h 9826882"/>
              <a:gd name="connsiteX6-8765" fmla="*/ 64420 w 2285687"/>
              <a:gd name="connsiteY6-8766" fmla="*/ 1893885 h 9826882"/>
              <a:gd name="connsiteX7-8767" fmla="*/ 200152 w 2285687"/>
              <a:gd name="connsiteY7-8768" fmla="*/ 1843881 h 9826882"/>
              <a:gd name="connsiteX8-8769" fmla="*/ 1474121 w 2285687"/>
              <a:gd name="connsiteY8-8770" fmla="*/ 1841498 h 9826882"/>
              <a:gd name="connsiteX9-8771" fmla="*/ 1483645 w 2285687"/>
              <a:gd name="connsiteY9-8772" fmla="*/ 2008186 h 9826882"/>
              <a:gd name="connsiteX10-8773" fmla="*/ 328739 w 2285687"/>
              <a:gd name="connsiteY10-8774" fmla="*/ 2020094 h 9826882"/>
              <a:gd name="connsiteX11-8775" fmla="*/ 183483 w 2285687"/>
              <a:gd name="connsiteY11-8776" fmla="*/ 2139157 h 9826882"/>
              <a:gd name="connsiteX12-8777" fmla="*/ 176338 w 2285687"/>
              <a:gd name="connsiteY12-8778" fmla="*/ 4832349 h 9826882"/>
              <a:gd name="connsiteX13-8779" fmla="*/ 333502 w 2285687"/>
              <a:gd name="connsiteY13-8780" fmla="*/ 5018087 h 9826882"/>
              <a:gd name="connsiteX14-8781" fmla="*/ 802608 w 2285687"/>
              <a:gd name="connsiteY14-8782" fmla="*/ 5018086 h 9826882"/>
              <a:gd name="connsiteX15-8783" fmla="*/ 1012157 w 2285687"/>
              <a:gd name="connsiteY15-8784" fmla="*/ 4884737 h 9826882"/>
              <a:gd name="connsiteX16-8785" fmla="*/ 1940846 w 2285687"/>
              <a:gd name="connsiteY16-8786" fmla="*/ 4884737 h 9826882"/>
              <a:gd name="connsiteX17-8787" fmla="*/ 2107533 w 2285687"/>
              <a:gd name="connsiteY17-8788" fmla="*/ 4687093 h 9826882"/>
              <a:gd name="connsiteX18-8789" fmla="*/ 2141325 w 2285687"/>
              <a:gd name="connsiteY18-8790" fmla="*/ 290738 h 9826882"/>
              <a:gd name="connsiteX19-8791" fmla="*/ 1996407 w 2285687"/>
              <a:gd name="connsiteY19-8792" fmla="*/ 192087 h 9826882"/>
              <a:gd name="connsiteX20-8793" fmla="*/ 1999581 w 2285687"/>
              <a:gd name="connsiteY20-8794" fmla="*/ 0 h 9826882"/>
              <a:gd name="connsiteX21-8795" fmla="*/ 2285672 w 2285687"/>
              <a:gd name="connsiteY21-8796" fmla="*/ 169975 h 9826882"/>
              <a:gd name="connsiteX22-8797" fmla="*/ 2267077 w 2285687"/>
              <a:gd name="connsiteY22-8798" fmla="*/ 4879975 h 9826882"/>
              <a:gd name="connsiteX23-8799" fmla="*/ 2124201 w 2285687"/>
              <a:gd name="connsiteY23-8800" fmla="*/ 5041900 h 9826882"/>
              <a:gd name="connsiteX24-8801" fmla="*/ 1881313 w 2285687"/>
              <a:gd name="connsiteY24-8802" fmla="*/ 5125243 h 9826882"/>
              <a:gd name="connsiteX25-8803" fmla="*/ 1874169 w 2285687"/>
              <a:gd name="connsiteY25-8804" fmla="*/ 5320504 h 9826882"/>
              <a:gd name="connsiteX26-8805" fmla="*/ 1874169 w 2285687"/>
              <a:gd name="connsiteY26-8806" fmla="*/ 9826882 h 9826882"/>
              <a:gd name="connsiteX27-8807" fmla="*/ 921669 w 2285687"/>
              <a:gd name="connsiteY27-8808" fmla="*/ 9826882 h 9826882"/>
              <a:gd name="connsiteX28-8809" fmla="*/ 921669 w 2285687"/>
              <a:gd name="connsiteY28-8810" fmla="*/ 5320504 h 9826882"/>
              <a:gd name="connsiteX0-8811" fmla="*/ 921669 w 2285687"/>
              <a:gd name="connsiteY0-8812" fmla="*/ 5320504 h 9826882"/>
              <a:gd name="connsiteX1-8813" fmla="*/ 795463 w 2285687"/>
              <a:gd name="connsiteY1-8814" fmla="*/ 5191917 h 9826882"/>
              <a:gd name="connsiteX2-8815" fmla="*/ 231106 w 2285687"/>
              <a:gd name="connsiteY2-8816" fmla="*/ 5194299 h 9826882"/>
              <a:gd name="connsiteX3-8817" fmla="*/ 57276 w 2285687"/>
              <a:gd name="connsiteY3-8818" fmla="*/ 5113335 h 9826882"/>
              <a:gd name="connsiteX4-8819" fmla="*/ 127 w 2285687"/>
              <a:gd name="connsiteY4-8820" fmla="*/ 4934742 h 9826882"/>
              <a:gd name="connsiteX5-8821" fmla="*/ 12033 w 2285687"/>
              <a:gd name="connsiteY5-8822" fmla="*/ 2048666 h 9826882"/>
              <a:gd name="connsiteX6-8823" fmla="*/ 64420 w 2285687"/>
              <a:gd name="connsiteY6-8824" fmla="*/ 1893885 h 9826882"/>
              <a:gd name="connsiteX7-8825" fmla="*/ 200152 w 2285687"/>
              <a:gd name="connsiteY7-8826" fmla="*/ 1843881 h 9826882"/>
              <a:gd name="connsiteX8-8827" fmla="*/ 1474121 w 2285687"/>
              <a:gd name="connsiteY8-8828" fmla="*/ 1841498 h 9826882"/>
              <a:gd name="connsiteX9-8829" fmla="*/ 1483645 w 2285687"/>
              <a:gd name="connsiteY9-8830" fmla="*/ 2008186 h 9826882"/>
              <a:gd name="connsiteX10-8831" fmla="*/ 328739 w 2285687"/>
              <a:gd name="connsiteY10-8832" fmla="*/ 2020094 h 9826882"/>
              <a:gd name="connsiteX11-8833" fmla="*/ 183483 w 2285687"/>
              <a:gd name="connsiteY11-8834" fmla="*/ 2139157 h 9826882"/>
              <a:gd name="connsiteX12-8835" fmla="*/ 176338 w 2285687"/>
              <a:gd name="connsiteY12-8836" fmla="*/ 4832349 h 9826882"/>
              <a:gd name="connsiteX13-8837" fmla="*/ 333502 w 2285687"/>
              <a:gd name="connsiteY13-8838" fmla="*/ 5018087 h 9826882"/>
              <a:gd name="connsiteX14-8839" fmla="*/ 802608 w 2285687"/>
              <a:gd name="connsiteY14-8840" fmla="*/ 5018086 h 9826882"/>
              <a:gd name="connsiteX15-8841" fmla="*/ 1012157 w 2285687"/>
              <a:gd name="connsiteY15-8842" fmla="*/ 4884737 h 9826882"/>
              <a:gd name="connsiteX16-8843" fmla="*/ 1940846 w 2285687"/>
              <a:gd name="connsiteY16-8844" fmla="*/ 4884737 h 9826882"/>
              <a:gd name="connsiteX17-8845" fmla="*/ 2107533 w 2285687"/>
              <a:gd name="connsiteY17-8846" fmla="*/ 4687093 h 9826882"/>
              <a:gd name="connsiteX18-8847" fmla="*/ 2141325 w 2285687"/>
              <a:gd name="connsiteY18-8848" fmla="*/ 290738 h 9826882"/>
              <a:gd name="connsiteX19-8849" fmla="*/ 1996407 w 2285687"/>
              <a:gd name="connsiteY19-8850" fmla="*/ 192087 h 9826882"/>
              <a:gd name="connsiteX20-8851" fmla="*/ 1999581 w 2285687"/>
              <a:gd name="connsiteY20-8852" fmla="*/ 0 h 9826882"/>
              <a:gd name="connsiteX21-8853" fmla="*/ 2285672 w 2285687"/>
              <a:gd name="connsiteY21-8854" fmla="*/ 169975 h 9826882"/>
              <a:gd name="connsiteX22-8855" fmla="*/ 2267077 w 2285687"/>
              <a:gd name="connsiteY22-8856" fmla="*/ 4879975 h 9826882"/>
              <a:gd name="connsiteX23-8857" fmla="*/ 2124201 w 2285687"/>
              <a:gd name="connsiteY23-8858" fmla="*/ 5041900 h 9826882"/>
              <a:gd name="connsiteX24-8859" fmla="*/ 1881313 w 2285687"/>
              <a:gd name="connsiteY24-8860" fmla="*/ 5125243 h 9826882"/>
              <a:gd name="connsiteX25-8861" fmla="*/ 1874169 w 2285687"/>
              <a:gd name="connsiteY25-8862" fmla="*/ 5320504 h 9826882"/>
              <a:gd name="connsiteX26-8863" fmla="*/ 1874169 w 2285687"/>
              <a:gd name="connsiteY26-8864" fmla="*/ 9826882 h 9826882"/>
              <a:gd name="connsiteX27-8865" fmla="*/ 921669 w 2285687"/>
              <a:gd name="connsiteY27-8866" fmla="*/ 9826882 h 9826882"/>
              <a:gd name="connsiteX28-8867" fmla="*/ 921669 w 2285687"/>
              <a:gd name="connsiteY28-8868" fmla="*/ 5320504 h 9826882"/>
              <a:gd name="connsiteX0-8869" fmla="*/ 921669 w 2285687"/>
              <a:gd name="connsiteY0-8870" fmla="*/ 5320504 h 9826882"/>
              <a:gd name="connsiteX1-8871" fmla="*/ 795463 w 2285687"/>
              <a:gd name="connsiteY1-8872" fmla="*/ 5191917 h 9826882"/>
              <a:gd name="connsiteX2-8873" fmla="*/ 231106 w 2285687"/>
              <a:gd name="connsiteY2-8874" fmla="*/ 5194299 h 9826882"/>
              <a:gd name="connsiteX3-8875" fmla="*/ 57276 w 2285687"/>
              <a:gd name="connsiteY3-8876" fmla="*/ 5113335 h 9826882"/>
              <a:gd name="connsiteX4-8877" fmla="*/ 127 w 2285687"/>
              <a:gd name="connsiteY4-8878" fmla="*/ 4934742 h 9826882"/>
              <a:gd name="connsiteX5-8879" fmla="*/ 12033 w 2285687"/>
              <a:gd name="connsiteY5-8880" fmla="*/ 2048666 h 9826882"/>
              <a:gd name="connsiteX6-8881" fmla="*/ 64420 w 2285687"/>
              <a:gd name="connsiteY6-8882" fmla="*/ 1893885 h 9826882"/>
              <a:gd name="connsiteX7-8883" fmla="*/ 200152 w 2285687"/>
              <a:gd name="connsiteY7-8884" fmla="*/ 1843881 h 9826882"/>
              <a:gd name="connsiteX8-8885" fmla="*/ 1474121 w 2285687"/>
              <a:gd name="connsiteY8-8886" fmla="*/ 1841498 h 9826882"/>
              <a:gd name="connsiteX9-8887" fmla="*/ 1483645 w 2285687"/>
              <a:gd name="connsiteY9-8888" fmla="*/ 2008186 h 9826882"/>
              <a:gd name="connsiteX10-8889" fmla="*/ 328739 w 2285687"/>
              <a:gd name="connsiteY10-8890" fmla="*/ 2020094 h 9826882"/>
              <a:gd name="connsiteX11-8891" fmla="*/ 183483 w 2285687"/>
              <a:gd name="connsiteY11-8892" fmla="*/ 2139157 h 9826882"/>
              <a:gd name="connsiteX12-8893" fmla="*/ 176338 w 2285687"/>
              <a:gd name="connsiteY12-8894" fmla="*/ 4832349 h 9826882"/>
              <a:gd name="connsiteX13-8895" fmla="*/ 333502 w 2285687"/>
              <a:gd name="connsiteY13-8896" fmla="*/ 5018087 h 9826882"/>
              <a:gd name="connsiteX14-8897" fmla="*/ 802608 w 2285687"/>
              <a:gd name="connsiteY14-8898" fmla="*/ 5018086 h 9826882"/>
              <a:gd name="connsiteX15-8899" fmla="*/ 1012157 w 2285687"/>
              <a:gd name="connsiteY15-8900" fmla="*/ 4884737 h 9826882"/>
              <a:gd name="connsiteX16-8901" fmla="*/ 1940846 w 2285687"/>
              <a:gd name="connsiteY16-8902" fmla="*/ 4884737 h 9826882"/>
              <a:gd name="connsiteX17-8903" fmla="*/ 2107533 w 2285687"/>
              <a:gd name="connsiteY17-8904" fmla="*/ 4687093 h 9826882"/>
              <a:gd name="connsiteX18-8905" fmla="*/ 2141325 w 2285687"/>
              <a:gd name="connsiteY18-8906" fmla="*/ 290738 h 9826882"/>
              <a:gd name="connsiteX19-8907" fmla="*/ 1996407 w 2285687"/>
              <a:gd name="connsiteY19-8908" fmla="*/ 192087 h 9826882"/>
              <a:gd name="connsiteX20-8909" fmla="*/ 1999581 w 2285687"/>
              <a:gd name="connsiteY20-8910" fmla="*/ 0 h 9826882"/>
              <a:gd name="connsiteX21-8911" fmla="*/ 2285672 w 2285687"/>
              <a:gd name="connsiteY21-8912" fmla="*/ 169975 h 9826882"/>
              <a:gd name="connsiteX22-8913" fmla="*/ 2267077 w 2285687"/>
              <a:gd name="connsiteY22-8914" fmla="*/ 4879975 h 9826882"/>
              <a:gd name="connsiteX23-8915" fmla="*/ 2124201 w 2285687"/>
              <a:gd name="connsiteY23-8916" fmla="*/ 5041900 h 9826882"/>
              <a:gd name="connsiteX24-8917" fmla="*/ 1881313 w 2285687"/>
              <a:gd name="connsiteY24-8918" fmla="*/ 5125243 h 9826882"/>
              <a:gd name="connsiteX25-8919" fmla="*/ 1874169 w 2285687"/>
              <a:gd name="connsiteY25-8920" fmla="*/ 5320504 h 9826882"/>
              <a:gd name="connsiteX26-8921" fmla="*/ 1874169 w 2285687"/>
              <a:gd name="connsiteY26-8922" fmla="*/ 9826882 h 9826882"/>
              <a:gd name="connsiteX27-8923" fmla="*/ 921669 w 2285687"/>
              <a:gd name="connsiteY27-8924" fmla="*/ 9826882 h 9826882"/>
              <a:gd name="connsiteX28-8925" fmla="*/ 921669 w 2285687"/>
              <a:gd name="connsiteY28-8926" fmla="*/ 5320504 h 9826882"/>
              <a:gd name="connsiteX0-8927" fmla="*/ 921542 w 2285560"/>
              <a:gd name="connsiteY0-8928" fmla="*/ 5320504 h 9826882"/>
              <a:gd name="connsiteX1-8929" fmla="*/ 795336 w 2285560"/>
              <a:gd name="connsiteY1-8930" fmla="*/ 5191917 h 9826882"/>
              <a:gd name="connsiteX2-8931" fmla="*/ 230979 w 2285560"/>
              <a:gd name="connsiteY2-8932" fmla="*/ 5194299 h 9826882"/>
              <a:gd name="connsiteX3-8933" fmla="*/ 57149 w 2285560"/>
              <a:gd name="connsiteY3-8934" fmla="*/ 5113335 h 9826882"/>
              <a:gd name="connsiteX4-8935" fmla="*/ 0 w 2285560"/>
              <a:gd name="connsiteY4-8936" fmla="*/ 4934742 h 9826882"/>
              <a:gd name="connsiteX5-8937" fmla="*/ 11906 w 2285560"/>
              <a:gd name="connsiteY5-8938" fmla="*/ 2048666 h 9826882"/>
              <a:gd name="connsiteX6-8939" fmla="*/ 64293 w 2285560"/>
              <a:gd name="connsiteY6-8940" fmla="*/ 1893885 h 9826882"/>
              <a:gd name="connsiteX7-8941" fmla="*/ 200025 w 2285560"/>
              <a:gd name="connsiteY7-8942" fmla="*/ 1843881 h 9826882"/>
              <a:gd name="connsiteX8-8943" fmla="*/ 1473994 w 2285560"/>
              <a:gd name="connsiteY8-8944" fmla="*/ 1841498 h 9826882"/>
              <a:gd name="connsiteX9-8945" fmla="*/ 1483518 w 2285560"/>
              <a:gd name="connsiteY9-8946" fmla="*/ 2008186 h 9826882"/>
              <a:gd name="connsiteX10-8947" fmla="*/ 328612 w 2285560"/>
              <a:gd name="connsiteY10-8948" fmla="*/ 2020094 h 9826882"/>
              <a:gd name="connsiteX11-8949" fmla="*/ 183356 w 2285560"/>
              <a:gd name="connsiteY11-8950" fmla="*/ 2139157 h 9826882"/>
              <a:gd name="connsiteX12-8951" fmla="*/ 176211 w 2285560"/>
              <a:gd name="connsiteY12-8952" fmla="*/ 4832349 h 9826882"/>
              <a:gd name="connsiteX13-8953" fmla="*/ 333375 w 2285560"/>
              <a:gd name="connsiteY13-8954" fmla="*/ 5018087 h 9826882"/>
              <a:gd name="connsiteX14-8955" fmla="*/ 802481 w 2285560"/>
              <a:gd name="connsiteY14-8956" fmla="*/ 5018086 h 9826882"/>
              <a:gd name="connsiteX15-8957" fmla="*/ 1012030 w 2285560"/>
              <a:gd name="connsiteY15-8958" fmla="*/ 4884737 h 9826882"/>
              <a:gd name="connsiteX16-8959" fmla="*/ 1940719 w 2285560"/>
              <a:gd name="connsiteY16-8960" fmla="*/ 4884737 h 9826882"/>
              <a:gd name="connsiteX17-8961" fmla="*/ 2107406 w 2285560"/>
              <a:gd name="connsiteY17-8962" fmla="*/ 4687093 h 9826882"/>
              <a:gd name="connsiteX18-8963" fmla="*/ 2141198 w 2285560"/>
              <a:gd name="connsiteY18-8964" fmla="*/ 290738 h 9826882"/>
              <a:gd name="connsiteX19-8965" fmla="*/ 1996280 w 2285560"/>
              <a:gd name="connsiteY19-8966" fmla="*/ 192087 h 9826882"/>
              <a:gd name="connsiteX20-8967" fmla="*/ 1999454 w 2285560"/>
              <a:gd name="connsiteY20-8968" fmla="*/ 0 h 9826882"/>
              <a:gd name="connsiteX21-8969" fmla="*/ 2285545 w 2285560"/>
              <a:gd name="connsiteY21-8970" fmla="*/ 169975 h 9826882"/>
              <a:gd name="connsiteX22-8971" fmla="*/ 2266950 w 2285560"/>
              <a:gd name="connsiteY22-8972" fmla="*/ 4879975 h 9826882"/>
              <a:gd name="connsiteX23-8973" fmla="*/ 2124074 w 2285560"/>
              <a:gd name="connsiteY23-8974" fmla="*/ 5041900 h 9826882"/>
              <a:gd name="connsiteX24-8975" fmla="*/ 1881186 w 2285560"/>
              <a:gd name="connsiteY24-8976" fmla="*/ 5125243 h 9826882"/>
              <a:gd name="connsiteX25-8977" fmla="*/ 1874042 w 2285560"/>
              <a:gd name="connsiteY25-8978" fmla="*/ 5320504 h 9826882"/>
              <a:gd name="connsiteX26-8979" fmla="*/ 1874042 w 2285560"/>
              <a:gd name="connsiteY26-8980" fmla="*/ 9826882 h 9826882"/>
              <a:gd name="connsiteX27-8981" fmla="*/ 921542 w 2285560"/>
              <a:gd name="connsiteY27-8982" fmla="*/ 9826882 h 9826882"/>
              <a:gd name="connsiteX28-8983" fmla="*/ 921542 w 2285560"/>
              <a:gd name="connsiteY28-8984" fmla="*/ 5320504 h 9826882"/>
              <a:gd name="connsiteX0-8985" fmla="*/ 921542 w 2285560"/>
              <a:gd name="connsiteY0-8986" fmla="*/ 5320504 h 9826882"/>
              <a:gd name="connsiteX1-8987" fmla="*/ 795336 w 2285560"/>
              <a:gd name="connsiteY1-8988" fmla="*/ 5191917 h 9826882"/>
              <a:gd name="connsiteX2-8989" fmla="*/ 230979 w 2285560"/>
              <a:gd name="connsiteY2-8990" fmla="*/ 5194299 h 9826882"/>
              <a:gd name="connsiteX3-8991" fmla="*/ 57149 w 2285560"/>
              <a:gd name="connsiteY3-8992" fmla="*/ 5113335 h 9826882"/>
              <a:gd name="connsiteX4-8993" fmla="*/ 0 w 2285560"/>
              <a:gd name="connsiteY4-8994" fmla="*/ 4934742 h 9826882"/>
              <a:gd name="connsiteX5-8995" fmla="*/ 11906 w 2285560"/>
              <a:gd name="connsiteY5-8996" fmla="*/ 2048666 h 9826882"/>
              <a:gd name="connsiteX6-8997" fmla="*/ 64293 w 2285560"/>
              <a:gd name="connsiteY6-8998" fmla="*/ 1893885 h 9826882"/>
              <a:gd name="connsiteX7-8999" fmla="*/ 200025 w 2285560"/>
              <a:gd name="connsiteY7-9000" fmla="*/ 1843881 h 9826882"/>
              <a:gd name="connsiteX8-9001" fmla="*/ 1473994 w 2285560"/>
              <a:gd name="connsiteY8-9002" fmla="*/ 1841498 h 9826882"/>
              <a:gd name="connsiteX9-9003" fmla="*/ 1483518 w 2285560"/>
              <a:gd name="connsiteY9-9004" fmla="*/ 2008186 h 9826882"/>
              <a:gd name="connsiteX10-9005" fmla="*/ 328612 w 2285560"/>
              <a:gd name="connsiteY10-9006" fmla="*/ 2020094 h 9826882"/>
              <a:gd name="connsiteX11-9007" fmla="*/ 183356 w 2285560"/>
              <a:gd name="connsiteY11-9008" fmla="*/ 2139157 h 9826882"/>
              <a:gd name="connsiteX12-9009" fmla="*/ 176211 w 2285560"/>
              <a:gd name="connsiteY12-9010" fmla="*/ 4832349 h 9826882"/>
              <a:gd name="connsiteX13-9011" fmla="*/ 333375 w 2285560"/>
              <a:gd name="connsiteY13-9012" fmla="*/ 5018087 h 9826882"/>
              <a:gd name="connsiteX14-9013" fmla="*/ 802481 w 2285560"/>
              <a:gd name="connsiteY14-9014" fmla="*/ 5018086 h 9826882"/>
              <a:gd name="connsiteX15-9015" fmla="*/ 1012030 w 2285560"/>
              <a:gd name="connsiteY15-9016" fmla="*/ 4884737 h 9826882"/>
              <a:gd name="connsiteX16-9017" fmla="*/ 1940719 w 2285560"/>
              <a:gd name="connsiteY16-9018" fmla="*/ 4884737 h 9826882"/>
              <a:gd name="connsiteX17-9019" fmla="*/ 2107406 w 2285560"/>
              <a:gd name="connsiteY17-9020" fmla="*/ 4687093 h 9826882"/>
              <a:gd name="connsiteX18-9021" fmla="*/ 2141198 w 2285560"/>
              <a:gd name="connsiteY18-9022" fmla="*/ 290738 h 9826882"/>
              <a:gd name="connsiteX19-9023" fmla="*/ 1996280 w 2285560"/>
              <a:gd name="connsiteY19-9024" fmla="*/ 192087 h 9826882"/>
              <a:gd name="connsiteX20-9025" fmla="*/ 1999454 w 2285560"/>
              <a:gd name="connsiteY20-9026" fmla="*/ 0 h 9826882"/>
              <a:gd name="connsiteX21-9027" fmla="*/ 2285545 w 2285560"/>
              <a:gd name="connsiteY21-9028" fmla="*/ 169975 h 9826882"/>
              <a:gd name="connsiteX22-9029" fmla="*/ 2266950 w 2285560"/>
              <a:gd name="connsiteY22-9030" fmla="*/ 4879975 h 9826882"/>
              <a:gd name="connsiteX23-9031" fmla="*/ 2124074 w 2285560"/>
              <a:gd name="connsiteY23-9032" fmla="*/ 5041900 h 9826882"/>
              <a:gd name="connsiteX24-9033" fmla="*/ 1881186 w 2285560"/>
              <a:gd name="connsiteY24-9034" fmla="*/ 5125243 h 9826882"/>
              <a:gd name="connsiteX25-9035" fmla="*/ 1874042 w 2285560"/>
              <a:gd name="connsiteY25-9036" fmla="*/ 5320504 h 9826882"/>
              <a:gd name="connsiteX26-9037" fmla="*/ 1874042 w 2285560"/>
              <a:gd name="connsiteY26-9038" fmla="*/ 9826882 h 9826882"/>
              <a:gd name="connsiteX27-9039" fmla="*/ 921542 w 2285560"/>
              <a:gd name="connsiteY27-9040" fmla="*/ 9826882 h 9826882"/>
              <a:gd name="connsiteX28-9041" fmla="*/ 921542 w 2285560"/>
              <a:gd name="connsiteY28-9042" fmla="*/ 5320504 h 9826882"/>
              <a:gd name="connsiteX0-9043" fmla="*/ 921542 w 2285560"/>
              <a:gd name="connsiteY0-9044" fmla="*/ 5320504 h 9826882"/>
              <a:gd name="connsiteX1-9045" fmla="*/ 795336 w 2285560"/>
              <a:gd name="connsiteY1-9046" fmla="*/ 5191917 h 9826882"/>
              <a:gd name="connsiteX2-9047" fmla="*/ 230979 w 2285560"/>
              <a:gd name="connsiteY2-9048" fmla="*/ 5194299 h 9826882"/>
              <a:gd name="connsiteX3-9049" fmla="*/ 57149 w 2285560"/>
              <a:gd name="connsiteY3-9050" fmla="*/ 5113335 h 9826882"/>
              <a:gd name="connsiteX4-9051" fmla="*/ 0 w 2285560"/>
              <a:gd name="connsiteY4-9052" fmla="*/ 4934742 h 9826882"/>
              <a:gd name="connsiteX5-9053" fmla="*/ 11906 w 2285560"/>
              <a:gd name="connsiteY5-9054" fmla="*/ 2048666 h 9826882"/>
              <a:gd name="connsiteX6-9055" fmla="*/ 64293 w 2285560"/>
              <a:gd name="connsiteY6-9056" fmla="*/ 1893885 h 9826882"/>
              <a:gd name="connsiteX7-9057" fmla="*/ 200025 w 2285560"/>
              <a:gd name="connsiteY7-9058" fmla="*/ 1843881 h 9826882"/>
              <a:gd name="connsiteX8-9059" fmla="*/ 1473994 w 2285560"/>
              <a:gd name="connsiteY8-9060" fmla="*/ 1841498 h 9826882"/>
              <a:gd name="connsiteX9-9061" fmla="*/ 1483518 w 2285560"/>
              <a:gd name="connsiteY9-9062" fmla="*/ 2008186 h 9826882"/>
              <a:gd name="connsiteX10-9063" fmla="*/ 328612 w 2285560"/>
              <a:gd name="connsiteY10-9064" fmla="*/ 2020094 h 9826882"/>
              <a:gd name="connsiteX11-9065" fmla="*/ 202405 w 2285560"/>
              <a:gd name="connsiteY11-9066" fmla="*/ 2029616 h 9826882"/>
              <a:gd name="connsiteX12-9067" fmla="*/ 183356 w 2285560"/>
              <a:gd name="connsiteY12-9068" fmla="*/ 2139157 h 9826882"/>
              <a:gd name="connsiteX13-9069" fmla="*/ 176211 w 2285560"/>
              <a:gd name="connsiteY13-9070" fmla="*/ 4832349 h 9826882"/>
              <a:gd name="connsiteX14-9071" fmla="*/ 333375 w 2285560"/>
              <a:gd name="connsiteY14-9072" fmla="*/ 5018087 h 9826882"/>
              <a:gd name="connsiteX15-9073" fmla="*/ 802481 w 2285560"/>
              <a:gd name="connsiteY15-9074" fmla="*/ 5018086 h 9826882"/>
              <a:gd name="connsiteX16-9075" fmla="*/ 1012030 w 2285560"/>
              <a:gd name="connsiteY16-9076" fmla="*/ 4884737 h 9826882"/>
              <a:gd name="connsiteX17-9077" fmla="*/ 1940719 w 2285560"/>
              <a:gd name="connsiteY17-9078" fmla="*/ 4884737 h 9826882"/>
              <a:gd name="connsiteX18-9079" fmla="*/ 2107406 w 2285560"/>
              <a:gd name="connsiteY18-9080" fmla="*/ 4687093 h 9826882"/>
              <a:gd name="connsiteX19-9081" fmla="*/ 2141198 w 2285560"/>
              <a:gd name="connsiteY19-9082" fmla="*/ 290738 h 9826882"/>
              <a:gd name="connsiteX20-9083" fmla="*/ 1996280 w 2285560"/>
              <a:gd name="connsiteY20-9084" fmla="*/ 192087 h 9826882"/>
              <a:gd name="connsiteX21-9085" fmla="*/ 1999454 w 2285560"/>
              <a:gd name="connsiteY21-9086" fmla="*/ 0 h 9826882"/>
              <a:gd name="connsiteX22-9087" fmla="*/ 2285545 w 2285560"/>
              <a:gd name="connsiteY22-9088" fmla="*/ 169975 h 9826882"/>
              <a:gd name="connsiteX23-9089" fmla="*/ 2266950 w 2285560"/>
              <a:gd name="connsiteY23-9090" fmla="*/ 4879975 h 9826882"/>
              <a:gd name="connsiteX24-9091" fmla="*/ 2124074 w 2285560"/>
              <a:gd name="connsiteY24-9092" fmla="*/ 5041900 h 9826882"/>
              <a:gd name="connsiteX25-9093" fmla="*/ 1881186 w 2285560"/>
              <a:gd name="connsiteY25-9094" fmla="*/ 5125243 h 9826882"/>
              <a:gd name="connsiteX26-9095" fmla="*/ 1874042 w 2285560"/>
              <a:gd name="connsiteY26-9096" fmla="*/ 5320504 h 9826882"/>
              <a:gd name="connsiteX27-9097" fmla="*/ 1874042 w 2285560"/>
              <a:gd name="connsiteY27-9098" fmla="*/ 9826882 h 9826882"/>
              <a:gd name="connsiteX28-9099" fmla="*/ 921542 w 2285560"/>
              <a:gd name="connsiteY28-9100" fmla="*/ 9826882 h 9826882"/>
              <a:gd name="connsiteX29-9101" fmla="*/ 921542 w 2285560"/>
              <a:gd name="connsiteY29-9102" fmla="*/ 5320504 h 9826882"/>
              <a:gd name="connsiteX0-9103" fmla="*/ 921542 w 2285560"/>
              <a:gd name="connsiteY0-9104" fmla="*/ 5320504 h 9826882"/>
              <a:gd name="connsiteX1-9105" fmla="*/ 795336 w 2285560"/>
              <a:gd name="connsiteY1-9106" fmla="*/ 5191917 h 9826882"/>
              <a:gd name="connsiteX2-9107" fmla="*/ 230979 w 2285560"/>
              <a:gd name="connsiteY2-9108" fmla="*/ 5194299 h 9826882"/>
              <a:gd name="connsiteX3-9109" fmla="*/ 57149 w 2285560"/>
              <a:gd name="connsiteY3-9110" fmla="*/ 5113335 h 9826882"/>
              <a:gd name="connsiteX4-9111" fmla="*/ 0 w 2285560"/>
              <a:gd name="connsiteY4-9112" fmla="*/ 4934742 h 9826882"/>
              <a:gd name="connsiteX5-9113" fmla="*/ 11906 w 2285560"/>
              <a:gd name="connsiteY5-9114" fmla="*/ 2048666 h 9826882"/>
              <a:gd name="connsiteX6-9115" fmla="*/ 64293 w 2285560"/>
              <a:gd name="connsiteY6-9116" fmla="*/ 1893885 h 9826882"/>
              <a:gd name="connsiteX7-9117" fmla="*/ 200025 w 2285560"/>
              <a:gd name="connsiteY7-9118" fmla="*/ 1843881 h 9826882"/>
              <a:gd name="connsiteX8-9119" fmla="*/ 1473994 w 2285560"/>
              <a:gd name="connsiteY8-9120" fmla="*/ 1841498 h 9826882"/>
              <a:gd name="connsiteX9-9121" fmla="*/ 1483518 w 2285560"/>
              <a:gd name="connsiteY9-9122" fmla="*/ 2008186 h 9826882"/>
              <a:gd name="connsiteX10-9123" fmla="*/ 328612 w 2285560"/>
              <a:gd name="connsiteY10-9124" fmla="*/ 2020094 h 9826882"/>
              <a:gd name="connsiteX11-9125" fmla="*/ 242886 w 2285560"/>
              <a:gd name="connsiteY11-9126" fmla="*/ 2079622 h 9826882"/>
              <a:gd name="connsiteX12-9127" fmla="*/ 183356 w 2285560"/>
              <a:gd name="connsiteY12-9128" fmla="*/ 2139157 h 9826882"/>
              <a:gd name="connsiteX13-9129" fmla="*/ 176211 w 2285560"/>
              <a:gd name="connsiteY13-9130" fmla="*/ 4832349 h 9826882"/>
              <a:gd name="connsiteX14-9131" fmla="*/ 333375 w 2285560"/>
              <a:gd name="connsiteY14-9132" fmla="*/ 5018087 h 9826882"/>
              <a:gd name="connsiteX15-9133" fmla="*/ 802481 w 2285560"/>
              <a:gd name="connsiteY15-9134" fmla="*/ 5018086 h 9826882"/>
              <a:gd name="connsiteX16-9135" fmla="*/ 1012030 w 2285560"/>
              <a:gd name="connsiteY16-9136" fmla="*/ 4884737 h 9826882"/>
              <a:gd name="connsiteX17-9137" fmla="*/ 1940719 w 2285560"/>
              <a:gd name="connsiteY17-9138" fmla="*/ 4884737 h 9826882"/>
              <a:gd name="connsiteX18-9139" fmla="*/ 2107406 w 2285560"/>
              <a:gd name="connsiteY18-9140" fmla="*/ 4687093 h 9826882"/>
              <a:gd name="connsiteX19-9141" fmla="*/ 2141198 w 2285560"/>
              <a:gd name="connsiteY19-9142" fmla="*/ 290738 h 9826882"/>
              <a:gd name="connsiteX20-9143" fmla="*/ 1996280 w 2285560"/>
              <a:gd name="connsiteY20-9144" fmla="*/ 192087 h 9826882"/>
              <a:gd name="connsiteX21-9145" fmla="*/ 1999454 w 2285560"/>
              <a:gd name="connsiteY21-9146" fmla="*/ 0 h 9826882"/>
              <a:gd name="connsiteX22-9147" fmla="*/ 2285545 w 2285560"/>
              <a:gd name="connsiteY22-9148" fmla="*/ 169975 h 9826882"/>
              <a:gd name="connsiteX23-9149" fmla="*/ 2266950 w 2285560"/>
              <a:gd name="connsiteY23-9150" fmla="*/ 4879975 h 9826882"/>
              <a:gd name="connsiteX24-9151" fmla="*/ 2124074 w 2285560"/>
              <a:gd name="connsiteY24-9152" fmla="*/ 5041900 h 9826882"/>
              <a:gd name="connsiteX25-9153" fmla="*/ 1881186 w 2285560"/>
              <a:gd name="connsiteY25-9154" fmla="*/ 5125243 h 9826882"/>
              <a:gd name="connsiteX26-9155" fmla="*/ 1874042 w 2285560"/>
              <a:gd name="connsiteY26-9156" fmla="*/ 5320504 h 9826882"/>
              <a:gd name="connsiteX27-9157" fmla="*/ 1874042 w 2285560"/>
              <a:gd name="connsiteY27-9158" fmla="*/ 9826882 h 9826882"/>
              <a:gd name="connsiteX28-9159" fmla="*/ 921542 w 2285560"/>
              <a:gd name="connsiteY28-9160" fmla="*/ 9826882 h 9826882"/>
              <a:gd name="connsiteX29-9161" fmla="*/ 921542 w 2285560"/>
              <a:gd name="connsiteY29-9162" fmla="*/ 5320504 h 9826882"/>
              <a:gd name="connsiteX0-9163" fmla="*/ 921542 w 2285560"/>
              <a:gd name="connsiteY0-9164" fmla="*/ 5320504 h 9826882"/>
              <a:gd name="connsiteX1-9165" fmla="*/ 795336 w 2285560"/>
              <a:gd name="connsiteY1-9166" fmla="*/ 5191917 h 9826882"/>
              <a:gd name="connsiteX2-9167" fmla="*/ 230979 w 2285560"/>
              <a:gd name="connsiteY2-9168" fmla="*/ 5194299 h 9826882"/>
              <a:gd name="connsiteX3-9169" fmla="*/ 57149 w 2285560"/>
              <a:gd name="connsiteY3-9170" fmla="*/ 5113335 h 9826882"/>
              <a:gd name="connsiteX4-9171" fmla="*/ 0 w 2285560"/>
              <a:gd name="connsiteY4-9172" fmla="*/ 4934742 h 9826882"/>
              <a:gd name="connsiteX5-9173" fmla="*/ 11906 w 2285560"/>
              <a:gd name="connsiteY5-9174" fmla="*/ 2048666 h 9826882"/>
              <a:gd name="connsiteX6-9175" fmla="*/ 64293 w 2285560"/>
              <a:gd name="connsiteY6-9176" fmla="*/ 1893885 h 9826882"/>
              <a:gd name="connsiteX7-9177" fmla="*/ 200025 w 2285560"/>
              <a:gd name="connsiteY7-9178" fmla="*/ 1843881 h 9826882"/>
              <a:gd name="connsiteX8-9179" fmla="*/ 1473994 w 2285560"/>
              <a:gd name="connsiteY8-9180" fmla="*/ 1841498 h 9826882"/>
              <a:gd name="connsiteX9-9181" fmla="*/ 1483518 w 2285560"/>
              <a:gd name="connsiteY9-9182" fmla="*/ 2008186 h 9826882"/>
              <a:gd name="connsiteX10-9183" fmla="*/ 328612 w 2285560"/>
              <a:gd name="connsiteY10-9184" fmla="*/ 2020094 h 9826882"/>
              <a:gd name="connsiteX11-9185" fmla="*/ 242886 w 2285560"/>
              <a:gd name="connsiteY11-9186" fmla="*/ 2079622 h 9826882"/>
              <a:gd name="connsiteX12-9187" fmla="*/ 183356 w 2285560"/>
              <a:gd name="connsiteY12-9188" fmla="*/ 2139157 h 9826882"/>
              <a:gd name="connsiteX13-9189" fmla="*/ 176211 w 2285560"/>
              <a:gd name="connsiteY13-9190" fmla="*/ 4832349 h 9826882"/>
              <a:gd name="connsiteX14-9191" fmla="*/ 333375 w 2285560"/>
              <a:gd name="connsiteY14-9192" fmla="*/ 5018087 h 9826882"/>
              <a:gd name="connsiteX15-9193" fmla="*/ 802481 w 2285560"/>
              <a:gd name="connsiteY15-9194" fmla="*/ 5018086 h 9826882"/>
              <a:gd name="connsiteX16-9195" fmla="*/ 1012030 w 2285560"/>
              <a:gd name="connsiteY16-9196" fmla="*/ 4884737 h 9826882"/>
              <a:gd name="connsiteX17-9197" fmla="*/ 1940719 w 2285560"/>
              <a:gd name="connsiteY17-9198" fmla="*/ 4884737 h 9826882"/>
              <a:gd name="connsiteX18-9199" fmla="*/ 2107406 w 2285560"/>
              <a:gd name="connsiteY18-9200" fmla="*/ 4687093 h 9826882"/>
              <a:gd name="connsiteX19-9201" fmla="*/ 2141198 w 2285560"/>
              <a:gd name="connsiteY19-9202" fmla="*/ 290738 h 9826882"/>
              <a:gd name="connsiteX20-9203" fmla="*/ 1996280 w 2285560"/>
              <a:gd name="connsiteY20-9204" fmla="*/ 192087 h 9826882"/>
              <a:gd name="connsiteX21-9205" fmla="*/ 1999454 w 2285560"/>
              <a:gd name="connsiteY21-9206" fmla="*/ 0 h 9826882"/>
              <a:gd name="connsiteX22-9207" fmla="*/ 2285545 w 2285560"/>
              <a:gd name="connsiteY22-9208" fmla="*/ 169975 h 9826882"/>
              <a:gd name="connsiteX23-9209" fmla="*/ 2266950 w 2285560"/>
              <a:gd name="connsiteY23-9210" fmla="*/ 4879975 h 9826882"/>
              <a:gd name="connsiteX24-9211" fmla="*/ 2124074 w 2285560"/>
              <a:gd name="connsiteY24-9212" fmla="*/ 5041900 h 9826882"/>
              <a:gd name="connsiteX25-9213" fmla="*/ 1881186 w 2285560"/>
              <a:gd name="connsiteY25-9214" fmla="*/ 5125243 h 9826882"/>
              <a:gd name="connsiteX26-9215" fmla="*/ 1874042 w 2285560"/>
              <a:gd name="connsiteY26-9216" fmla="*/ 5320504 h 9826882"/>
              <a:gd name="connsiteX27-9217" fmla="*/ 1874042 w 2285560"/>
              <a:gd name="connsiteY27-9218" fmla="*/ 9826882 h 9826882"/>
              <a:gd name="connsiteX28-9219" fmla="*/ 921542 w 2285560"/>
              <a:gd name="connsiteY28-9220" fmla="*/ 9826882 h 9826882"/>
              <a:gd name="connsiteX29-9221" fmla="*/ 921542 w 2285560"/>
              <a:gd name="connsiteY29-9222" fmla="*/ 5320504 h 9826882"/>
              <a:gd name="connsiteX0-9223" fmla="*/ 921542 w 2285560"/>
              <a:gd name="connsiteY0-9224" fmla="*/ 5320504 h 9826882"/>
              <a:gd name="connsiteX1-9225" fmla="*/ 795336 w 2285560"/>
              <a:gd name="connsiteY1-9226" fmla="*/ 5191917 h 9826882"/>
              <a:gd name="connsiteX2-9227" fmla="*/ 230979 w 2285560"/>
              <a:gd name="connsiteY2-9228" fmla="*/ 5194299 h 9826882"/>
              <a:gd name="connsiteX3-9229" fmla="*/ 57149 w 2285560"/>
              <a:gd name="connsiteY3-9230" fmla="*/ 5113335 h 9826882"/>
              <a:gd name="connsiteX4-9231" fmla="*/ 0 w 2285560"/>
              <a:gd name="connsiteY4-9232" fmla="*/ 4934742 h 9826882"/>
              <a:gd name="connsiteX5-9233" fmla="*/ 11906 w 2285560"/>
              <a:gd name="connsiteY5-9234" fmla="*/ 2048666 h 9826882"/>
              <a:gd name="connsiteX6-9235" fmla="*/ 64293 w 2285560"/>
              <a:gd name="connsiteY6-9236" fmla="*/ 1893885 h 9826882"/>
              <a:gd name="connsiteX7-9237" fmla="*/ 200025 w 2285560"/>
              <a:gd name="connsiteY7-9238" fmla="*/ 1843881 h 9826882"/>
              <a:gd name="connsiteX8-9239" fmla="*/ 1473994 w 2285560"/>
              <a:gd name="connsiteY8-9240" fmla="*/ 1841498 h 9826882"/>
              <a:gd name="connsiteX9-9241" fmla="*/ 1483518 w 2285560"/>
              <a:gd name="connsiteY9-9242" fmla="*/ 2008186 h 9826882"/>
              <a:gd name="connsiteX10-9243" fmla="*/ 328612 w 2285560"/>
              <a:gd name="connsiteY10-9244" fmla="*/ 2020094 h 9826882"/>
              <a:gd name="connsiteX11-9245" fmla="*/ 242886 w 2285560"/>
              <a:gd name="connsiteY11-9246" fmla="*/ 2079622 h 9826882"/>
              <a:gd name="connsiteX12-9247" fmla="*/ 183356 w 2285560"/>
              <a:gd name="connsiteY12-9248" fmla="*/ 2139157 h 9826882"/>
              <a:gd name="connsiteX13-9249" fmla="*/ 176211 w 2285560"/>
              <a:gd name="connsiteY13-9250" fmla="*/ 4832349 h 9826882"/>
              <a:gd name="connsiteX14-9251" fmla="*/ 333375 w 2285560"/>
              <a:gd name="connsiteY14-9252" fmla="*/ 5018087 h 9826882"/>
              <a:gd name="connsiteX15-9253" fmla="*/ 802481 w 2285560"/>
              <a:gd name="connsiteY15-9254" fmla="*/ 5018086 h 9826882"/>
              <a:gd name="connsiteX16-9255" fmla="*/ 1012030 w 2285560"/>
              <a:gd name="connsiteY16-9256" fmla="*/ 4884737 h 9826882"/>
              <a:gd name="connsiteX17-9257" fmla="*/ 1940719 w 2285560"/>
              <a:gd name="connsiteY17-9258" fmla="*/ 4884737 h 9826882"/>
              <a:gd name="connsiteX18-9259" fmla="*/ 2107406 w 2285560"/>
              <a:gd name="connsiteY18-9260" fmla="*/ 4687093 h 9826882"/>
              <a:gd name="connsiteX19-9261" fmla="*/ 2141198 w 2285560"/>
              <a:gd name="connsiteY19-9262" fmla="*/ 290738 h 9826882"/>
              <a:gd name="connsiteX20-9263" fmla="*/ 1996280 w 2285560"/>
              <a:gd name="connsiteY20-9264" fmla="*/ 192087 h 9826882"/>
              <a:gd name="connsiteX21-9265" fmla="*/ 1999454 w 2285560"/>
              <a:gd name="connsiteY21-9266" fmla="*/ 0 h 9826882"/>
              <a:gd name="connsiteX22-9267" fmla="*/ 2285545 w 2285560"/>
              <a:gd name="connsiteY22-9268" fmla="*/ 169975 h 9826882"/>
              <a:gd name="connsiteX23-9269" fmla="*/ 2266950 w 2285560"/>
              <a:gd name="connsiteY23-9270" fmla="*/ 4879975 h 9826882"/>
              <a:gd name="connsiteX24-9271" fmla="*/ 2124074 w 2285560"/>
              <a:gd name="connsiteY24-9272" fmla="*/ 5041900 h 9826882"/>
              <a:gd name="connsiteX25-9273" fmla="*/ 1881186 w 2285560"/>
              <a:gd name="connsiteY25-9274" fmla="*/ 5125243 h 9826882"/>
              <a:gd name="connsiteX26-9275" fmla="*/ 1874042 w 2285560"/>
              <a:gd name="connsiteY26-9276" fmla="*/ 5320504 h 9826882"/>
              <a:gd name="connsiteX27-9277" fmla="*/ 1874042 w 2285560"/>
              <a:gd name="connsiteY27-9278" fmla="*/ 9826882 h 9826882"/>
              <a:gd name="connsiteX28-9279" fmla="*/ 921542 w 2285560"/>
              <a:gd name="connsiteY28-9280" fmla="*/ 9826882 h 9826882"/>
              <a:gd name="connsiteX29-9281" fmla="*/ 921542 w 2285560"/>
              <a:gd name="connsiteY29-9282" fmla="*/ 5320504 h 9826882"/>
              <a:gd name="connsiteX0-9283" fmla="*/ 921542 w 2285560"/>
              <a:gd name="connsiteY0-9284" fmla="*/ 5320504 h 9826882"/>
              <a:gd name="connsiteX1-9285" fmla="*/ 795336 w 2285560"/>
              <a:gd name="connsiteY1-9286" fmla="*/ 5191917 h 9826882"/>
              <a:gd name="connsiteX2-9287" fmla="*/ 230979 w 2285560"/>
              <a:gd name="connsiteY2-9288" fmla="*/ 5194299 h 9826882"/>
              <a:gd name="connsiteX3-9289" fmla="*/ 57149 w 2285560"/>
              <a:gd name="connsiteY3-9290" fmla="*/ 5113335 h 9826882"/>
              <a:gd name="connsiteX4-9291" fmla="*/ 0 w 2285560"/>
              <a:gd name="connsiteY4-9292" fmla="*/ 4934742 h 9826882"/>
              <a:gd name="connsiteX5-9293" fmla="*/ 11906 w 2285560"/>
              <a:gd name="connsiteY5-9294" fmla="*/ 2048666 h 9826882"/>
              <a:gd name="connsiteX6-9295" fmla="*/ 64293 w 2285560"/>
              <a:gd name="connsiteY6-9296" fmla="*/ 1893885 h 9826882"/>
              <a:gd name="connsiteX7-9297" fmla="*/ 200025 w 2285560"/>
              <a:gd name="connsiteY7-9298" fmla="*/ 1843881 h 9826882"/>
              <a:gd name="connsiteX8-9299" fmla="*/ 1473994 w 2285560"/>
              <a:gd name="connsiteY8-9300" fmla="*/ 1841498 h 9826882"/>
              <a:gd name="connsiteX9-9301" fmla="*/ 1483518 w 2285560"/>
              <a:gd name="connsiteY9-9302" fmla="*/ 2008186 h 9826882"/>
              <a:gd name="connsiteX10-9303" fmla="*/ 328612 w 2285560"/>
              <a:gd name="connsiteY10-9304" fmla="*/ 2020094 h 9826882"/>
              <a:gd name="connsiteX11-9305" fmla="*/ 242886 w 2285560"/>
              <a:gd name="connsiteY11-9306" fmla="*/ 2079622 h 9826882"/>
              <a:gd name="connsiteX12-9307" fmla="*/ 183356 w 2285560"/>
              <a:gd name="connsiteY12-9308" fmla="*/ 2139157 h 9826882"/>
              <a:gd name="connsiteX13-9309" fmla="*/ 176211 w 2285560"/>
              <a:gd name="connsiteY13-9310" fmla="*/ 4832349 h 9826882"/>
              <a:gd name="connsiteX14-9311" fmla="*/ 333375 w 2285560"/>
              <a:gd name="connsiteY14-9312" fmla="*/ 5018087 h 9826882"/>
              <a:gd name="connsiteX15-9313" fmla="*/ 802481 w 2285560"/>
              <a:gd name="connsiteY15-9314" fmla="*/ 5018086 h 9826882"/>
              <a:gd name="connsiteX16-9315" fmla="*/ 1012030 w 2285560"/>
              <a:gd name="connsiteY16-9316" fmla="*/ 4884737 h 9826882"/>
              <a:gd name="connsiteX17-9317" fmla="*/ 1940719 w 2285560"/>
              <a:gd name="connsiteY17-9318" fmla="*/ 4884737 h 9826882"/>
              <a:gd name="connsiteX18-9319" fmla="*/ 2107406 w 2285560"/>
              <a:gd name="connsiteY18-9320" fmla="*/ 4687093 h 9826882"/>
              <a:gd name="connsiteX19-9321" fmla="*/ 2141198 w 2285560"/>
              <a:gd name="connsiteY19-9322" fmla="*/ 290738 h 9826882"/>
              <a:gd name="connsiteX20-9323" fmla="*/ 1996280 w 2285560"/>
              <a:gd name="connsiteY20-9324" fmla="*/ 192087 h 9826882"/>
              <a:gd name="connsiteX21-9325" fmla="*/ 1999454 w 2285560"/>
              <a:gd name="connsiteY21-9326" fmla="*/ 0 h 9826882"/>
              <a:gd name="connsiteX22-9327" fmla="*/ 2285545 w 2285560"/>
              <a:gd name="connsiteY22-9328" fmla="*/ 169975 h 9826882"/>
              <a:gd name="connsiteX23-9329" fmla="*/ 2266950 w 2285560"/>
              <a:gd name="connsiteY23-9330" fmla="*/ 4879975 h 9826882"/>
              <a:gd name="connsiteX24-9331" fmla="*/ 2124074 w 2285560"/>
              <a:gd name="connsiteY24-9332" fmla="*/ 5041900 h 9826882"/>
              <a:gd name="connsiteX25-9333" fmla="*/ 1881186 w 2285560"/>
              <a:gd name="connsiteY25-9334" fmla="*/ 5125243 h 9826882"/>
              <a:gd name="connsiteX26-9335" fmla="*/ 1874042 w 2285560"/>
              <a:gd name="connsiteY26-9336" fmla="*/ 5320504 h 9826882"/>
              <a:gd name="connsiteX27-9337" fmla="*/ 1874042 w 2285560"/>
              <a:gd name="connsiteY27-9338" fmla="*/ 9826882 h 9826882"/>
              <a:gd name="connsiteX28-9339" fmla="*/ 921542 w 2285560"/>
              <a:gd name="connsiteY28-9340" fmla="*/ 9826882 h 9826882"/>
              <a:gd name="connsiteX29-9341" fmla="*/ 921542 w 2285560"/>
              <a:gd name="connsiteY29-9342" fmla="*/ 5320504 h 9826882"/>
              <a:gd name="connsiteX0-9343" fmla="*/ 921542 w 2285560"/>
              <a:gd name="connsiteY0-9344" fmla="*/ 5320504 h 9826882"/>
              <a:gd name="connsiteX1-9345" fmla="*/ 795336 w 2285560"/>
              <a:gd name="connsiteY1-9346" fmla="*/ 5191917 h 9826882"/>
              <a:gd name="connsiteX2-9347" fmla="*/ 230979 w 2285560"/>
              <a:gd name="connsiteY2-9348" fmla="*/ 5194299 h 9826882"/>
              <a:gd name="connsiteX3-9349" fmla="*/ 57149 w 2285560"/>
              <a:gd name="connsiteY3-9350" fmla="*/ 5113335 h 9826882"/>
              <a:gd name="connsiteX4-9351" fmla="*/ 0 w 2285560"/>
              <a:gd name="connsiteY4-9352" fmla="*/ 4934742 h 9826882"/>
              <a:gd name="connsiteX5-9353" fmla="*/ 11906 w 2285560"/>
              <a:gd name="connsiteY5-9354" fmla="*/ 2048666 h 9826882"/>
              <a:gd name="connsiteX6-9355" fmla="*/ 64293 w 2285560"/>
              <a:gd name="connsiteY6-9356" fmla="*/ 1893885 h 9826882"/>
              <a:gd name="connsiteX7-9357" fmla="*/ 200025 w 2285560"/>
              <a:gd name="connsiteY7-9358" fmla="*/ 1843881 h 9826882"/>
              <a:gd name="connsiteX8-9359" fmla="*/ 1473994 w 2285560"/>
              <a:gd name="connsiteY8-9360" fmla="*/ 1841498 h 9826882"/>
              <a:gd name="connsiteX9-9361" fmla="*/ 1483518 w 2285560"/>
              <a:gd name="connsiteY9-9362" fmla="*/ 2008186 h 9826882"/>
              <a:gd name="connsiteX10-9363" fmla="*/ 328612 w 2285560"/>
              <a:gd name="connsiteY10-9364" fmla="*/ 2020094 h 9826882"/>
              <a:gd name="connsiteX11-9365" fmla="*/ 230980 w 2285560"/>
              <a:gd name="connsiteY11-9366" fmla="*/ 2060572 h 9826882"/>
              <a:gd name="connsiteX12-9367" fmla="*/ 183356 w 2285560"/>
              <a:gd name="connsiteY12-9368" fmla="*/ 2139157 h 9826882"/>
              <a:gd name="connsiteX13-9369" fmla="*/ 176211 w 2285560"/>
              <a:gd name="connsiteY13-9370" fmla="*/ 4832349 h 9826882"/>
              <a:gd name="connsiteX14-9371" fmla="*/ 333375 w 2285560"/>
              <a:gd name="connsiteY14-9372" fmla="*/ 5018087 h 9826882"/>
              <a:gd name="connsiteX15-9373" fmla="*/ 802481 w 2285560"/>
              <a:gd name="connsiteY15-9374" fmla="*/ 5018086 h 9826882"/>
              <a:gd name="connsiteX16-9375" fmla="*/ 1012030 w 2285560"/>
              <a:gd name="connsiteY16-9376" fmla="*/ 4884737 h 9826882"/>
              <a:gd name="connsiteX17-9377" fmla="*/ 1940719 w 2285560"/>
              <a:gd name="connsiteY17-9378" fmla="*/ 4884737 h 9826882"/>
              <a:gd name="connsiteX18-9379" fmla="*/ 2107406 w 2285560"/>
              <a:gd name="connsiteY18-9380" fmla="*/ 4687093 h 9826882"/>
              <a:gd name="connsiteX19-9381" fmla="*/ 2141198 w 2285560"/>
              <a:gd name="connsiteY19-9382" fmla="*/ 290738 h 9826882"/>
              <a:gd name="connsiteX20-9383" fmla="*/ 1996280 w 2285560"/>
              <a:gd name="connsiteY20-9384" fmla="*/ 192087 h 9826882"/>
              <a:gd name="connsiteX21-9385" fmla="*/ 1999454 w 2285560"/>
              <a:gd name="connsiteY21-9386" fmla="*/ 0 h 9826882"/>
              <a:gd name="connsiteX22-9387" fmla="*/ 2285545 w 2285560"/>
              <a:gd name="connsiteY22-9388" fmla="*/ 169975 h 9826882"/>
              <a:gd name="connsiteX23-9389" fmla="*/ 2266950 w 2285560"/>
              <a:gd name="connsiteY23-9390" fmla="*/ 4879975 h 9826882"/>
              <a:gd name="connsiteX24-9391" fmla="*/ 2124074 w 2285560"/>
              <a:gd name="connsiteY24-9392" fmla="*/ 5041900 h 9826882"/>
              <a:gd name="connsiteX25-9393" fmla="*/ 1881186 w 2285560"/>
              <a:gd name="connsiteY25-9394" fmla="*/ 5125243 h 9826882"/>
              <a:gd name="connsiteX26-9395" fmla="*/ 1874042 w 2285560"/>
              <a:gd name="connsiteY26-9396" fmla="*/ 5320504 h 9826882"/>
              <a:gd name="connsiteX27-9397" fmla="*/ 1874042 w 2285560"/>
              <a:gd name="connsiteY27-9398" fmla="*/ 9826882 h 9826882"/>
              <a:gd name="connsiteX28-9399" fmla="*/ 921542 w 2285560"/>
              <a:gd name="connsiteY28-9400" fmla="*/ 9826882 h 9826882"/>
              <a:gd name="connsiteX29-9401" fmla="*/ 921542 w 2285560"/>
              <a:gd name="connsiteY29-9402" fmla="*/ 5320504 h 9826882"/>
              <a:gd name="connsiteX0-9403" fmla="*/ 921542 w 2285560"/>
              <a:gd name="connsiteY0-9404" fmla="*/ 5320504 h 9826882"/>
              <a:gd name="connsiteX1-9405" fmla="*/ 795336 w 2285560"/>
              <a:gd name="connsiteY1-9406" fmla="*/ 5191917 h 9826882"/>
              <a:gd name="connsiteX2-9407" fmla="*/ 230979 w 2285560"/>
              <a:gd name="connsiteY2-9408" fmla="*/ 5194299 h 9826882"/>
              <a:gd name="connsiteX3-9409" fmla="*/ 57149 w 2285560"/>
              <a:gd name="connsiteY3-9410" fmla="*/ 5113335 h 9826882"/>
              <a:gd name="connsiteX4-9411" fmla="*/ 0 w 2285560"/>
              <a:gd name="connsiteY4-9412" fmla="*/ 4934742 h 9826882"/>
              <a:gd name="connsiteX5-9413" fmla="*/ 11906 w 2285560"/>
              <a:gd name="connsiteY5-9414" fmla="*/ 2048666 h 9826882"/>
              <a:gd name="connsiteX6-9415" fmla="*/ 64293 w 2285560"/>
              <a:gd name="connsiteY6-9416" fmla="*/ 1893885 h 9826882"/>
              <a:gd name="connsiteX7-9417" fmla="*/ 200025 w 2285560"/>
              <a:gd name="connsiteY7-9418" fmla="*/ 1843881 h 9826882"/>
              <a:gd name="connsiteX8-9419" fmla="*/ 1473994 w 2285560"/>
              <a:gd name="connsiteY8-9420" fmla="*/ 1841498 h 9826882"/>
              <a:gd name="connsiteX9-9421" fmla="*/ 1483518 w 2285560"/>
              <a:gd name="connsiteY9-9422" fmla="*/ 2008186 h 9826882"/>
              <a:gd name="connsiteX10-9423" fmla="*/ 328612 w 2285560"/>
              <a:gd name="connsiteY10-9424" fmla="*/ 2020094 h 9826882"/>
              <a:gd name="connsiteX11-9425" fmla="*/ 219074 w 2285560"/>
              <a:gd name="connsiteY11-9426" fmla="*/ 2048666 h 9826882"/>
              <a:gd name="connsiteX12-9427" fmla="*/ 183356 w 2285560"/>
              <a:gd name="connsiteY12-9428" fmla="*/ 2139157 h 9826882"/>
              <a:gd name="connsiteX13-9429" fmla="*/ 176211 w 2285560"/>
              <a:gd name="connsiteY13-9430" fmla="*/ 4832349 h 9826882"/>
              <a:gd name="connsiteX14-9431" fmla="*/ 333375 w 2285560"/>
              <a:gd name="connsiteY14-9432" fmla="*/ 5018087 h 9826882"/>
              <a:gd name="connsiteX15-9433" fmla="*/ 802481 w 2285560"/>
              <a:gd name="connsiteY15-9434" fmla="*/ 5018086 h 9826882"/>
              <a:gd name="connsiteX16-9435" fmla="*/ 1012030 w 2285560"/>
              <a:gd name="connsiteY16-9436" fmla="*/ 4884737 h 9826882"/>
              <a:gd name="connsiteX17-9437" fmla="*/ 1940719 w 2285560"/>
              <a:gd name="connsiteY17-9438" fmla="*/ 4884737 h 9826882"/>
              <a:gd name="connsiteX18-9439" fmla="*/ 2107406 w 2285560"/>
              <a:gd name="connsiteY18-9440" fmla="*/ 4687093 h 9826882"/>
              <a:gd name="connsiteX19-9441" fmla="*/ 2141198 w 2285560"/>
              <a:gd name="connsiteY19-9442" fmla="*/ 290738 h 9826882"/>
              <a:gd name="connsiteX20-9443" fmla="*/ 1996280 w 2285560"/>
              <a:gd name="connsiteY20-9444" fmla="*/ 192087 h 9826882"/>
              <a:gd name="connsiteX21-9445" fmla="*/ 1999454 w 2285560"/>
              <a:gd name="connsiteY21-9446" fmla="*/ 0 h 9826882"/>
              <a:gd name="connsiteX22-9447" fmla="*/ 2285545 w 2285560"/>
              <a:gd name="connsiteY22-9448" fmla="*/ 169975 h 9826882"/>
              <a:gd name="connsiteX23-9449" fmla="*/ 2266950 w 2285560"/>
              <a:gd name="connsiteY23-9450" fmla="*/ 4879975 h 9826882"/>
              <a:gd name="connsiteX24-9451" fmla="*/ 2124074 w 2285560"/>
              <a:gd name="connsiteY24-9452" fmla="*/ 5041900 h 9826882"/>
              <a:gd name="connsiteX25-9453" fmla="*/ 1881186 w 2285560"/>
              <a:gd name="connsiteY25-9454" fmla="*/ 5125243 h 9826882"/>
              <a:gd name="connsiteX26-9455" fmla="*/ 1874042 w 2285560"/>
              <a:gd name="connsiteY26-9456" fmla="*/ 5320504 h 9826882"/>
              <a:gd name="connsiteX27-9457" fmla="*/ 1874042 w 2285560"/>
              <a:gd name="connsiteY27-9458" fmla="*/ 9826882 h 9826882"/>
              <a:gd name="connsiteX28-9459" fmla="*/ 921542 w 2285560"/>
              <a:gd name="connsiteY28-9460" fmla="*/ 9826882 h 9826882"/>
              <a:gd name="connsiteX29-9461" fmla="*/ 921542 w 2285560"/>
              <a:gd name="connsiteY29-9462" fmla="*/ 5320504 h 9826882"/>
              <a:gd name="connsiteX0-9463" fmla="*/ 921542 w 2285560"/>
              <a:gd name="connsiteY0-9464" fmla="*/ 5320504 h 9826882"/>
              <a:gd name="connsiteX1-9465" fmla="*/ 795336 w 2285560"/>
              <a:gd name="connsiteY1-9466" fmla="*/ 5191917 h 9826882"/>
              <a:gd name="connsiteX2-9467" fmla="*/ 230979 w 2285560"/>
              <a:gd name="connsiteY2-9468" fmla="*/ 5194299 h 9826882"/>
              <a:gd name="connsiteX3-9469" fmla="*/ 57149 w 2285560"/>
              <a:gd name="connsiteY3-9470" fmla="*/ 5113335 h 9826882"/>
              <a:gd name="connsiteX4-9471" fmla="*/ 0 w 2285560"/>
              <a:gd name="connsiteY4-9472" fmla="*/ 4934742 h 9826882"/>
              <a:gd name="connsiteX5-9473" fmla="*/ 11906 w 2285560"/>
              <a:gd name="connsiteY5-9474" fmla="*/ 2048666 h 9826882"/>
              <a:gd name="connsiteX6-9475" fmla="*/ 64293 w 2285560"/>
              <a:gd name="connsiteY6-9476" fmla="*/ 1893885 h 9826882"/>
              <a:gd name="connsiteX7-9477" fmla="*/ 200025 w 2285560"/>
              <a:gd name="connsiteY7-9478" fmla="*/ 1843881 h 9826882"/>
              <a:gd name="connsiteX8-9479" fmla="*/ 1473994 w 2285560"/>
              <a:gd name="connsiteY8-9480" fmla="*/ 1841498 h 9826882"/>
              <a:gd name="connsiteX9-9481" fmla="*/ 1483518 w 2285560"/>
              <a:gd name="connsiteY9-9482" fmla="*/ 2008186 h 9826882"/>
              <a:gd name="connsiteX10-9483" fmla="*/ 328612 w 2285560"/>
              <a:gd name="connsiteY10-9484" fmla="*/ 2020094 h 9826882"/>
              <a:gd name="connsiteX11-9485" fmla="*/ 219074 w 2285560"/>
              <a:gd name="connsiteY11-9486" fmla="*/ 2048666 h 9826882"/>
              <a:gd name="connsiteX12-9487" fmla="*/ 183356 w 2285560"/>
              <a:gd name="connsiteY12-9488" fmla="*/ 2139157 h 9826882"/>
              <a:gd name="connsiteX13-9489" fmla="*/ 176211 w 2285560"/>
              <a:gd name="connsiteY13-9490" fmla="*/ 4832349 h 9826882"/>
              <a:gd name="connsiteX14-9491" fmla="*/ 333375 w 2285560"/>
              <a:gd name="connsiteY14-9492" fmla="*/ 5018087 h 9826882"/>
              <a:gd name="connsiteX15-9493" fmla="*/ 802481 w 2285560"/>
              <a:gd name="connsiteY15-9494" fmla="*/ 5018086 h 9826882"/>
              <a:gd name="connsiteX16-9495" fmla="*/ 1012030 w 2285560"/>
              <a:gd name="connsiteY16-9496" fmla="*/ 4884737 h 9826882"/>
              <a:gd name="connsiteX17-9497" fmla="*/ 1940719 w 2285560"/>
              <a:gd name="connsiteY17-9498" fmla="*/ 4884737 h 9826882"/>
              <a:gd name="connsiteX18-9499" fmla="*/ 2107406 w 2285560"/>
              <a:gd name="connsiteY18-9500" fmla="*/ 4687093 h 9826882"/>
              <a:gd name="connsiteX19-9501" fmla="*/ 2141198 w 2285560"/>
              <a:gd name="connsiteY19-9502" fmla="*/ 290738 h 9826882"/>
              <a:gd name="connsiteX20-9503" fmla="*/ 1996280 w 2285560"/>
              <a:gd name="connsiteY20-9504" fmla="*/ 192087 h 9826882"/>
              <a:gd name="connsiteX21-9505" fmla="*/ 1999454 w 2285560"/>
              <a:gd name="connsiteY21-9506" fmla="*/ 0 h 9826882"/>
              <a:gd name="connsiteX22-9507" fmla="*/ 2285545 w 2285560"/>
              <a:gd name="connsiteY22-9508" fmla="*/ 169975 h 9826882"/>
              <a:gd name="connsiteX23-9509" fmla="*/ 2266950 w 2285560"/>
              <a:gd name="connsiteY23-9510" fmla="*/ 4879975 h 9826882"/>
              <a:gd name="connsiteX24-9511" fmla="*/ 2124074 w 2285560"/>
              <a:gd name="connsiteY24-9512" fmla="*/ 5041900 h 9826882"/>
              <a:gd name="connsiteX25-9513" fmla="*/ 1881186 w 2285560"/>
              <a:gd name="connsiteY25-9514" fmla="*/ 5125243 h 9826882"/>
              <a:gd name="connsiteX26-9515" fmla="*/ 1874042 w 2285560"/>
              <a:gd name="connsiteY26-9516" fmla="*/ 5320504 h 9826882"/>
              <a:gd name="connsiteX27-9517" fmla="*/ 1874042 w 2285560"/>
              <a:gd name="connsiteY27-9518" fmla="*/ 9826882 h 9826882"/>
              <a:gd name="connsiteX28-9519" fmla="*/ 921542 w 2285560"/>
              <a:gd name="connsiteY28-9520" fmla="*/ 9826882 h 9826882"/>
              <a:gd name="connsiteX29-9521" fmla="*/ 921542 w 2285560"/>
              <a:gd name="connsiteY29-9522" fmla="*/ 5320504 h 9826882"/>
              <a:gd name="connsiteX0-9523" fmla="*/ 921542 w 2285560"/>
              <a:gd name="connsiteY0-9524" fmla="*/ 5320504 h 9826882"/>
              <a:gd name="connsiteX1-9525" fmla="*/ 795336 w 2285560"/>
              <a:gd name="connsiteY1-9526" fmla="*/ 5191917 h 9826882"/>
              <a:gd name="connsiteX2-9527" fmla="*/ 230979 w 2285560"/>
              <a:gd name="connsiteY2-9528" fmla="*/ 5194299 h 9826882"/>
              <a:gd name="connsiteX3-9529" fmla="*/ 57149 w 2285560"/>
              <a:gd name="connsiteY3-9530" fmla="*/ 5113335 h 9826882"/>
              <a:gd name="connsiteX4-9531" fmla="*/ 0 w 2285560"/>
              <a:gd name="connsiteY4-9532" fmla="*/ 4934742 h 9826882"/>
              <a:gd name="connsiteX5-9533" fmla="*/ 11906 w 2285560"/>
              <a:gd name="connsiteY5-9534" fmla="*/ 2048666 h 9826882"/>
              <a:gd name="connsiteX6-9535" fmla="*/ 64293 w 2285560"/>
              <a:gd name="connsiteY6-9536" fmla="*/ 1893885 h 9826882"/>
              <a:gd name="connsiteX7-9537" fmla="*/ 200025 w 2285560"/>
              <a:gd name="connsiteY7-9538" fmla="*/ 1843881 h 9826882"/>
              <a:gd name="connsiteX8-9539" fmla="*/ 1473994 w 2285560"/>
              <a:gd name="connsiteY8-9540" fmla="*/ 1841498 h 9826882"/>
              <a:gd name="connsiteX9-9541" fmla="*/ 1483518 w 2285560"/>
              <a:gd name="connsiteY9-9542" fmla="*/ 2008186 h 9826882"/>
              <a:gd name="connsiteX10-9543" fmla="*/ 328612 w 2285560"/>
              <a:gd name="connsiteY10-9544" fmla="*/ 2020094 h 9826882"/>
              <a:gd name="connsiteX11-9545" fmla="*/ 219074 w 2285560"/>
              <a:gd name="connsiteY11-9546" fmla="*/ 2048666 h 9826882"/>
              <a:gd name="connsiteX12-9547" fmla="*/ 183356 w 2285560"/>
              <a:gd name="connsiteY12-9548" fmla="*/ 2139157 h 9826882"/>
              <a:gd name="connsiteX13-9549" fmla="*/ 176211 w 2285560"/>
              <a:gd name="connsiteY13-9550" fmla="*/ 4832349 h 9826882"/>
              <a:gd name="connsiteX14-9551" fmla="*/ 333375 w 2285560"/>
              <a:gd name="connsiteY14-9552" fmla="*/ 5018087 h 9826882"/>
              <a:gd name="connsiteX15-9553" fmla="*/ 802481 w 2285560"/>
              <a:gd name="connsiteY15-9554" fmla="*/ 5018086 h 9826882"/>
              <a:gd name="connsiteX16-9555" fmla="*/ 1012030 w 2285560"/>
              <a:gd name="connsiteY16-9556" fmla="*/ 4884737 h 9826882"/>
              <a:gd name="connsiteX17-9557" fmla="*/ 1940719 w 2285560"/>
              <a:gd name="connsiteY17-9558" fmla="*/ 4884737 h 9826882"/>
              <a:gd name="connsiteX18-9559" fmla="*/ 2107406 w 2285560"/>
              <a:gd name="connsiteY18-9560" fmla="*/ 4687093 h 9826882"/>
              <a:gd name="connsiteX19-9561" fmla="*/ 2141198 w 2285560"/>
              <a:gd name="connsiteY19-9562" fmla="*/ 290738 h 9826882"/>
              <a:gd name="connsiteX20-9563" fmla="*/ 1996280 w 2285560"/>
              <a:gd name="connsiteY20-9564" fmla="*/ 192087 h 9826882"/>
              <a:gd name="connsiteX21-9565" fmla="*/ 1999454 w 2285560"/>
              <a:gd name="connsiteY21-9566" fmla="*/ 0 h 9826882"/>
              <a:gd name="connsiteX22-9567" fmla="*/ 2285545 w 2285560"/>
              <a:gd name="connsiteY22-9568" fmla="*/ 169975 h 9826882"/>
              <a:gd name="connsiteX23-9569" fmla="*/ 2266950 w 2285560"/>
              <a:gd name="connsiteY23-9570" fmla="*/ 4879975 h 9826882"/>
              <a:gd name="connsiteX24-9571" fmla="*/ 2124074 w 2285560"/>
              <a:gd name="connsiteY24-9572" fmla="*/ 5041900 h 9826882"/>
              <a:gd name="connsiteX25-9573" fmla="*/ 1881186 w 2285560"/>
              <a:gd name="connsiteY25-9574" fmla="*/ 5125243 h 9826882"/>
              <a:gd name="connsiteX26-9575" fmla="*/ 1874042 w 2285560"/>
              <a:gd name="connsiteY26-9576" fmla="*/ 5320504 h 9826882"/>
              <a:gd name="connsiteX27-9577" fmla="*/ 1874042 w 2285560"/>
              <a:gd name="connsiteY27-9578" fmla="*/ 9826882 h 9826882"/>
              <a:gd name="connsiteX28-9579" fmla="*/ 921542 w 2285560"/>
              <a:gd name="connsiteY28-9580" fmla="*/ 9826882 h 9826882"/>
              <a:gd name="connsiteX29-9581" fmla="*/ 921542 w 2285560"/>
              <a:gd name="connsiteY29-9582" fmla="*/ 5320504 h 9826882"/>
              <a:gd name="connsiteX0-9583" fmla="*/ 921542 w 2285560"/>
              <a:gd name="connsiteY0-9584" fmla="*/ 5320504 h 9826882"/>
              <a:gd name="connsiteX1-9585" fmla="*/ 795336 w 2285560"/>
              <a:gd name="connsiteY1-9586" fmla="*/ 5191917 h 9826882"/>
              <a:gd name="connsiteX2-9587" fmla="*/ 230979 w 2285560"/>
              <a:gd name="connsiteY2-9588" fmla="*/ 5194299 h 9826882"/>
              <a:gd name="connsiteX3-9589" fmla="*/ 57149 w 2285560"/>
              <a:gd name="connsiteY3-9590" fmla="*/ 5113335 h 9826882"/>
              <a:gd name="connsiteX4-9591" fmla="*/ 0 w 2285560"/>
              <a:gd name="connsiteY4-9592" fmla="*/ 4934742 h 9826882"/>
              <a:gd name="connsiteX5-9593" fmla="*/ 11906 w 2285560"/>
              <a:gd name="connsiteY5-9594" fmla="*/ 2048666 h 9826882"/>
              <a:gd name="connsiteX6-9595" fmla="*/ 64293 w 2285560"/>
              <a:gd name="connsiteY6-9596" fmla="*/ 1893885 h 9826882"/>
              <a:gd name="connsiteX7-9597" fmla="*/ 200025 w 2285560"/>
              <a:gd name="connsiteY7-9598" fmla="*/ 1843881 h 9826882"/>
              <a:gd name="connsiteX8-9599" fmla="*/ 1473994 w 2285560"/>
              <a:gd name="connsiteY8-9600" fmla="*/ 1841498 h 9826882"/>
              <a:gd name="connsiteX9-9601" fmla="*/ 1483518 w 2285560"/>
              <a:gd name="connsiteY9-9602" fmla="*/ 2008186 h 9826882"/>
              <a:gd name="connsiteX10-9603" fmla="*/ 328612 w 2285560"/>
              <a:gd name="connsiteY10-9604" fmla="*/ 2020094 h 9826882"/>
              <a:gd name="connsiteX11-9605" fmla="*/ 226218 w 2285560"/>
              <a:gd name="connsiteY11-9606" fmla="*/ 2048666 h 9826882"/>
              <a:gd name="connsiteX12-9607" fmla="*/ 183356 w 2285560"/>
              <a:gd name="connsiteY12-9608" fmla="*/ 2139157 h 9826882"/>
              <a:gd name="connsiteX13-9609" fmla="*/ 176211 w 2285560"/>
              <a:gd name="connsiteY13-9610" fmla="*/ 4832349 h 9826882"/>
              <a:gd name="connsiteX14-9611" fmla="*/ 333375 w 2285560"/>
              <a:gd name="connsiteY14-9612" fmla="*/ 5018087 h 9826882"/>
              <a:gd name="connsiteX15-9613" fmla="*/ 802481 w 2285560"/>
              <a:gd name="connsiteY15-9614" fmla="*/ 5018086 h 9826882"/>
              <a:gd name="connsiteX16-9615" fmla="*/ 1012030 w 2285560"/>
              <a:gd name="connsiteY16-9616" fmla="*/ 4884737 h 9826882"/>
              <a:gd name="connsiteX17-9617" fmla="*/ 1940719 w 2285560"/>
              <a:gd name="connsiteY17-9618" fmla="*/ 4884737 h 9826882"/>
              <a:gd name="connsiteX18-9619" fmla="*/ 2107406 w 2285560"/>
              <a:gd name="connsiteY18-9620" fmla="*/ 4687093 h 9826882"/>
              <a:gd name="connsiteX19-9621" fmla="*/ 2141198 w 2285560"/>
              <a:gd name="connsiteY19-9622" fmla="*/ 290738 h 9826882"/>
              <a:gd name="connsiteX20-9623" fmla="*/ 1996280 w 2285560"/>
              <a:gd name="connsiteY20-9624" fmla="*/ 192087 h 9826882"/>
              <a:gd name="connsiteX21-9625" fmla="*/ 1999454 w 2285560"/>
              <a:gd name="connsiteY21-9626" fmla="*/ 0 h 9826882"/>
              <a:gd name="connsiteX22-9627" fmla="*/ 2285545 w 2285560"/>
              <a:gd name="connsiteY22-9628" fmla="*/ 169975 h 9826882"/>
              <a:gd name="connsiteX23-9629" fmla="*/ 2266950 w 2285560"/>
              <a:gd name="connsiteY23-9630" fmla="*/ 4879975 h 9826882"/>
              <a:gd name="connsiteX24-9631" fmla="*/ 2124074 w 2285560"/>
              <a:gd name="connsiteY24-9632" fmla="*/ 5041900 h 9826882"/>
              <a:gd name="connsiteX25-9633" fmla="*/ 1881186 w 2285560"/>
              <a:gd name="connsiteY25-9634" fmla="*/ 5125243 h 9826882"/>
              <a:gd name="connsiteX26-9635" fmla="*/ 1874042 w 2285560"/>
              <a:gd name="connsiteY26-9636" fmla="*/ 5320504 h 9826882"/>
              <a:gd name="connsiteX27-9637" fmla="*/ 1874042 w 2285560"/>
              <a:gd name="connsiteY27-9638" fmla="*/ 9826882 h 9826882"/>
              <a:gd name="connsiteX28-9639" fmla="*/ 921542 w 2285560"/>
              <a:gd name="connsiteY28-9640" fmla="*/ 9826882 h 9826882"/>
              <a:gd name="connsiteX29-9641" fmla="*/ 921542 w 2285560"/>
              <a:gd name="connsiteY29-9642" fmla="*/ 5320504 h 9826882"/>
              <a:gd name="connsiteX0-9643" fmla="*/ 921542 w 2285560"/>
              <a:gd name="connsiteY0-9644" fmla="*/ 5320504 h 9826882"/>
              <a:gd name="connsiteX1-9645" fmla="*/ 795336 w 2285560"/>
              <a:gd name="connsiteY1-9646" fmla="*/ 5191917 h 9826882"/>
              <a:gd name="connsiteX2-9647" fmla="*/ 230979 w 2285560"/>
              <a:gd name="connsiteY2-9648" fmla="*/ 5194299 h 9826882"/>
              <a:gd name="connsiteX3-9649" fmla="*/ 57149 w 2285560"/>
              <a:gd name="connsiteY3-9650" fmla="*/ 5113335 h 9826882"/>
              <a:gd name="connsiteX4-9651" fmla="*/ 0 w 2285560"/>
              <a:gd name="connsiteY4-9652" fmla="*/ 4934742 h 9826882"/>
              <a:gd name="connsiteX5-9653" fmla="*/ 11906 w 2285560"/>
              <a:gd name="connsiteY5-9654" fmla="*/ 2048666 h 9826882"/>
              <a:gd name="connsiteX6-9655" fmla="*/ 64293 w 2285560"/>
              <a:gd name="connsiteY6-9656" fmla="*/ 1893885 h 9826882"/>
              <a:gd name="connsiteX7-9657" fmla="*/ 200025 w 2285560"/>
              <a:gd name="connsiteY7-9658" fmla="*/ 1843881 h 9826882"/>
              <a:gd name="connsiteX8-9659" fmla="*/ 1473994 w 2285560"/>
              <a:gd name="connsiteY8-9660" fmla="*/ 1841498 h 9826882"/>
              <a:gd name="connsiteX9-9661" fmla="*/ 1483518 w 2285560"/>
              <a:gd name="connsiteY9-9662" fmla="*/ 2008186 h 9826882"/>
              <a:gd name="connsiteX10-9663" fmla="*/ 328612 w 2285560"/>
              <a:gd name="connsiteY10-9664" fmla="*/ 2020094 h 9826882"/>
              <a:gd name="connsiteX11-9665" fmla="*/ 219075 w 2285560"/>
              <a:gd name="connsiteY11-9666" fmla="*/ 2036760 h 9826882"/>
              <a:gd name="connsiteX12-9667" fmla="*/ 183356 w 2285560"/>
              <a:gd name="connsiteY12-9668" fmla="*/ 2139157 h 9826882"/>
              <a:gd name="connsiteX13-9669" fmla="*/ 176211 w 2285560"/>
              <a:gd name="connsiteY13-9670" fmla="*/ 4832349 h 9826882"/>
              <a:gd name="connsiteX14-9671" fmla="*/ 333375 w 2285560"/>
              <a:gd name="connsiteY14-9672" fmla="*/ 5018087 h 9826882"/>
              <a:gd name="connsiteX15-9673" fmla="*/ 802481 w 2285560"/>
              <a:gd name="connsiteY15-9674" fmla="*/ 5018086 h 9826882"/>
              <a:gd name="connsiteX16-9675" fmla="*/ 1012030 w 2285560"/>
              <a:gd name="connsiteY16-9676" fmla="*/ 4884737 h 9826882"/>
              <a:gd name="connsiteX17-9677" fmla="*/ 1940719 w 2285560"/>
              <a:gd name="connsiteY17-9678" fmla="*/ 4884737 h 9826882"/>
              <a:gd name="connsiteX18-9679" fmla="*/ 2107406 w 2285560"/>
              <a:gd name="connsiteY18-9680" fmla="*/ 4687093 h 9826882"/>
              <a:gd name="connsiteX19-9681" fmla="*/ 2141198 w 2285560"/>
              <a:gd name="connsiteY19-9682" fmla="*/ 290738 h 9826882"/>
              <a:gd name="connsiteX20-9683" fmla="*/ 1996280 w 2285560"/>
              <a:gd name="connsiteY20-9684" fmla="*/ 192087 h 9826882"/>
              <a:gd name="connsiteX21-9685" fmla="*/ 1999454 w 2285560"/>
              <a:gd name="connsiteY21-9686" fmla="*/ 0 h 9826882"/>
              <a:gd name="connsiteX22-9687" fmla="*/ 2285545 w 2285560"/>
              <a:gd name="connsiteY22-9688" fmla="*/ 169975 h 9826882"/>
              <a:gd name="connsiteX23-9689" fmla="*/ 2266950 w 2285560"/>
              <a:gd name="connsiteY23-9690" fmla="*/ 4879975 h 9826882"/>
              <a:gd name="connsiteX24-9691" fmla="*/ 2124074 w 2285560"/>
              <a:gd name="connsiteY24-9692" fmla="*/ 5041900 h 9826882"/>
              <a:gd name="connsiteX25-9693" fmla="*/ 1881186 w 2285560"/>
              <a:gd name="connsiteY25-9694" fmla="*/ 5125243 h 9826882"/>
              <a:gd name="connsiteX26-9695" fmla="*/ 1874042 w 2285560"/>
              <a:gd name="connsiteY26-9696" fmla="*/ 5320504 h 9826882"/>
              <a:gd name="connsiteX27-9697" fmla="*/ 1874042 w 2285560"/>
              <a:gd name="connsiteY27-9698" fmla="*/ 9826882 h 9826882"/>
              <a:gd name="connsiteX28-9699" fmla="*/ 921542 w 2285560"/>
              <a:gd name="connsiteY28-9700" fmla="*/ 9826882 h 9826882"/>
              <a:gd name="connsiteX29-9701" fmla="*/ 921542 w 2285560"/>
              <a:gd name="connsiteY29-9702" fmla="*/ 5320504 h 9826882"/>
              <a:gd name="connsiteX0-9703" fmla="*/ 921542 w 2285560"/>
              <a:gd name="connsiteY0-9704" fmla="*/ 5320504 h 9826882"/>
              <a:gd name="connsiteX1-9705" fmla="*/ 795336 w 2285560"/>
              <a:gd name="connsiteY1-9706" fmla="*/ 5191917 h 9826882"/>
              <a:gd name="connsiteX2-9707" fmla="*/ 230979 w 2285560"/>
              <a:gd name="connsiteY2-9708" fmla="*/ 5194299 h 9826882"/>
              <a:gd name="connsiteX3-9709" fmla="*/ 57149 w 2285560"/>
              <a:gd name="connsiteY3-9710" fmla="*/ 5113335 h 9826882"/>
              <a:gd name="connsiteX4-9711" fmla="*/ 0 w 2285560"/>
              <a:gd name="connsiteY4-9712" fmla="*/ 4934742 h 9826882"/>
              <a:gd name="connsiteX5-9713" fmla="*/ 11906 w 2285560"/>
              <a:gd name="connsiteY5-9714" fmla="*/ 2048666 h 9826882"/>
              <a:gd name="connsiteX6-9715" fmla="*/ 64293 w 2285560"/>
              <a:gd name="connsiteY6-9716" fmla="*/ 1893885 h 9826882"/>
              <a:gd name="connsiteX7-9717" fmla="*/ 200025 w 2285560"/>
              <a:gd name="connsiteY7-9718" fmla="*/ 1843881 h 9826882"/>
              <a:gd name="connsiteX8-9719" fmla="*/ 1473994 w 2285560"/>
              <a:gd name="connsiteY8-9720" fmla="*/ 1841498 h 9826882"/>
              <a:gd name="connsiteX9-9721" fmla="*/ 1483518 w 2285560"/>
              <a:gd name="connsiteY9-9722" fmla="*/ 2008186 h 9826882"/>
              <a:gd name="connsiteX10-9723" fmla="*/ 328612 w 2285560"/>
              <a:gd name="connsiteY10-9724" fmla="*/ 2020094 h 9826882"/>
              <a:gd name="connsiteX11-9725" fmla="*/ 219075 w 2285560"/>
              <a:gd name="connsiteY11-9726" fmla="*/ 2036760 h 9826882"/>
              <a:gd name="connsiteX12-9727" fmla="*/ 183356 w 2285560"/>
              <a:gd name="connsiteY12-9728" fmla="*/ 2139157 h 9826882"/>
              <a:gd name="connsiteX13-9729" fmla="*/ 176211 w 2285560"/>
              <a:gd name="connsiteY13-9730" fmla="*/ 4832349 h 9826882"/>
              <a:gd name="connsiteX14-9731" fmla="*/ 333375 w 2285560"/>
              <a:gd name="connsiteY14-9732" fmla="*/ 5018087 h 9826882"/>
              <a:gd name="connsiteX15-9733" fmla="*/ 802481 w 2285560"/>
              <a:gd name="connsiteY15-9734" fmla="*/ 5018086 h 9826882"/>
              <a:gd name="connsiteX16-9735" fmla="*/ 1012030 w 2285560"/>
              <a:gd name="connsiteY16-9736" fmla="*/ 4884737 h 9826882"/>
              <a:gd name="connsiteX17-9737" fmla="*/ 1940719 w 2285560"/>
              <a:gd name="connsiteY17-9738" fmla="*/ 4884737 h 9826882"/>
              <a:gd name="connsiteX18-9739" fmla="*/ 2107406 w 2285560"/>
              <a:gd name="connsiteY18-9740" fmla="*/ 4687093 h 9826882"/>
              <a:gd name="connsiteX19-9741" fmla="*/ 2141198 w 2285560"/>
              <a:gd name="connsiteY19-9742" fmla="*/ 290738 h 9826882"/>
              <a:gd name="connsiteX20-9743" fmla="*/ 1996280 w 2285560"/>
              <a:gd name="connsiteY20-9744" fmla="*/ 192087 h 9826882"/>
              <a:gd name="connsiteX21-9745" fmla="*/ 1999454 w 2285560"/>
              <a:gd name="connsiteY21-9746" fmla="*/ 0 h 9826882"/>
              <a:gd name="connsiteX22-9747" fmla="*/ 2285545 w 2285560"/>
              <a:gd name="connsiteY22-9748" fmla="*/ 169975 h 9826882"/>
              <a:gd name="connsiteX23-9749" fmla="*/ 2266950 w 2285560"/>
              <a:gd name="connsiteY23-9750" fmla="*/ 4879975 h 9826882"/>
              <a:gd name="connsiteX24-9751" fmla="*/ 2124074 w 2285560"/>
              <a:gd name="connsiteY24-9752" fmla="*/ 5041900 h 9826882"/>
              <a:gd name="connsiteX25-9753" fmla="*/ 1881186 w 2285560"/>
              <a:gd name="connsiteY25-9754" fmla="*/ 5125243 h 9826882"/>
              <a:gd name="connsiteX26-9755" fmla="*/ 1874042 w 2285560"/>
              <a:gd name="connsiteY26-9756" fmla="*/ 5320504 h 9826882"/>
              <a:gd name="connsiteX27-9757" fmla="*/ 1874042 w 2285560"/>
              <a:gd name="connsiteY27-9758" fmla="*/ 9826882 h 9826882"/>
              <a:gd name="connsiteX28-9759" fmla="*/ 921542 w 2285560"/>
              <a:gd name="connsiteY28-9760" fmla="*/ 9826882 h 9826882"/>
              <a:gd name="connsiteX29-9761" fmla="*/ 921542 w 2285560"/>
              <a:gd name="connsiteY29-9762" fmla="*/ 5320504 h 9826882"/>
              <a:gd name="connsiteX0-9763" fmla="*/ 921542 w 2285560"/>
              <a:gd name="connsiteY0-9764" fmla="*/ 5320504 h 9826882"/>
              <a:gd name="connsiteX1-9765" fmla="*/ 795336 w 2285560"/>
              <a:gd name="connsiteY1-9766" fmla="*/ 5191917 h 9826882"/>
              <a:gd name="connsiteX2-9767" fmla="*/ 230979 w 2285560"/>
              <a:gd name="connsiteY2-9768" fmla="*/ 5194299 h 9826882"/>
              <a:gd name="connsiteX3-9769" fmla="*/ 57149 w 2285560"/>
              <a:gd name="connsiteY3-9770" fmla="*/ 5113335 h 9826882"/>
              <a:gd name="connsiteX4-9771" fmla="*/ 0 w 2285560"/>
              <a:gd name="connsiteY4-9772" fmla="*/ 4934742 h 9826882"/>
              <a:gd name="connsiteX5-9773" fmla="*/ 11906 w 2285560"/>
              <a:gd name="connsiteY5-9774" fmla="*/ 2048666 h 9826882"/>
              <a:gd name="connsiteX6-9775" fmla="*/ 64293 w 2285560"/>
              <a:gd name="connsiteY6-9776" fmla="*/ 1893885 h 9826882"/>
              <a:gd name="connsiteX7-9777" fmla="*/ 200025 w 2285560"/>
              <a:gd name="connsiteY7-9778" fmla="*/ 1843881 h 9826882"/>
              <a:gd name="connsiteX8-9779" fmla="*/ 1473994 w 2285560"/>
              <a:gd name="connsiteY8-9780" fmla="*/ 1841498 h 9826882"/>
              <a:gd name="connsiteX9-9781" fmla="*/ 1483518 w 2285560"/>
              <a:gd name="connsiteY9-9782" fmla="*/ 2008186 h 9826882"/>
              <a:gd name="connsiteX10-9783" fmla="*/ 328612 w 2285560"/>
              <a:gd name="connsiteY10-9784" fmla="*/ 2020094 h 9826882"/>
              <a:gd name="connsiteX11-9785" fmla="*/ 219075 w 2285560"/>
              <a:gd name="connsiteY11-9786" fmla="*/ 2036760 h 9826882"/>
              <a:gd name="connsiteX12-9787" fmla="*/ 183356 w 2285560"/>
              <a:gd name="connsiteY12-9788" fmla="*/ 2139157 h 9826882"/>
              <a:gd name="connsiteX13-9789" fmla="*/ 176211 w 2285560"/>
              <a:gd name="connsiteY13-9790" fmla="*/ 4832349 h 9826882"/>
              <a:gd name="connsiteX14-9791" fmla="*/ 333375 w 2285560"/>
              <a:gd name="connsiteY14-9792" fmla="*/ 5018087 h 9826882"/>
              <a:gd name="connsiteX15-9793" fmla="*/ 802481 w 2285560"/>
              <a:gd name="connsiteY15-9794" fmla="*/ 5018086 h 9826882"/>
              <a:gd name="connsiteX16-9795" fmla="*/ 1012030 w 2285560"/>
              <a:gd name="connsiteY16-9796" fmla="*/ 4884737 h 9826882"/>
              <a:gd name="connsiteX17-9797" fmla="*/ 1940719 w 2285560"/>
              <a:gd name="connsiteY17-9798" fmla="*/ 4884737 h 9826882"/>
              <a:gd name="connsiteX18-9799" fmla="*/ 2107406 w 2285560"/>
              <a:gd name="connsiteY18-9800" fmla="*/ 4687093 h 9826882"/>
              <a:gd name="connsiteX19-9801" fmla="*/ 2141198 w 2285560"/>
              <a:gd name="connsiteY19-9802" fmla="*/ 290738 h 9826882"/>
              <a:gd name="connsiteX20-9803" fmla="*/ 1996280 w 2285560"/>
              <a:gd name="connsiteY20-9804" fmla="*/ 192087 h 9826882"/>
              <a:gd name="connsiteX21-9805" fmla="*/ 1999454 w 2285560"/>
              <a:gd name="connsiteY21-9806" fmla="*/ 0 h 9826882"/>
              <a:gd name="connsiteX22-9807" fmla="*/ 2285545 w 2285560"/>
              <a:gd name="connsiteY22-9808" fmla="*/ 169975 h 9826882"/>
              <a:gd name="connsiteX23-9809" fmla="*/ 2266950 w 2285560"/>
              <a:gd name="connsiteY23-9810" fmla="*/ 4879975 h 9826882"/>
              <a:gd name="connsiteX24-9811" fmla="*/ 2124074 w 2285560"/>
              <a:gd name="connsiteY24-9812" fmla="*/ 5041900 h 9826882"/>
              <a:gd name="connsiteX25-9813" fmla="*/ 1881186 w 2285560"/>
              <a:gd name="connsiteY25-9814" fmla="*/ 5125243 h 9826882"/>
              <a:gd name="connsiteX26-9815" fmla="*/ 1874042 w 2285560"/>
              <a:gd name="connsiteY26-9816" fmla="*/ 5320504 h 9826882"/>
              <a:gd name="connsiteX27-9817" fmla="*/ 1874042 w 2285560"/>
              <a:gd name="connsiteY27-9818" fmla="*/ 9826882 h 9826882"/>
              <a:gd name="connsiteX28-9819" fmla="*/ 921542 w 2285560"/>
              <a:gd name="connsiteY28-9820" fmla="*/ 9826882 h 9826882"/>
              <a:gd name="connsiteX29-9821" fmla="*/ 921542 w 2285560"/>
              <a:gd name="connsiteY29-9822" fmla="*/ 5320504 h 9826882"/>
              <a:gd name="connsiteX0-9823" fmla="*/ 921542 w 2285560"/>
              <a:gd name="connsiteY0-9824" fmla="*/ 5320504 h 9826882"/>
              <a:gd name="connsiteX1-9825" fmla="*/ 795336 w 2285560"/>
              <a:gd name="connsiteY1-9826" fmla="*/ 5191917 h 9826882"/>
              <a:gd name="connsiteX2-9827" fmla="*/ 230979 w 2285560"/>
              <a:gd name="connsiteY2-9828" fmla="*/ 5194299 h 9826882"/>
              <a:gd name="connsiteX3-9829" fmla="*/ 57149 w 2285560"/>
              <a:gd name="connsiteY3-9830" fmla="*/ 5113335 h 9826882"/>
              <a:gd name="connsiteX4-9831" fmla="*/ 0 w 2285560"/>
              <a:gd name="connsiteY4-9832" fmla="*/ 4934742 h 9826882"/>
              <a:gd name="connsiteX5-9833" fmla="*/ 11906 w 2285560"/>
              <a:gd name="connsiteY5-9834" fmla="*/ 2048666 h 9826882"/>
              <a:gd name="connsiteX6-9835" fmla="*/ 64293 w 2285560"/>
              <a:gd name="connsiteY6-9836" fmla="*/ 1893885 h 9826882"/>
              <a:gd name="connsiteX7-9837" fmla="*/ 200025 w 2285560"/>
              <a:gd name="connsiteY7-9838" fmla="*/ 1843881 h 9826882"/>
              <a:gd name="connsiteX8-9839" fmla="*/ 1473994 w 2285560"/>
              <a:gd name="connsiteY8-9840" fmla="*/ 1841498 h 9826882"/>
              <a:gd name="connsiteX9-9841" fmla="*/ 1483518 w 2285560"/>
              <a:gd name="connsiteY9-9842" fmla="*/ 2008186 h 9826882"/>
              <a:gd name="connsiteX10-9843" fmla="*/ 328612 w 2285560"/>
              <a:gd name="connsiteY10-9844" fmla="*/ 2020094 h 9826882"/>
              <a:gd name="connsiteX11-9845" fmla="*/ 219075 w 2285560"/>
              <a:gd name="connsiteY11-9846" fmla="*/ 2036760 h 9826882"/>
              <a:gd name="connsiteX12-9847" fmla="*/ 183356 w 2285560"/>
              <a:gd name="connsiteY12-9848" fmla="*/ 2139157 h 9826882"/>
              <a:gd name="connsiteX13-9849" fmla="*/ 176211 w 2285560"/>
              <a:gd name="connsiteY13-9850" fmla="*/ 4832349 h 9826882"/>
              <a:gd name="connsiteX14-9851" fmla="*/ 333375 w 2285560"/>
              <a:gd name="connsiteY14-9852" fmla="*/ 5018087 h 9826882"/>
              <a:gd name="connsiteX15-9853" fmla="*/ 802481 w 2285560"/>
              <a:gd name="connsiteY15-9854" fmla="*/ 5018086 h 9826882"/>
              <a:gd name="connsiteX16-9855" fmla="*/ 1012030 w 2285560"/>
              <a:gd name="connsiteY16-9856" fmla="*/ 4884737 h 9826882"/>
              <a:gd name="connsiteX17-9857" fmla="*/ 1940719 w 2285560"/>
              <a:gd name="connsiteY17-9858" fmla="*/ 4884737 h 9826882"/>
              <a:gd name="connsiteX18-9859" fmla="*/ 2107406 w 2285560"/>
              <a:gd name="connsiteY18-9860" fmla="*/ 4687093 h 9826882"/>
              <a:gd name="connsiteX19-9861" fmla="*/ 2141198 w 2285560"/>
              <a:gd name="connsiteY19-9862" fmla="*/ 290738 h 9826882"/>
              <a:gd name="connsiteX20-9863" fmla="*/ 1996280 w 2285560"/>
              <a:gd name="connsiteY20-9864" fmla="*/ 192087 h 9826882"/>
              <a:gd name="connsiteX21-9865" fmla="*/ 1999454 w 2285560"/>
              <a:gd name="connsiteY21-9866" fmla="*/ 0 h 9826882"/>
              <a:gd name="connsiteX22-9867" fmla="*/ 2285545 w 2285560"/>
              <a:gd name="connsiteY22-9868" fmla="*/ 169975 h 9826882"/>
              <a:gd name="connsiteX23-9869" fmla="*/ 2266950 w 2285560"/>
              <a:gd name="connsiteY23-9870" fmla="*/ 4879975 h 9826882"/>
              <a:gd name="connsiteX24-9871" fmla="*/ 2124074 w 2285560"/>
              <a:gd name="connsiteY24-9872" fmla="*/ 5041900 h 9826882"/>
              <a:gd name="connsiteX25-9873" fmla="*/ 1881186 w 2285560"/>
              <a:gd name="connsiteY25-9874" fmla="*/ 5125243 h 9826882"/>
              <a:gd name="connsiteX26-9875" fmla="*/ 1874042 w 2285560"/>
              <a:gd name="connsiteY26-9876" fmla="*/ 5320504 h 9826882"/>
              <a:gd name="connsiteX27-9877" fmla="*/ 1874042 w 2285560"/>
              <a:gd name="connsiteY27-9878" fmla="*/ 9826882 h 9826882"/>
              <a:gd name="connsiteX28-9879" fmla="*/ 921542 w 2285560"/>
              <a:gd name="connsiteY28-9880" fmla="*/ 9826882 h 9826882"/>
              <a:gd name="connsiteX29-9881" fmla="*/ 921542 w 2285560"/>
              <a:gd name="connsiteY29-9882" fmla="*/ 5320504 h 9826882"/>
              <a:gd name="connsiteX0-9883" fmla="*/ 921542 w 2285560"/>
              <a:gd name="connsiteY0-9884" fmla="*/ 5320504 h 9826882"/>
              <a:gd name="connsiteX1-9885" fmla="*/ 795336 w 2285560"/>
              <a:gd name="connsiteY1-9886" fmla="*/ 5191917 h 9826882"/>
              <a:gd name="connsiteX2-9887" fmla="*/ 230979 w 2285560"/>
              <a:gd name="connsiteY2-9888" fmla="*/ 5194299 h 9826882"/>
              <a:gd name="connsiteX3-9889" fmla="*/ 57149 w 2285560"/>
              <a:gd name="connsiteY3-9890" fmla="*/ 5113335 h 9826882"/>
              <a:gd name="connsiteX4-9891" fmla="*/ 0 w 2285560"/>
              <a:gd name="connsiteY4-9892" fmla="*/ 4934742 h 9826882"/>
              <a:gd name="connsiteX5-9893" fmla="*/ 11906 w 2285560"/>
              <a:gd name="connsiteY5-9894" fmla="*/ 2048666 h 9826882"/>
              <a:gd name="connsiteX6-9895" fmla="*/ 64293 w 2285560"/>
              <a:gd name="connsiteY6-9896" fmla="*/ 1893885 h 9826882"/>
              <a:gd name="connsiteX7-9897" fmla="*/ 200025 w 2285560"/>
              <a:gd name="connsiteY7-9898" fmla="*/ 1843881 h 9826882"/>
              <a:gd name="connsiteX8-9899" fmla="*/ 1473994 w 2285560"/>
              <a:gd name="connsiteY8-9900" fmla="*/ 1841498 h 9826882"/>
              <a:gd name="connsiteX9-9901" fmla="*/ 1483518 w 2285560"/>
              <a:gd name="connsiteY9-9902" fmla="*/ 2008186 h 9826882"/>
              <a:gd name="connsiteX10-9903" fmla="*/ 328612 w 2285560"/>
              <a:gd name="connsiteY10-9904" fmla="*/ 2020094 h 9826882"/>
              <a:gd name="connsiteX11-9905" fmla="*/ 219075 w 2285560"/>
              <a:gd name="connsiteY11-9906" fmla="*/ 2036760 h 9826882"/>
              <a:gd name="connsiteX12-9907" fmla="*/ 183356 w 2285560"/>
              <a:gd name="connsiteY12-9908" fmla="*/ 2139157 h 9826882"/>
              <a:gd name="connsiteX13-9909" fmla="*/ 176211 w 2285560"/>
              <a:gd name="connsiteY13-9910" fmla="*/ 4832349 h 9826882"/>
              <a:gd name="connsiteX14-9911" fmla="*/ 333375 w 2285560"/>
              <a:gd name="connsiteY14-9912" fmla="*/ 5018087 h 9826882"/>
              <a:gd name="connsiteX15-9913" fmla="*/ 802481 w 2285560"/>
              <a:gd name="connsiteY15-9914" fmla="*/ 5018086 h 9826882"/>
              <a:gd name="connsiteX16-9915" fmla="*/ 1012030 w 2285560"/>
              <a:gd name="connsiteY16-9916" fmla="*/ 4884737 h 9826882"/>
              <a:gd name="connsiteX17-9917" fmla="*/ 1940719 w 2285560"/>
              <a:gd name="connsiteY17-9918" fmla="*/ 4884737 h 9826882"/>
              <a:gd name="connsiteX18-9919" fmla="*/ 2107406 w 2285560"/>
              <a:gd name="connsiteY18-9920" fmla="*/ 4687093 h 9826882"/>
              <a:gd name="connsiteX19-9921" fmla="*/ 2141198 w 2285560"/>
              <a:gd name="connsiteY19-9922" fmla="*/ 290738 h 9826882"/>
              <a:gd name="connsiteX20-9923" fmla="*/ 1996280 w 2285560"/>
              <a:gd name="connsiteY20-9924" fmla="*/ 192087 h 9826882"/>
              <a:gd name="connsiteX21-9925" fmla="*/ 1999454 w 2285560"/>
              <a:gd name="connsiteY21-9926" fmla="*/ 0 h 9826882"/>
              <a:gd name="connsiteX22-9927" fmla="*/ 2285545 w 2285560"/>
              <a:gd name="connsiteY22-9928" fmla="*/ 169975 h 9826882"/>
              <a:gd name="connsiteX23-9929" fmla="*/ 2266950 w 2285560"/>
              <a:gd name="connsiteY23-9930" fmla="*/ 4879975 h 9826882"/>
              <a:gd name="connsiteX24-9931" fmla="*/ 2124074 w 2285560"/>
              <a:gd name="connsiteY24-9932" fmla="*/ 5041900 h 9826882"/>
              <a:gd name="connsiteX25-9933" fmla="*/ 1881186 w 2285560"/>
              <a:gd name="connsiteY25-9934" fmla="*/ 5125243 h 9826882"/>
              <a:gd name="connsiteX26-9935" fmla="*/ 1874042 w 2285560"/>
              <a:gd name="connsiteY26-9936" fmla="*/ 5320504 h 9826882"/>
              <a:gd name="connsiteX27-9937" fmla="*/ 1874042 w 2285560"/>
              <a:gd name="connsiteY27-9938" fmla="*/ 9826882 h 9826882"/>
              <a:gd name="connsiteX28-9939" fmla="*/ 921542 w 2285560"/>
              <a:gd name="connsiteY28-9940" fmla="*/ 9826882 h 9826882"/>
              <a:gd name="connsiteX29-9941" fmla="*/ 921542 w 2285560"/>
              <a:gd name="connsiteY29-9942" fmla="*/ 5320504 h 9826882"/>
              <a:gd name="connsiteX0-9943" fmla="*/ 921542 w 2285560"/>
              <a:gd name="connsiteY0-9944" fmla="*/ 5320504 h 9826882"/>
              <a:gd name="connsiteX1-9945" fmla="*/ 795336 w 2285560"/>
              <a:gd name="connsiteY1-9946" fmla="*/ 5191917 h 9826882"/>
              <a:gd name="connsiteX2-9947" fmla="*/ 230979 w 2285560"/>
              <a:gd name="connsiteY2-9948" fmla="*/ 5194299 h 9826882"/>
              <a:gd name="connsiteX3-9949" fmla="*/ 57149 w 2285560"/>
              <a:gd name="connsiteY3-9950" fmla="*/ 5113335 h 9826882"/>
              <a:gd name="connsiteX4-9951" fmla="*/ 0 w 2285560"/>
              <a:gd name="connsiteY4-9952" fmla="*/ 4934742 h 9826882"/>
              <a:gd name="connsiteX5-9953" fmla="*/ 11906 w 2285560"/>
              <a:gd name="connsiteY5-9954" fmla="*/ 2048666 h 9826882"/>
              <a:gd name="connsiteX6-9955" fmla="*/ 64293 w 2285560"/>
              <a:gd name="connsiteY6-9956" fmla="*/ 1893885 h 9826882"/>
              <a:gd name="connsiteX7-9957" fmla="*/ 200025 w 2285560"/>
              <a:gd name="connsiteY7-9958" fmla="*/ 1843881 h 9826882"/>
              <a:gd name="connsiteX8-9959" fmla="*/ 1473994 w 2285560"/>
              <a:gd name="connsiteY8-9960" fmla="*/ 1841498 h 9826882"/>
              <a:gd name="connsiteX9-9961" fmla="*/ 1483518 w 2285560"/>
              <a:gd name="connsiteY9-9962" fmla="*/ 2008186 h 9826882"/>
              <a:gd name="connsiteX10-9963" fmla="*/ 328612 w 2285560"/>
              <a:gd name="connsiteY10-9964" fmla="*/ 2020094 h 9826882"/>
              <a:gd name="connsiteX11-9965" fmla="*/ 219075 w 2285560"/>
              <a:gd name="connsiteY11-9966" fmla="*/ 2036760 h 9826882"/>
              <a:gd name="connsiteX12-9967" fmla="*/ 183356 w 2285560"/>
              <a:gd name="connsiteY12-9968" fmla="*/ 2139157 h 9826882"/>
              <a:gd name="connsiteX13-9969" fmla="*/ 176211 w 2285560"/>
              <a:gd name="connsiteY13-9970" fmla="*/ 4832349 h 9826882"/>
              <a:gd name="connsiteX14-9971" fmla="*/ 333375 w 2285560"/>
              <a:gd name="connsiteY14-9972" fmla="*/ 5018087 h 9826882"/>
              <a:gd name="connsiteX15-9973" fmla="*/ 802481 w 2285560"/>
              <a:gd name="connsiteY15-9974" fmla="*/ 5018086 h 9826882"/>
              <a:gd name="connsiteX16-9975" fmla="*/ 1012030 w 2285560"/>
              <a:gd name="connsiteY16-9976" fmla="*/ 4884737 h 9826882"/>
              <a:gd name="connsiteX17-9977" fmla="*/ 1940719 w 2285560"/>
              <a:gd name="connsiteY17-9978" fmla="*/ 4884737 h 9826882"/>
              <a:gd name="connsiteX18-9979" fmla="*/ 2107406 w 2285560"/>
              <a:gd name="connsiteY18-9980" fmla="*/ 4687093 h 9826882"/>
              <a:gd name="connsiteX19-9981" fmla="*/ 2141198 w 2285560"/>
              <a:gd name="connsiteY19-9982" fmla="*/ 290738 h 9826882"/>
              <a:gd name="connsiteX20-9983" fmla="*/ 1996280 w 2285560"/>
              <a:gd name="connsiteY20-9984" fmla="*/ 192087 h 9826882"/>
              <a:gd name="connsiteX21-9985" fmla="*/ 1999454 w 2285560"/>
              <a:gd name="connsiteY21-9986" fmla="*/ 0 h 9826882"/>
              <a:gd name="connsiteX22-9987" fmla="*/ 2285545 w 2285560"/>
              <a:gd name="connsiteY22-9988" fmla="*/ 169975 h 9826882"/>
              <a:gd name="connsiteX23-9989" fmla="*/ 2266950 w 2285560"/>
              <a:gd name="connsiteY23-9990" fmla="*/ 4879975 h 9826882"/>
              <a:gd name="connsiteX24-9991" fmla="*/ 2124074 w 2285560"/>
              <a:gd name="connsiteY24-9992" fmla="*/ 5041900 h 9826882"/>
              <a:gd name="connsiteX25-9993" fmla="*/ 1881186 w 2285560"/>
              <a:gd name="connsiteY25-9994" fmla="*/ 5125243 h 9826882"/>
              <a:gd name="connsiteX26-9995" fmla="*/ 1874042 w 2285560"/>
              <a:gd name="connsiteY26-9996" fmla="*/ 5320504 h 9826882"/>
              <a:gd name="connsiteX27-9997" fmla="*/ 1874042 w 2285560"/>
              <a:gd name="connsiteY27-9998" fmla="*/ 9826882 h 9826882"/>
              <a:gd name="connsiteX28-9999" fmla="*/ 921542 w 2285560"/>
              <a:gd name="connsiteY28-10000" fmla="*/ 9826882 h 9826882"/>
              <a:gd name="connsiteX29-10001" fmla="*/ 921542 w 2285560"/>
              <a:gd name="connsiteY29-10002" fmla="*/ 5320504 h 9826882"/>
              <a:gd name="connsiteX0-10003" fmla="*/ 921542 w 2285560"/>
              <a:gd name="connsiteY0-10004" fmla="*/ 5320504 h 9826882"/>
              <a:gd name="connsiteX1-10005" fmla="*/ 795336 w 2285560"/>
              <a:gd name="connsiteY1-10006" fmla="*/ 5191917 h 9826882"/>
              <a:gd name="connsiteX2-10007" fmla="*/ 230979 w 2285560"/>
              <a:gd name="connsiteY2-10008" fmla="*/ 5194299 h 9826882"/>
              <a:gd name="connsiteX3-10009" fmla="*/ 57149 w 2285560"/>
              <a:gd name="connsiteY3-10010" fmla="*/ 5113335 h 9826882"/>
              <a:gd name="connsiteX4-10011" fmla="*/ 0 w 2285560"/>
              <a:gd name="connsiteY4-10012" fmla="*/ 4934742 h 9826882"/>
              <a:gd name="connsiteX5-10013" fmla="*/ 11906 w 2285560"/>
              <a:gd name="connsiteY5-10014" fmla="*/ 2048666 h 9826882"/>
              <a:gd name="connsiteX6-10015" fmla="*/ 64293 w 2285560"/>
              <a:gd name="connsiteY6-10016" fmla="*/ 1893885 h 9826882"/>
              <a:gd name="connsiteX7-10017" fmla="*/ 200025 w 2285560"/>
              <a:gd name="connsiteY7-10018" fmla="*/ 1843881 h 9826882"/>
              <a:gd name="connsiteX8-10019" fmla="*/ 1473994 w 2285560"/>
              <a:gd name="connsiteY8-10020" fmla="*/ 1841498 h 9826882"/>
              <a:gd name="connsiteX9-10021" fmla="*/ 1483518 w 2285560"/>
              <a:gd name="connsiteY9-10022" fmla="*/ 2008186 h 9826882"/>
              <a:gd name="connsiteX10-10023" fmla="*/ 328612 w 2285560"/>
              <a:gd name="connsiteY10-10024" fmla="*/ 2020094 h 9826882"/>
              <a:gd name="connsiteX11-10025" fmla="*/ 219075 w 2285560"/>
              <a:gd name="connsiteY11-10026" fmla="*/ 2036760 h 9826882"/>
              <a:gd name="connsiteX12-10027" fmla="*/ 183356 w 2285560"/>
              <a:gd name="connsiteY12-10028" fmla="*/ 2139157 h 9826882"/>
              <a:gd name="connsiteX13-10029" fmla="*/ 176211 w 2285560"/>
              <a:gd name="connsiteY13-10030" fmla="*/ 4832349 h 9826882"/>
              <a:gd name="connsiteX14-10031" fmla="*/ 333375 w 2285560"/>
              <a:gd name="connsiteY14-10032" fmla="*/ 5018087 h 9826882"/>
              <a:gd name="connsiteX15-10033" fmla="*/ 802481 w 2285560"/>
              <a:gd name="connsiteY15-10034" fmla="*/ 5018086 h 9826882"/>
              <a:gd name="connsiteX16-10035" fmla="*/ 1012030 w 2285560"/>
              <a:gd name="connsiteY16-10036" fmla="*/ 4884737 h 9826882"/>
              <a:gd name="connsiteX17-10037" fmla="*/ 1940719 w 2285560"/>
              <a:gd name="connsiteY17-10038" fmla="*/ 4884737 h 9826882"/>
              <a:gd name="connsiteX18-10039" fmla="*/ 2107406 w 2285560"/>
              <a:gd name="connsiteY18-10040" fmla="*/ 4687093 h 9826882"/>
              <a:gd name="connsiteX19-10041" fmla="*/ 2141198 w 2285560"/>
              <a:gd name="connsiteY19-10042" fmla="*/ 290738 h 9826882"/>
              <a:gd name="connsiteX20-10043" fmla="*/ 1996280 w 2285560"/>
              <a:gd name="connsiteY20-10044" fmla="*/ 192087 h 9826882"/>
              <a:gd name="connsiteX21-10045" fmla="*/ 1999454 w 2285560"/>
              <a:gd name="connsiteY21-10046" fmla="*/ 0 h 9826882"/>
              <a:gd name="connsiteX22-10047" fmla="*/ 2285545 w 2285560"/>
              <a:gd name="connsiteY22-10048" fmla="*/ 169975 h 9826882"/>
              <a:gd name="connsiteX23-10049" fmla="*/ 2266950 w 2285560"/>
              <a:gd name="connsiteY23-10050" fmla="*/ 4879975 h 9826882"/>
              <a:gd name="connsiteX24-10051" fmla="*/ 2124074 w 2285560"/>
              <a:gd name="connsiteY24-10052" fmla="*/ 5041900 h 9826882"/>
              <a:gd name="connsiteX25-10053" fmla="*/ 1881186 w 2285560"/>
              <a:gd name="connsiteY25-10054" fmla="*/ 5125243 h 9826882"/>
              <a:gd name="connsiteX26-10055" fmla="*/ 1874042 w 2285560"/>
              <a:gd name="connsiteY26-10056" fmla="*/ 5320504 h 9826882"/>
              <a:gd name="connsiteX27-10057" fmla="*/ 1874042 w 2285560"/>
              <a:gd name="connsiteY27-10058" fmla="*/ 9826882 h 9826882"/>
              <a:gd name="connsiteX28-10059" fmla="*/ 921542 w 2285560"/>
              <a:gd name="connsiteY28-10060" fmla="*/ 9826882 h 9826882"/>
              <a:gd name="connsiteX29-10061" fmla="*/ 921542 w 2285560"/>
              <a:gd name="connsiteY29-10062" fmla="*/ 5320504 h 9826882"/>
              <a:gd name="connsiteX0-10063" fmla="*/ 921542 w 2285560"/>
              <a:gd name="connsiteY0-10064" fmla="*/ 5320504 h 9826882"/>
              <a:gd name="connsiteX1-10065" fmla="*/ 795336 w 2285560"/>
              <a:gd name="connsiteY1-10066" fmla="*/ 5191917 h 9826882"/>
              <a:gd name="connsiteX2-10067" fmla="*/ 230979 w 2285560"/>
              <a:gd name="connsiteY2-10068" fmla="*/ 5194299 h 9826882"/>
              <a:gd name="connsiteX3-10069" fmla="*/ 57149 w 2285560"/>
              <a:gd name="connsiteY3-10070" fmla="*/ 5113335 h 9826882"/>
              <a:gd name="connsiteX4-10071" fmla="*/ 0 w 2285560"/>
              <a:gd name="connsiteY4-10072" fmla="*/ 4934742 h 9826882"/>
              <a:gd name="connsiteX5-10073" fmla="*/ 11906 w 2285560"/>
              <a:gd name="connsiteY5-10074" fmla="*/ 2048666 h 9826882"/>
              <a:gd name="connsiteX6-10075" fmla="*/ 64293 w 2285560"/>
              <a:gd name="connsiteY6-10076" fmla="*/ 1893885 h 9826882"/>
              <a:gd name="connsiteX7-10077" fmla="*/ 200025 w 2285560"/>
              <a:gd name="connsiteY7-10078" fmla="*/ 1843881 h 9826882"/>
              <a:gd name="connsiteX8-10079" fmla="*/ 1473994 w 2285560"/>
              <a:gd name="connsiteY8-10080" fmla="*/ 1841498 h 9826882"/>
              <a:gd name="connsiteX9-10081" fmla="*/ 1483518 w 2285560"/>
              <a:gd name="connsiteY9-10082" fmla="*/ 2008186 h 9826882"/>
              <a:gd name="connsiteX10-10083" fmla="*/ 328612 w 2285560"/>
              <a:gd name="connsiteY10-10084" fmla="*/ 2020094 h 9826882"/>
              <a:gd name="connsiteX11-10085" fmla="*/ 219075 w 2285560"/>
              <a:gd name="connsiteY11-10086" fmla="*/ 2036760 h 9826882"/>
              <a:gd name="connsiteX12-10087" fmla="*/ 183356 w 2285560"/>
              <a:gd name="connsiteY12-10088" fmla="*/ 2139157 h 9826882"/>
              <a:gd name="connsiteX13-10089" fmla="*/ 176211 w 2285560"/>
              <a:gd name="connsiteY13-10090" fmla="*/ 4832349 h 9826882"/>
              <a:gd name="connsiteX14-10091" fmla="*/ 333375 w 2285560"/>
              <a:gd name="connsiteY14-10092" fmla="*/ 5018087 h 9826882"/>
              <a:gd name="connsiteX15-10093" fmla="*/ 802481 w 2285560"/>
              <a:gd name="connsiteY15-10094" fmla="*/ 5018086 h 9826882"/>
              <a:gd name="connsiteX16-10095" fmla="*/ 1012030 w 2285560"/>
              <a:gd name="connsiteY16-10096" fmla="*/ 4884737 h 9826882"/>
              <a:gd name="connsiteX17-10097" fmla="*/ 1940719 w 2285560"/>
              <a:gd name="connsiteY17-10098" fmla="*/ 4884737 h 9826882"/>
              <a:gd name="connsiteX18-10099" fmla="*/ 2107406 w 2285560"/>
              <a:gd name="connsiteY18-10100" fmla="*/ 4687093 h 9826882"/>
              <a:gd name="connsiteX19-10101" fmla="*/ 2141198 w 2285560"/>
              <a:gd name="connsiteY19-10102" fmla="*/ 290738 h 9826882"/>
              <a:gd name="connsiteX20-10103" fmla="*/ 1996280 w 2285560"/>
              <a:gd name="connsiteY20-10104" fmla="*/ 192087 h 9826882"/>
              <a:gd name="connsiteX21-10105" fmla="*/ 1999454 w 2285560"/>
              <a:gd name="connsiteY21-10106" fmla="*/ 0 h 9826882"/>
              <a:gd name="connsiteX22-10107" fmla="*/ 2285545 w 2285560"/>
              <a:gd name="connsiteY22-10108" fmla="*/ 169975 h 9826882"/>
              <a:gd name="connsiteX23-10109" fmla="*/ 2266950 w 2285560"/>
              <a:gd name="connsiteY23-10110" fmla="*/ 4879975 h 9826882"/>
              <a:gd name="connsiteX24-10111" fmla="*/ 2124074 w 2285560"/>
              <a:gd name="connsiteY24-10112" fmla="*/ 5041900 h 9826882"/>
              <a:gd name="connsiteX25-10113" fmla="*/ 1881186 w 2285560"/>
              <a:gd name="connsiteY25-10114" fmla="*/ 5125243 h 9826882"/>
              <a:gd name="connsiteX26-10115" fmla="*/ 1874042 w 2285560"/>
              <a:gd name="connsiteY26-10116" fmla="*/ 5320504 h 9826882"/>
              <a:gd name="connsiteX27-10117" fmla="*/ 1874042 w 2285560"/>
              <a:gd name="connsiteY27-10118" fmla="*/ 9826882 h 9826882"/>
              <a:gd name="connsiteX28-10119" fmla="*/ 921542 w 2285560"/>
              <a:gd name="connsiteY28-10120" fmla="*/ 9826882 h 9826882"/>
              <a:gd name="connsiteX29-10121" fmla="*/ 921542 w 2285560"/>
              <a:gd name="connsiteY29-10122" fmla="*/ 5320504 h 9826882"/>
              <a:gd name="connsiteX0-10123" fmla="*/ 921542 w 2285560"/>
              <a:gd name="connsiteY0-10124" fmla="*/ 5320504 h 9826882"/>
              <a:gd name="connsiteX1-10125" fmla="*/ 795336 w 2285560"/>
              <a:gd name="connsiteY1-10126" fmla="*/ 5191917 h 9826882"/>
              <a:gd name="connsiteX2-10127" fmla="*/ 230979 w 2285560"/>
              <a:gd name="connsiteY2-10128" fmla="*/ 5194299 h 9826882"/>
              <a:gd name="connsiteX3-10129" fmla="*/ 57149 w 2285560"/>
              <a:gd name="connsiteY3-10130" fmla="*/ 5113335 h 9826882"/>
              <a:gd name="connsiteX4-10131" fmla="*/ 0 w 2285560"/>
              <a:gd name="connsiteY4-10132" fmla="*/ 4934742 h 9826882"/>
              <a:gd name="connsiteX5-10133" fmla="*/ 11906 w 2285560"/>
              <a:gd name="connsiteY5-10134" fmla="*/ 2048666 h 9826882"/>
              <a:gd name="connsiteX6-10135" fmla="*/ 64293 w 2285560"/>
              <a:gd name="connsiteY6-10136" fmla="*/ 1893885 h 9826882"/>
              <a:gd name="connsiteX7-10137" fmla="*/ 200025 w 2285560"/>
              <a:gd name="connsiteY7-10138" fmla="*/ 1843881 h 9826882"/>
              <a:gd name="connsiteX8-10139" fmla="*/ 1473994 w 2285560"/>
              <a:gd name="connsiteY8-10140" fmla="*/ 1841498 h 9826882"/>
              <a:gd name="connsiteX9-10141" fmla="*/ 1483518 w 2285560"/>
              <a:gd name="connsiteY9-10142" fmla="*/ 2008186 h 9826882"/>
              <a:gd name="connsiteX10-10143" fmla="*/ 328612 w 2285560"/>
              <a:gd name="connsiteY10-10144" fmla="*/ 2020094 h 9826882"/>
              <a:gd name="connsiteX11-10145" fmla="*/ 219075 w 2285560"/>
              <a:gd name="connsiteY11-10146" fmla="*/ 2036760 h 9826882"/>
              <a:gd name="connsiteX12-10147" fmla="*/ 183356 w 2285560"/>
              <a:gd name="connsiteY12-10148" fmla="*/ 2139157 h 9826882"/>
              <a:gd name="connsiteX13-10149" fmla="*/ 176211 w 2285560"/>
              <a:gd name="connsiteY13-10150" fmla="*/ 4832349 h 9826882"/>
              <a:gd name="connsiteX14-10151" fmla="*/ 333375 w 2285560"/>
              <a:gd name="connsiteY14-10152" fmla="*/ 5018087 h 9826882"/>
              <a:gd name="connsiteX15-10153" fmla="*/ 802481 w 2285560"/>
              <a:gd name="connsiteY15-10154" fmla="*/ 5018086 h 9826882"/>
              <a:gd name="connsiteX16-10155" fmla="*/ 1012030 w 2285560"/>
              <a:gd name="connsiteY16-10156" fmla="*/ 4884737 h 9826882"/>
              <a:gd name="connsiteX17-10157" fmla="*/ 1940719 w 2285560"/>
              <a:gd name="connsiteY17-10158" fmla="*/ 4884737 h 9826882"/>
              <a:gd name="connsiteX18-10159" fmla="*/ 2107406 w 2285560"/>
              <a:gd name="connsiteY18-10160" fmla="*/ 4687093 h 9826882"/>
              <a:gd name="connsiteX19-10161" fmla="*/ 2141198 w 2285560"/>
              <a:gd name="connsiteY19-10162" fmla="*/ 290738 h 9826882"/>
              <a:gd name="connsiteX20-10163" fmla="*/ 1996280 w 2285560"/>
              <a:gd name="connsiteY20-10164" fmla="*/ 192087 h 9826882"/>
              <a:gd name="connsiteX21-10165" fmla="*/ 1999454 w 2285560"/>
              <a:gd name="connsiteY21-10166" fmla="*/ 0 h 9826882"/>
              <a:gd name="connsiteX22-10167" fmla="*/ 2285545 w 2285560"/>
              <a:gd name="connsiteY22-10168" fmla="*/ 169975 h 9826882"/>
              <a:gd name="connsiteX23-10169" fmla="*/ 2266950 w 2285560"/>
              <a:gd name="connsiteY23-10170" fmla="*/ 4879975 h 9826882"/>
              <a:gd name="connsiteX24-10171" fmla="*/ 2124074 w 2285560"/>
              <a:gd name="connsiteY24-10172" fmla="*/ 5041900 h 9826882"/>
              <a:gd name="connsiteX25-10173" fmla="*/ 1881186 w 2285560"/>
              <a:gd name="connsiteY25-10174" fmla="*/ 5125243 h 9826882"/>
              <a:gd name="connsiteX26-10175" fmla="*/ 1874042 w 2285560"/>
              <a:gd name="connsiteY26-10176" fmla="*/ 5320504 h 9826882"/>
              <a:gd name="connsiteX27-10177" fmla="*/ 1874042 w 2285560"/>
              <a:gd name="connsiteY27-10178" fmla="*/ 9826882 h 9826882"/>
              <a:gd name="connsiteX28-10179" fmla="*/ 921542 w 2285560"/>
              <a:gd name="connsiteY28-10180" fmla="*/ 9826882 h 9826882"/>
              <a:gd name="connsiteX29-10181" fmla="*/ 921542 w 2285560"/>
              <a:gd name="connsiteY29-10182" fmla="*/ 5320504 h 9826882"/>
              <a:gd name="connsiteX0-10183" fmla="*/ 921542 w 2285560"/>
              <a:gd name="connsiteY0-10184" fmla="*/ 5320504 h 9826882"/>
              <a:gd name="connsiteX1-10185" fmla="*/ 795336 w 2285560"/>
              <a:gd name="connsiteY1-10186" fmla="*/ 5191917 h 9826882"/>
              <a:gd name="connsiteX2-10187" fmla="*/ 230979 w 2285560"/>
              <a:gd name="connsiteY2-10188" fmla="*/ 5194299 h 9826882"/>
              <a:gd name="connsiteX3-10189" fmla="*/ 57149 w 2285560"/>
              <a:gd name="connsiteY3-10190" fmla="*/ 5113335 h 9826882"/>
              <a:gd name="connsiteX4-10191" fmla="*/ 0 w 2285560"/>
              <a:gd name="connsiteY4-10192" fmla="*/ 4934742 h 9826882"/>
              <a:gd name="connsiteX5-10193" fmla="*/ 11906 w 2285560"/>
              <a:gd name="connsiteY5-10194" fmla="*/ 2048666 h 9826882"/>
              <a:gd name="connsiteX6-10195" fmla="*/ 64293 w 2285560"/>
              <a:gd name="connsiteY6-10196" fmla="*/ 1893885 h 9826882"/>
              <a:gd name="connsiteX7-10197" fmla="*/ 200025 w 2285560"/>
              <a:gd name="connsiteY7-10198" fmla="*/ 1843881 h 9826882"/>
              <a:gd name="connsiteX8-10199" fmla="*/ 1473994 w 2285560"/>
              <a:gd name="connsiteY8-10200" fmla="*/ 1841498 h 9826882"/>
              <a:gd name="connsiteX9-10201" fmla="*/ 1483518 w 2285560"/>
              <a:gd name="connsiteY9-10202" fmla="*/ 2008186 h 9826882"/>
              <a:gd name="connsiteX10-10203" fmla="*/ 328612 w 2285560"/>
              <a:gd name="connsiteY10-10204" fmla="*/ 2020094 h 9826882"/>
              <a:gd name="connsiteX11-10205" fmla="*/ 226219 w 2285560"/>
              <a:gd name="connsiteY11-10206" fmla="*/ 2041522 h 9826882"/>
              <a:gd name="connsiteX12-10207" fmla="*/ 183356 w 2285560"/>
              <a:gd name="connsiteY12-10208" fmla="*/ 2139157 h 9826882"/>
              <a:gd name="connsiteX13-10209" fmla="*/ 176211 w 2285560"/>
              <a:gd name="connsiteY13-10210" fmla="*/ 4832349 h 9826882"/>
              <a:gd name="connsiteX14-10211" fmla="*/ 333375 w 2285560"/>
              <a:gd name="connsiteY14-10212" fmla="*/ 5018087 h 9826882"/>
              <a:gd name="connsiteX15-10213" fmla="*/ 802481 w 2285560"/>
              <a:gd name="connsiteY15-10214" fmla="*/ 5018086 h 9826882"/>
              <a:gd name="connsiteX16-10215" fmla="*/ 1012030 w 2285560"/>
              <a:gd name="connsiteY16-10216" fmla="*/ 4884737 h 9826882"/>
              <a:gd name="connsiteX17-10217" fmla="*/ 1940719 w 2285560"/>
              <a:gd name="connsiteY17-10218" fmla="*/ 4884737 h 9826882"/>
              <a:gd name="connsiteX18-10219" fmla="*/ 2107406 w 2285560"/>
              <a:gd name="connsiteY18-10220" fmla="*/ 4687093 h 9826882"/>
              <a:gd name="connsiteX19-10221" fmla="*/ 2141198 w 2285560"/>
              <a:gd name="connsiteY19-10222" fmla="*/ 290738 h 9826882"/>
              <a:gd name="connsiteX20-10223" fmla="*/ 1996280 w 2285560"/>
              <a:gd name="connsiteY20-10224" fmla="*/ 192087 h 9826882"/>
              <a:gd name="connsiteX21-10225" fmla="*/ 1999454 w 2285560"/>
              <a:gd name="connsiteY21-10226" fmla="*/ 0 h 9826882"/>
              <a:gd name="connsiteX22-10227" fmla="*/ 2285545 w 2285560"/>
              <a:gd name="connsiteY22-10228" fmla="*/ 169975 h 9826882"/>
              <a:gd name="connsiteX23-10229" fmla="*/ 2266950 w 2285560"/>
              <a:gd name="connsiteY23-10230" fmla="*/ 4879975 h 9826882"/>
              <a:gd name="connsiteX24-10231" fmla="*/ 2124074 w 2285560"/>
              <a:gd name="connsiteY24-10232" fmla="*/ 5041900 h 9826882"/>
              <a:gd name="connsiteX25-10233" fmla="*/ 1881186 w 2285560"/>
              <a:gd name="connsiteY25-10234" fmla="*/ 5125243 h 9826882"/>
              <a:gd name="connsiteX26-10235" fmla="*/ 1874042 w 2285560"/>
              <a:gd name="connsiteY26-10236" fmla="*/ 5320504 h 9826882"/>
              <a:gd name="connsiteX27-10237" fmla="*/ 1874042 w 2285560"/>
              <a:gd name="connsiteY27-10238" fmla="*/ 9826882 h 9826882"/>
              <a:gd name="connsiteX28-10239" fmla="*/ 921542 w 2285560"/>
              <a:gd name="connsiteY28-10240" fmla="*/ 9826882 h 9826882"/>
              <a:gd name="connsiteX29-10241" fmla="*/ 921542 w 2285560"/>
              <a:gd name="connsiteY29-10242" fmla="*/ 5320504 h 9826882"/>
              <a:gd name="connsiteX0-10243" fmla="*/ 921542 w 2285560"/>
              <a:gd name="connsiteY0-10244" fmla="*/ 5320504 h 9826882"/>
              <a:gd name="connsiteX1-10245" fmla="*/ 795336 w 2285560"/>
              <a:gd name="connsiteY1-10246" fmla="*/ 5191917 h 9826882"/>
              <a:gd name="connsiteX2-10247" fmla="*/ 230979 w 2285560"/>
              <a:gd name="connsiteY2-10248" fmla="*/ 5194299 h 9826882"/>
              <a:gd name="connsiteX3-10249" fmla="*/ 57149 w 2285560"/>
              <a:gd name="connsiteY3-10250" fmla="*/ 5113335 h 9826882"/>
              <a:gd name="connsiteX4-10251" fmla="*/ 0 w 2285560"/>
              <a:gd name="connsiteY4-10252" fmla="*/ 4934742 h 9826882"/>
              <a:gd name="connsiteX5-10253" fmla="*/ 11906 w 2285560"/>
              <a:gd name="connsiteY5-10254" fmla="*/ 2048666 h 9826882"/>
              <a:gd name="connsiteX6-10255" fmla="*/ 64293 w 2285560"/>
              <a:gd name="connsiteY6-10256" fmla="*/ 1893885 h 9826882"/>
              <a:gd name="connsiteX7-10257" fmla="*/ 200025 w 2285560"/>
              <a:gd name="connsiteY7-10258" fmla="*/ 1843881 h 9826882"/>
              <a:gd name="connsiteX8-10259" fmla="*/ 1473994 w 2285560"/>
              <a:gd name="connsiteY8-10260" fmla="*/ 1841498 h 9826882"/>
              <a:gd name="connsiteX9-10261" fmla="*/ 1483518 w 2285560"/>
              <a:gd name="connsiteY9-10262" fmla="*/ 2008186 h 9826882"/>
              <a:gd name="connsiteX10-10263" fmla="*/ 328612 w 2285560"/>
              <a:gd name="connsiteY10-10264" fmla="*/ 2020094 h 9826882"/>
              <a:gd name="connsiteX11-10265" fmla="*/ 226219 w 2285560"/>
              <a:gd name="connsiteY11-10266" fmla="*/ 2041522 h 9826882"/>
              <a:gd name="connsiteX12-10267" fmla="*/ 183356 w 2285560"/>
              <a:gd name="connsiteY12-10268" fmla="*/ 2139157 h 9826882"/>
              <a:gd name="connsiteX13-10269" fmla="*/ 176211 w 2285560"/>
              <a:gd name="connsiteY13-10270" fmla="*/ 4832349 h 9826882"/>
              <a:gd name="connsiteX14-10271" fmla="*/ 333375 w 2285560"/>
              <a:gd name="connsiteY14-10272" fmla="*/ 5018087 h 9826882"/>
              <a:gd name="connsiteX15-10273" fmla="*/ 802481 w 2285560"/>
              <a:gd name="connsiteY15-10274" fmla="*/ 5018086 h 9826882"/>
              <a:gd name="connsiteX16-10275" fmla="*/ 1012030 w 2285560"/>
              <a:gd name="connsiteY16-10276" fmla="*/ 4884737 h 9826882"/>
              <a:gd name="connsiteX17-10277" fmla="*/ 1940719 w 2285560"/>
              <a:gd name="connsiteY17-10278" fmla="*/ 4884737 h 9826882"/>
              <a:gd name="connsiteX18-10279" fmla="*/ 2107406 w 2285560"/>
              <a:gd name="connsiteY18-10280" fmla="*/ 4687093 h 9826882"/>
              <a:gd name="connsiteX19-10281" fmla="*/ 2141198 w 2285560"/>
              <a:gd name="connsiteY19-10282" fmla="*/ 290738 h 9826882"/>
              <a:gd name="connsiteX20-10283" fmla="*/ 1996280 w 2285560"/>
              <a:gd name="connsiteY20-10284" fmla="*/ 192087 h 9826882"/>
              <a:gd name="connsiteX21-10285" fmla="*/ 1999454 w 2285560"/>
              <a:gd name="connsiteY21-10286" fmla="*/ 0 h 9826882"/>
              <a:gd name="connsiteX22-10287" fmla="*/ 2285545 w 2285560"/>
              <a:gd name="connsiteY22-10288" fmla="*/ 169975 h 9826882"/>
              <a:gd name="connsiteX23-10289" fmla="*/ 2266950 w 2285560"/>
              <a:gd name="connsiteY23-10290" fmla="*/ 4879975 h 9826882"/>
              <a:gd name="connsiteX24-10291" fmla="*/ 2124074 w 2285560"/>
              <a:gd name="connsiteY24-10292" fmla="*/ 5041900 h 9826882"/>
              <a:gd name="connsiteX25-10293" fmla="*/ 1881186 w 2285560"/>
              <a:gd name="connsiteY25-10294" fmla="*/ 5125243 h 9826882"/>
              <a:gd name="connsiteX26-10295" fmla="*/ 1874042 w 2285560"/>
              <a:gd name="connsiteY26-10296" fmla="*/ 5320504 h 9826882"/>
              <a:gd name="connsiteX27-10297" fmla="*/ 1874042 w 2285560"/>
              <a:gd name="connsiteY27-10298" fmla="*/ 9826882 h 9826882"/>
              <a:gd name="connsiteX28-10299" fmla="*/ 921542 w 2285560"/>
              <a:gd name="connsiteY28-10300" fmla="*/ 9826882 h 9826882"/>
              <a:gd name="connsiteX29-10301" fmla="*/ 921542 w 2285560"/>
              <a:gd name="connsiteY29-10302" fmla="*/ 5320504 h 9826882"/>
              <a:gd name="connsiteX0-10303" fmla="*/ 921542 w 2285560"/>
              <a:gd name="connsiteY0-10304" fmla="*/ 5320504 h 9826882"/>
              <a:gd name="connsiteX1-10305" fmla="*/ 795336 w 2285560"/>
              <a:gd name="connsiteY1-10306" fmla="*/ 5191917 h 9826882"/>
              <a:gd name="connsiteX2-10307" fmla="*/ 230979 w 2285560"/>
              <a:gd name="connsiteY2-10308" fmla="*/ 5194299 h 9826882"/>
              <a:gd name="connsiteX3-10309" fmla="*/ 57149 w 2285560"/>
              <a:gd name="connsiteY3-10310" fmla="*/ 5113335 h 9826882"/>
              <a:gd name="connsiteX4-10311" fmla="*/ 0 w 2285560"/>
              <a:gd name="connsiteY4-10312" fmla="*/ 4934742 h 9826882"/>
              <a:gd name="connsiteX5-10313" fmla="*/ 11906 w 2285560"/>
              <a:gd name="connsiteY5-10314" fmla="*/ 2048666 h 9826882"/>
              <a:gd name="connsiteX6-10315" fmla="*/ 64293 w 2285560"/>
              <a:gd name="connsiteY6-10316" fmla="*/ 1893885 h 9826882"/>
              <a:gd name="connsiteX7-10317" fmla="*/ 200025 w 2285560"/>
              <a:gd name="connsiteY7-10318" fmla="*/ 1843881 h 9826882"/>
              <a:gd name="connsiteX8-10319" fmla="*/ 1473994 w 2285560"/>
              <a:gd name="connsiteY8-10320" fmla="*/ 1841498 h 9826882"/>
              <a:gd name="connsiteX9-10321" fmla="*/ 1483518 w 2285560"/>
              <a:gd name="connsiteY9-10322" fmla="*/ 2008186 h 9826882"/>
              <a:gd name="connsiteX10-10323" fmla="*/ 328612 w 2285560"/>
              <a:gd name="connsiteY10-10324" fmla="*/ 2020094 h 9826882"/>
              <a:gd name="connsiteX11-10325" fmla="*/ 214313 w 2285560"/>
              <a:gd name="connsiteY11-10326" fmla="*/ 2039140 h 9826882"/>
              <a:gd name="connsiteX12-10327" fmla="*/ 183356 w 2285560"/>
              <a:gd name="connsiteY12-10328" fmla="*/ 2139157 h 9826882"/>
              <a:gd name="connsiteX13-10329" fmla="*/ 176211 w 2285560"/>
              <a:gd name="connsiteY13-10330" fmla="*/ 4832349 h 9826882"/>
              <a:gd name="connsiteX14-10331" fmla="*/ 333375 w 2285560"/>
              <a:gd name="connsiteY14-10332" fmla="*/ 5018087 h 9826882"/>
              <a:gd name="connsiteX15-10333" fmla="*/ 802481 w 2285560"/>
              <a:gd name="connsiteY15-10334" fmla="*/ 5018086 h 9826882"/>
              <a:gd name="connsiteX16-10335" fmla="*/ 1012030 w 2285560"/>
              <a:gd name="connsiteY16-10336" fmla="*/ 4884737 h 9826882"/>
              <a:gd name="connsiteX17-10337" fmla="*/ 1940719 w 2285560"/>
              <a:gd name="connsiteY17-10338" fmla="*/ 4884737 h 9826882"/>
              <a:gd name="connsiteX18-10339" fmla="*/ 2107406 w 2285560"/>
              <a:gd name="connsiteY18-10340" fmla="*/ 4687093 h 9826882"/>
              <a:gd name="connsiteX19-10341" fmla="*/ 2141198 w 2285560"/>
              <a:gd name="connsiteY19-10342" fmla="*/ 290738 h 9826882"/>
              <a:gd name="connsiteX20-10343" fmla="*/ 1996280 w 2285560"/>
              <a:gd name="connsiteY20-10344" fmla="*/ 192087 h 9826882"/>
              <a:gd name="connsiteX21-10345" fmla="*/ 1999454 w 2285560"/>
              <a:gd name="connsiteY21-10346" fmla="*/ 0 h 9826882"/>
              <a:gd name="connsiteX22-10347" fmla="*/ 2285545 w 2285560"/>
              <a:gd name="connsiteY22-10348" fmla="*/ 169975 h 9826882"/>
              <a:gd name="connsiteX23-10349" fmla="*/ 2266950 w 2285560"/>
              <a:gd name="connsiteY23-10350" fmla="*/ 4879975 h 9826882"/>
              <a:gd name="connsiteX24-10351" fmla="*/ 2124074 w 2285560"/>
              <a:gd name="connsiteY24-10352" fmla="*/ 5041900 h 9826882"/>
              <a:gd name="connsiteX25-10353" fmla="*/ 1881186 w 2285560"/>
              <a:gd name="connsiteY25-10354" fmla="*/ 5125243 h 9826882"/>
              <a:gd name="connsiteX26-10355" fmla="*/ 1874042 w 2285560"/>
              <a:gd name="connsiteY26-10356" fmla="*/ 5320504 h 9826882"/>
              <a:gd name="connsiteX27-10357" fmla="*/ 1874042 w 2285560"/>
              <a:gd name="connsiteY27-10358" fmla="*/ 9826882 h 9826882"/>
              <a:gd name="connsiteX28-10359" fmla="*/ 921542 w 2285560"/>
              <a:gd name="connsiteY28-10360" fmla="*/ 9826882 h 9826882"/>
              <a:gd name="connsiteX29-10361" fmla="*/ 921542 w 2285560"/>
              <a:gd name="connsiteY29-10362" fmla="*/ 5320504 h 9826882"/>
              <a:gd name="connsiteX0-10363" fmla="*/ 921542 w 2285560"/>
              <a:gd name="connsiteY0-10364" fmla="*/ 5320504 h 9826882"/>
              <a:gd name="connsiteX1-10365" fmla="*/ 795336 w 2285560"/>
              <a:gd name="connsiteY1-10366" fmla="*/ 5191917 h 9826882"/>
              <a:gd name="connsiteX2-10367" fmla="*/ 230979 w 2285560"/>
              <a:gd name="connsiteY2-10368" fmla="*/ 5194299 h 9826882"/>
              <a:gd name="connsiteX3-10369" fmla="*/ 57149 w 2285560"/>
              <a:gd name="connsiteY3-10370" fmla="*/ 5113335 h 9826882"/>
              <a:gd name="connsiteX4-10371" fmla="*/ 0 w 2285560"/>
              <a:gd name="connsiteY4-10372" fmla="*/ 4934742 h 9826882"/>
              <a:gd name="connsiteX5-10373" fmla="*/ 11906 w 2285560"/>
              <a:gd name="connsiteY5-10374" fmla="*/ 2048666 h 9826882"/>
              <a:gd name="connsiteX6-10375" fmla="*/ 64293 w 2285560"/>
              <a:gd name="connsiteY6-10376" fmla="*/ 1893885 h 9826882"/>
              <a:gd name="connsiteX7-10377" fmla="*/ 200025 w 2285560"/>
              <a:gd name="connsiteY7-10378" fmla="*/ 1843881 h 9826882"/>
              <a:gd name="connsiteX8-10379" fmla="*/ 1473994 w 2285560"/>
              <a:gd name="connsiteY8-10380" fmla="*/ 1841498 h 9826882"/>
              <a:gd name="connsiteX9-10381" fmla="*/ 1483518 w 2285560"/>
              <a:gd name="connsiteY9-10382" fmla="*/ 2008186 h 9826882"/>
              <a:gd name="connsiteX10-10383" fmla="*/ 328612 w 2285560"/>
              <a:gd name="connsiteY10-10384" fmla="*/ 2020094 h 9826882"/>
              <a:gd name="connsiteX11-10385" fmla="*/ 214313 w 2285560"/>
              <a:gd name="connsiteY11-10386" fmla="*/ 2039140 h 9826882"/>
              <a:gd name="connsiteX12-10387" fmla="*/ 183356 w 2285560"/>
              <a:gd name="connsiteY12-10388" fmla="*/ 2139157 h 9826882"/>
              <a:gd name="connsiteX13-10389" fmla="*/ 176211 w 2285560"/>
              <a:gd name="connsiteY13-10390" fmla="*/ 4832349 h 9826882"/>
              <a:gd name="connsiteX14-10391" fmla="*/ 333375 w 2285560"/>
              <a:gd name="connsiteY14-10392" fmla="*/ 5018087 h 9826882"/>
              <a:gd name="connsiteX15-10393" fmla="*/ 802481 w 2285560"/>
              <a:gd name="connsiteY15-10394" fmla="*/ 5018086 h 9826882"/>
              <a:gd name="connsiteX16-10395" fmla="*/ 1012030 w 2285560"/>
              <a:gd name="connsiteY16-10396" fmla="*/ 4884737 h 9826882"/>
              <a:gd name="connsiteX17-10397" fmla="*/ 1940719 w 2285560"/>
              <a:gd name="connsiteY17-10398" fmla="*/ 4884737 h 9826882"/>
              <a:gd name="connsiteX18-10399" fmla="*/ 2107406 w 2285560"/>
              <a:gd name="connsiteY18-10400" fmla="*/ 4687093 h 9826882"/>
              <a:gd name="connsiteX19-10401" fmla="*/ 2141198 w 2285560"/>
              <a:gd name="connsiteY19-10402" fmla="*/ 290738 h 9826882"/>
              <a:gd name="connsiteX20-10403" fmla="*/ 1996280 w 2285560"/>
              <a:gd name="connsiteY20-10404" fmla="*/ 192087 h 9826882"/>
              <a:gd name="connsiteX21-10405" fmla="*/ 1999454 w 2285560"/>
              <a:gd name="connsiteY21-10406" fmla="*/ 0 h 9826882"/>
              <a:gd name="connsiteX22-10407" fmla="*/ 2285545 w 2285560"/>
              <a:gd name="connsiteY22-10408" fmla="*/ 169975 h 9826882"/>
              <a:gd name="connsiteX23-10409" fmla="*/ 2266950 w 2285560"/>
              <a:gd name="connsiteY23-10410" fmla="*/ 4879975 h 9826882"/>
              <a:gd name="connsiteX24-10411" fmla="*/ 2124074 w 2285560"/>
              <a:gd name="connsiteY24-10412" fmla="*/ 5041900 h 9826882"/>
              <a:gd name="connsiteX25-10413" fmla="*/ 1881186 w 2285560"/>
              <a:gd name="connsiteY25-10414" fmla="*/ 5125243 h 9826882"/>
              <a:gd name="connsiteX26-10415" fmla="*/ 1874042 w 2285560"/>
              <a:gd name="connsiteY26-10416" fmla="*/ 5320504 h 9826882"/>
              <a:gd name="connsiteX27-10417" fmla="*/ 1874042 w 2285560"/>
              <a:gd name="connsiteY27-10418" fmla="*/ 9826882 h 9826882"/>
              <a:gd name="connsiteX28-10419" fmla="*/ 921542 w 2285560"/>
              <a:gd name="connsiteY28-10420" fmla="*/ 9826882 h 9826882"/>
              <a:gd name="connsiteX29-10421" fmla="*/ 921542 w 2285560"/>
              <a:gd name="connsiteY29-10422" fmla="*/ 5320504 h 9826882"/>
              <a:gd name="connsiteX0-10423" fmla="*/ 921542 w 2285560"/>
              <a:gd name="connsiteY0-10424" fmla="*/ 5320504 h 9826882"/>
              <a:gd name="connsiteX1-10425" fmla="*/ 795336 w 2285560"/>
              <a:gd name="connsiteY1-10426" fmla="*/ 5191917 h 9826882"/>
              <a:gd name="connsiteX2-10427" fmla="*/ 230979 w 2285560"/>
              <a:gd name="connsiteY2-10428" fmla="*/ 5194299 h 9826882"/>
              <a:gd name="connsiteX3-10429" fmla="*/ 57149 w 2285560"/>
              <a:gd name="connsiteY3-10430" fmla="*/ 5113335 h 9826882"/>
              <a:gd name="connsiteX4-10431" fmla="*/ 0 w 2285560"/>
              <a:gd name="connsiteY4-10432" fmla="*/ 4934742 h 9826882"/>
              <a:gd name="connsiteX5-10433" fmla="*/ 11906 w 2285560"/>
              <a:gd name="connsiteY5-10434" fmla="*/ 2048666 h 9826882"/>
              <a:gd name="connsiteX6-10435" fmla="*/ 64293 w 2285560"/>
              <a:gd name="connsiteY6-10436" fmla="*/ 1893885 h 9826882"/>
              <a:gd name="connsiteX7-10437" fmla="*/ 200025 w 2285560"/>
              <a:gd name="connsiteY7-10438" fmla="*/ 1843881 h 9826882"/>
              <a:gd name="connsiteX8-10439" fmla="*/ 1473994 w 2285560"/>
              <a:gd name="connsiteY8-10440" fmla="*/ 1841498 h 9826882"/>
              <a:gd name="connsiteX9-10441" fmla="*/ 1483518 w 2285560"/>
              <a:gd name="connsiteY9-10442" fmla="*/ 2008186 h 9826882"/>
              <a:gd name="connsiteX10-10443" fmla="*/ 328612 w 2285560"/>
              <a:gd name="connsiteY10-10444" fmla="*/ 2020094 h 9826882"/>
              <a:gd name="connsiteX11-10445" fmla="*/ 214313 w 2285560"/>
              <a:gd name="connsiteY11-10446" fmla="*/ 2039140 h 9826882"/>
              <a:gd name="connsiteX12-10447" fmla="*/ 183356 w 2285560"/>
              <a:gd name="connsiteY12-10448" fmla="*/ 2139157 h 9826882"/>
              <a:gd name="connsiteX13-10449" fmla="*/ 176211 w 2285560"/>
              <a:gd name="connsiteY13-10450" fmla="*/ 4832349 h 9826882"/>
              <a:gd name="connsiteX14-10451" fmla="*/ 333375 w 2285560"/>
              <a:gd name="connsiteY14-10452" fmla="*/ 5018087 h 9826882"/>
              <a:gd name="connsiteX15-10453" fmla="*/ 802481 w 2285560"/>
              <a:gd name="connsiteY15-10454" fmla="*/ 5018086 h 9826882"/>
              <a:gd name="connsiteX16-10455" fmla="*/ 1012030 w 2285560"/>
              <a:gd name="connsiteY16-10456" fmla="*/ 4884737 h 9826882"/>
              <a:gd name="connsiteX17-10457" fmla="*/ 1940719 w 2285560"/>
              <a:gd name="connsiteY17-10458" fmla="*/ 4884737 h 9826882"/>
              <a:gd name="connsiteX18-10459" fmla="*/ 2107406 w 2285560"/>
              <a:gd name="connsiteY18-10460" fmla="*/ 4687093 h 9826882"/>
              <a:gd name="connsiteX19-10461" fmla="*/ 2141198 w 2285560"/>
              <a:gd name="connsiteY19-10462" fmla="*/ 290738 h 9826882"/>
              <a:gd name="connsiteX20-10463" fmla="*/ 1996280 w 2285560"/>
              <a:gd name="connsiteY20-10464" fmla="*/ 192087 h 9826882"/>
              <a:gd name="connsiteX21-10465" fmla="*/ 1999454 w 2285560"/>
              <a:gd name="connsiteY21-10466" fmla="*/ 0 h 9826882"/>
              <a:gd name="connsiteX22-10467" fmla="*/ 2285545 w 2285560"/>
              <a:gd name="connsiteY22-10468" fmla="*/ 169975 h 9826882"/>
              <a:gd name="connsiteX23-10469" fmla="*/ 2266950 w 2285560"/>
              <a:gd name="connsiteY23-10470" fmla="*/ 4879975 h 9826882"/>
              <a:gd name="connsiteX24-10471" fmla="*/ 2124074 w 2285560"/>
              <a:gd name="connsiteY24-10472" fmla="*/ 5041900 h 9826882"/>
              <a:gd name="connsiteX25-10473" fmla="*/ 1881186 w 2285560"/>
              <a:gd name="connsiteY25-10474" fmla="*/ 5125243 h 9826882"/>
              <a:gd name="connsiteX26-10475" fmla="*/ 1874042 w 2285560"/>
              <a:gd name="connsiteY26-10476" fmla="*/ 5320504 h 9826882"/>
              <a:gd name="connsiteX27-10477" fmla="*/ 1874042 w 2285560"/>
              <a:gd name="connsiteY27-10478" fmla="*/ 9826882 h 9826882"/>
              <a:gd name="connsiteX28-10479" fmla="*/ 921542 w 2285560"/>
              <a:gd name="connsiteY28-10480" fmla="*/ 9826882 h 9826882"/>
              <a:gd name="connsiteX29-10481" fmla="*/ 921542 w 2285560"/>
              <a:gd name="connsiteY29-10482" fmla="*/ 5320504 h 9826882"/>
              <a:gd name="connsiteX0-10483" fmla="*/ 921542 w 2285560"/>
              <a:gd name="connsiteY0-10484" fmla="*/ 5320504 h 9826882"/>
              <a:gd name="connsiteX1-10485" fmla="*/ 795336 w 2285560"/>
              <a:gd name="connsiteY1-10486" fmla="*/ 5191917 h 9826882"/>
              <a:gd name="connsiteX2-10487" fmla="*/ 230979 w 2285560"/>
              <a:gd name="connsiteY2-10488" fmla="*/ 5194299 h 9826882"/>
              <a:gd name="connsiteX3-10489" fmla="*/ 57149 w 2285560"/>
              <a:gd name="connsiteY3-10490" fmla="*/ 5113335 h 9826882"/>
              <a:gd name="connsiteX4-10491" fmla="*/ 0 w 2285560"/>
              <a:gd name="connsiteY4-10492" fmla="*/ 4934742 h 9826882"/>
              <a:gd name="connsiteX5-10493" fmla="*/ 11906 w 2285560"/>
              <a:gd name="connsiteY5-10494" fmla="*/ 2048666 h 9826882"/>
              <a:gd name="connsiteX6-10495" fmla="*/ 64293 w 2285560"/>
              <a:gd name="connsiteY6-10496" fmla="*/ 1893885 h 9826882"/>
              <a:gd name="connsiteX7-10497" fmla="*/ 200025 w 2285560"/>
              <a:gd name="connsiteY7-10498" fmla="*/ 1843881 h 9826882"/>
              <a:gd name="connsiteX8-10499" fmla="*/ 1473994 w 2285560"/>
              <a:gd name="connsiteY8-10500" fmla="*/ 1841498 h 9826882"/>
              <a:gd name="connsiteX9-10501" fmla="*/ 1483518 w 2285560"/>
              <a:gd name="connsiteY9-10502" fmla="*/ 2008186 h 9826882"/>
              <a:gd name="connsiteX10-10503" fmla="*/ 328612 w 2285560"/>
              <a:gd name="connsiteY10-10504" fmla="*/ 2020094 h 9826882"/>
              <a:gd name="connsiteX11-10505" fmla="*/ 214313 w 2285560"/>
              <a:gd name="connsiteY11-10506" fmla="*/ 2039140 h 9826882"/>
              <a:gd name="connsiteX12-10507" fmla="*/ 183356 w 2285560"/>
              <a:gd name="connsiteY12-10508" fmla="*/ 2139157 h 9826882"/>
              <a:gd name="connsiteX13-10509" fmla="*/ 176211 w 2285560"/>
              <a:gd name="connsiteY13-10510" fmla="*/ 4832349 h 9826882"/>
              <a:gd name="connsiteX14-10511" fmla="*/ 333375 w 2285560"/>
              <a:gd name="connsiteY14-10512" fmla="*/ 5018087 h 9826882"/>
              <a:gd name="connsiteX15-10513" fmla="*/ 802481 w 2285560"/>
              <a:gd name="connsiteY15-10514" fmla="*/ 5018086 h 9826882"/>
              <a:gd name="connsiteX16-10515" fmla="*/ 1012030 w 2285560"/>
              <a:gd name="connsiteY16-10516" fmla="*/ 4884737 h 9826882"/>
              <a:gd name="connsiteX17-10517" fmla="*/ 1940719 w 2285560"/>
              <a:gd name="connsiteY17-10518" fmla="*/ 4884737 h 9826882"/>
              <a:gd name="connsiteX18-10519" fmla="*/ 2107406 w 2285560"/>
              <a:gd name="connsiteY18-10520" fmla="*/ 4687093 h 9826882"/>
              <a:gd name="connsiteX19-10521" fmla="*/ 2141198 w 2285560"/>
              <a:gd name="connsiteY19-10522" fmla="*/ 290738 h 9826882"/>
              <a:gd name="connsiteX20-10523" fmla="*/ 1996280 w 2285560"/>
              <a:gd name="connsiteY20-10524" fmla="*/ 192087 h 9826882"/>
              <a:gd name="connsiteX21-10525" fmla="*/ 1999454 w 2285560"/>
              <a:gd name="connsiteY21-10526" fmla="*/ 0 h 9826882"/>
              <a:gd name="connsiteX22-10527" fmla="*/ 2285545 w 2285560"/>
              <a:gd name="connsiteY22-10528" fmla="*/ 169975 h 9826882"/>
              <a:gd name="connsiteX23-10529" fmla="*/ 2266950 w 2285560"/>
              <a:gd name="connsiteY23-10530" fmla="*/ 4879975 h 9826882"/>
              <a:gd name="connsiteX24-10531" fmla="*/ 2124074 w 2285560"/>
              <a:gd name="connsiteY24-10532" fmla="*/ 5041900 h 9826882"/>
              <a:gd name="connsiteX25-10533" fmla="*/ 1881186 w 2285560"/>
              <a:gd name="connsiteY25-10534" fmla="*/ 5125243 h 9826882"/>
              <a:gd name="connsiteX26-10535" fmla="*/ 1874042 w 2285560"/>
              <a:gd name="connsiteY26-10536" fmla="*/ 5320504 h 9826882"/>
              <a:gd name="connsiteX27-10537" fmla="*/ 1874042 w 2285560"/>
              <a:gd name="connsiteY27-10538" fmla="*/ 9826882 h 9826882"/>
              <a:gd name="connsiteX28-10539" fmla="*/ 921542 w 2285560"/>
              <a:gd name="connsiteY28-10540" fmla="*/ 9826882 h 9826882"/>
              <a:gd name="connsiteX29-10541" fmla="*/ 921542 w 2285560"/>
              <a:gd name="connsiteY29-10542" fmla="*/ 5320504 h 9826882"/>
              <a:gd name="connsiteX0-10543" fmla="*/ 921542 w 2285560"/>
              <a:gd name="connsiteY0-10544" fmla="*/ 5320504 h 9826882"/>
              <a:gd name="connsiteX1-10545" fmla="*/ 795336 w 2285560"/>
              <a:gd name="connsiteY1-10546" fmla="*/ 5191917 h 9826882"/>
              <a:gd name="connsiteX2-10547" fmla="*/ 230979 w 2285560"/>
              <a:gd name="connsiteY2-10548" fmla="*/ 5194299 h 9826882"/>
              <a:gd name="connsiteX3-10549" fmla="*/ 57149 w 2285560"/>
              <a:gd name="connsiteY3-10550" fmla="*/ 5113335 h 9826882"/>
              <a:gd name="connsiteX4-10551" fmla="*/ 0 w 2285560"/>
              <a:gd name="connsiteY4-10552" fmla="*/ 4934742 h 9826882"/>
              <a:gd name="connsiteX5-10553" fmla="*/ 11906 w 2285560"/>
              <a:gd name="connsiteY5-10554" fmla="*/ 2048666 h 9826882"/>
              <a:gd name="connsiteX6-10555" fmla="*/ 64293 w 2285560"/>
              <a:gd name="connsiteY6-10556" fmla="*/ 1893885 h 9826882"/>
              <a:gd name="connsiteX7-10557" fmla="*/ 200025 w 2285560"/>
              <a:gd name="connsiteY7-10558" fmla="*/ 1843881 h 9826882"/>
              <a:gd name="connsiteX8-10559" fmla="*/ 1473994 w 2285560"/>
              <a:gd name="connsiteY8-10560" fmla="*/ 1841498 h 9826882"/>
              <a:gd name="connsiteX9-10561" fmla="*/ 1483518 w 2285560"/>
              <a:gd name="connsiteY9-10562" fmla="*/ 2008186 h 9826882"/>
              <a:gd name="connsiteX10-10563" fmla="*/ 328612 w 2285560"/>
              <a:gd name="connsiteY10-10564" fmla="*/ 2020094 h 9826882"/>
              <a:gd name="connsiteX11-10565" fmla="*/ 214313 w 2285560"/>
              <a:gd name="connsiteY11-10566" fmla="*/ 2039140 h 9826882"/>
              <a:gd name="connsiteX12-10567" fmla="*/ 183356 w 2285560"/>
              <a:gd name="connsiteY12-10568" fmla="*/ 2139157 h 9826882"/>
              <a:gd name="connsiteX13-10569" fmla="*/ 176211 w 2285560"/>
              <a:gd name="connsiteY13-10570" fmla="*/ 4832349 h 9826882"/>
              <a:gd name="connsiteX14-10571" fmla="*/ 333375 w 2285560"/>
              <a:gd name="connsiteY14-10572" fmla="*/ 5018087 h 9826882"/>
              <a:gd name="connsiteX15-10573" fmla="*/ 802481 w 2285560"/>
              <a:gd name="connsiteY15-10574" fmla="*/ 5018086 h 9826882"/>
              <a:gd name="connsiteX16-10575" fmla="*/ 1012030 w 2285560"/>
              <a:gd name="connsiteY16-10576" fmla="*/ 4884737 h 9826882"/>
              <a:gd name="connsiteX17-10577" fmla="*/ 1940719 w 2285560"/>
              <a:gd name="connsiteY17-10578" fmla="*/ 4884737 h 9826882"/>
              <a:gd name="connsiteX18-10579" fmla="*/ 2107406 w 2285560"/>
              <a:gd name="connsiteY18-10580" fmla="*/ 4687093 h 9826882"/>
              <a:gd name="connsiteX19-10581" fmla="*/ 2141198 w 2285560"/>
              <a:gd name="connsiteY19-10582" fmla="*/ 290738 h 9826882"/>
              <a:gd name="connsiteX20-10583" fmla="*/ 1996280 w 2285560"/>
              <a:gd name="connsiteY20-10584" fmla="*/ 192087 h 9826882"/>
              <a:gd name="connsiteX21-10585" fmla="*/ 1999454 w 2285560"/>
              <a:gd name="connsiteY21-10586" fmla="*/ 0 h 9826882"/>
              <a:gd name="connsiteX22-10587" fmla="*/ 2285545 w 2285560"/>
              <a:gd name="connsiteY22-10588" fmla="*/ 169975 h 9826882"/>
              <a:gd name="connsiteX23-10589" fmla="*/ 2266950 w 2285560"/>
              <a:gd name="connsiteY23-10590" fmla="*/ 4879975 h 9826882"/>
              <a:gd name="connsiteX24-10591" fmla="*/ 2124074 w 2285560"/>
              <a:gd name="connsiteY24-10592" fmla="*/ 5041900 h 9826882"/>
              <a:gd name="connsiteX25-10593" fmla="*/ 1881186 w 2285560"/>
              <a:gd name="connsiteY25-10594" fmla="*/ 5125243 h 9826882"/>
              <a:gd name="connsiteX26-10595" fmla="*/ 1874042 w 2285560"/>
              <a:gd name="connsiteY26-10596" fmla="*/ 5320504 h 9826882"/>
              <a:gd name="connsiteX27-10597" fmla="*/ 1874042 w 2285560"/>
              <a:gd name="connsiteY27-10598" fmla="*/ 9826882 h 9826882"/>
              <a:gd name="connsiteX28-10599" fmla="*/ 921542 w 2285560"/>
              <a:gd name="connsiteY28-10600" fmla="*/ 9826882 h 9826882"/>
              <a:gd name="connsiteX29-10601" fmla="*/ 921542 w 2285560"/>
              <a:gd name="connsiteY29-10602" fmla="*/ 5320504 h 9826882"/>
              <a:gd name="connsiteX0-10603" fmla="*/ 921542 w 2285560"/>
              <a:gd name="connsiteY0-10604" fmla="*/ 5320504 h 9826882"/>
              <a:gd name="connsiteX1-10605" fmla="*/ 795336 w 2285560"/>
              <a:gd name="connsiteY1-10606" fmla="*/ 5191917 h 9826882"/>
              <a:gd name="connsiteX2-10607" fmla="*/ 230979 w 2285560"/>
              <a:gd name="connsiteY2-10608" fmla="*/ 5194299 h 9826882"/>
              <a:gd name="connsiteX3-10609" fmla="*/ 57149 w 2285560"/>
              <a:gd name="connsiteY3-10610" fmla="*/ 5113335 h 9826882"/>
              <a:gd name="connsiteX4-10611" fmla="*/ 0 w 2285560"/>
              <a:gd name="connsiteY4-10612" fmla="*/ 4934742 h 9826882"/>
              <a:gd name="connsiteX5-10613" fmla="*/ 11906 w 2285560"/>
              <a:gd name="connsiteY5-10614" fmla="*/ 2048666 h 9826882"/>
              <a:gd name="connsiteX6-10615" fmla="*/ 64293 w 2285560"/>
              <a:gd name="connsiteY6-10616" fmla="*/ 1893885 h 9826882"/>
              <a:gd name="connsiteX7-10617" fmla="*/ 200025 w 2285560"/>
              <a:gd name="connsiteY7-10618" fmla="*/ 1843881 h 9826882"/>
              <a:gd name="connsiteX8-10619" fmla="*/ 1473994 w 2285560"/>
              <a:gd name="connsiteY8-10620" fmla="*/ 1841498 h 9826882"/>
              <a:gd name="connsiteX9-10621" fmla="*/ 1483518 w 2285560"/>
              <a:gd name="connsiteY9-10622" fmla="*/ 2008186 h 9826882"/>
              <a:gd name="connsiteX10-10623" fmla="*/ 328612 w 2285560"/>
              <a:gd name="connsiteY10-10624" fmla="*/ 2020094 h 9826882"/>
              <a:gd name="connsiteX11-10625" fmla="*/ 214313 w 2285560"/>
              <a:gd name="connsiteY11-10626" fmla="*/ 2039140 h 9826882"/>
              <a:gd name="connsiteX12-10627" fmla="*/ 183356 w 2285560"/>
              <a:gd name="connsiteY12-10628" fmla="*/ 2139157 h 9826882"/>
              <a:gd name="connsiteX13-10629" fmla="*/ 176211 w 2285560"/>
              <a:gd name="connsiteY13-10630" fmla="*/ 4832349 h 9826882"/>
              <a:gd name="connsiteX14-10631" fmla="*/ 219073 w 2285560"/>
              <a:gd name="connsiteY14-10632" fmla="*/ 4941885 h 9826882"/>
              <a:gd name="connsiteX15-10633" fmla="*/ 333375 w 2285560"/>
              <a:gd name="connsiteY15-10634" fmla="*/ 5018087 h 9826882"/>
              <a:gd name="connsiteX16-10635" fmla="*/ 802481 w 2285560"/>
              <a:gd name="connsiteY16-10636" fmla="*/ 5018086 h 9826882"/>
              <a:gd name="connsiteX17-10637" fmla="*/ 1012030 w 2285560"/>
              <a:gd name="connsiteY17-10638" fmla="*/ 4884737 h 9826882"/>
              <a:gd name="connsiteX18-10639" fmla="*/ 1940719 w 2285560"/>
              <a:gd name="connsiteY18-10640" fmla="*/ 4884737 h 9826882"/>
              <a:gd name="connsiteX19-10641" fmla="*/ 2107406 w 2285560"/>
              <a:gd name="connsiteY19-10642" fmla="*/ 4687093 h 9826882"/>
              <a:gd name="connsiteX20-10643" fmla="*/ 2141198 w 2285560"/>
              <a:gd name="connsiteY20-10644" fmla="*/ 290738 h 9826882"/>
              <a:gd name="connsiteX21-10645" fmla="*/ 1996280 w 2285560"/>
              <a:gd name="connsiteY21-10646" fmla="*/ 192087 h 9826882"/>
              <a:gd name="connsiteX22-10647" fmla="*/ 1999454 w 2285560"/>
              <a:gd name="connsiteY22-10648" fmla="*/ 0 h 9826882"/>
              <a:gd name="connsiteX23-10649" fmla="*/ 2285545 w 2285560"/>
              <a:gd name="connsiteY23-10650" fmla="*/ 169975 h 9826882"/>
              <a:gd name="connsiteX24-10651" fmla="*/ 2266950 w 2285560"/>
              <a:gd name="connsiteY24-10652" fmla="*/ 4879975 h 9826882"/>
              <a:gd name="connsiteX25-10653" fmla="*/ 2124074 w 2285560"/>
              <a:gd name="connsiteY25-10654" fmla="*/ 5041900 h 9826882"/>
              <a:gd name="connsiteX26-10655" fmla="*/ 1881186 w 2285560"/>
              <a:gd name="connsiteY26-10656" fmla="*/ 5125243 h 9826882"/>
              <a:gd name="connsiteX27-10657" fmla="*/ 1874042 w 2285560"/>
              <a:gd name="connsiteY27-10658" fmla="*/ 5320504 h 9826882"/>
              <a:gd name="connsiteX28-10659" fmla="*/ 1874042 w 2285560"/>
              <a:gd name="connsiteY28-10660" fmla="*/ 9826882 h 9826882"/>
              <a:gd name="connsiteX29-10661" fmla="*/ 921542 w 2285560"/>
              <a:gd name="connsiteY29-10662" fmla="*/ 9826882 h 9826882"/>
              <a:gd name="connsiteX30" fmla="*/ 921542 w 2285560"/>
              <a:gd name="connsiteY30" fmla="*/ 5320504 h 9826882"/>
              <a:gd name="connsiteX0-10663" fmla="*/ 921542 w 2285560"/>
              <a:gd name="connsiteY0-10664" fmla="*/ 5320504 h 9826882"/>
              <a:gd name="connsiteX1-10665" fmla="*/ 795336 w 2285560"/>
              <a:gd name="connsiteY1-10666" fmla="*/ 5191917 h 9826882"/>
              <a:gd name="connsiteX2-10667" fmla="*/ 230979 w 2285560"/>
              <a:gd name="connsiteY2-10668" fmla="*/ 5194299 h 9826882"/>
              <a:gd name="connsiteX3-10669" fmla="*/ 57149 w 2285560"/>
              <a:gd name="connsiteY3-10670" fmla="*/ 5113335 h 9826882"/>
              <a:gd name="connsiteX4-10671" fmla="*/ 0 w 2285560"/>
              <a:gd name="connsiteY4-10672" fmla="*/ 4934742 h 9826882"/>
              <a:gd name="connsiteX5-10673" fmla="*/ 11906 w 2285560"/>
              <a:gd name="connsiteY5-10674" fmla="*/ 2048666 h 9826882"/>
              <a:gd name="connsiteX6-10675" fmla="*/ 64293 w 2285560"/>
              <a:gd name="connsiteY6-10676" fmla="*/ 1893885 h 9826882"/>
              <a:gd name="connsiteX7-10677" fmla="*/ 200025 w 2285560"/>
              <a:gd name="connsiteY7-10678" fmla="*/ 1843881 h 9826882"/>
              <a:gd name="connsiteX8-10679" fmla="*/ 1473994 w 2285560"/>
              <a:gd name="connsiteY8-10680" fmla="*/ 1841498 h 9826882"/>
              <a:gd name="connsiteX9-10681" fmla="*/ 1483518 w 2285560"/>
              <a:gd name="connsiteY9-10682" fmla="*/ 2008186 h 9826882"/>
              <a:gd name="connsiteX10-10683" fmla="*/ 328612 w 2285560"/>
              <a:gd name="connsiteY10-10684" fmla="*/ 2020094 h 9826882"/>
              <a:gd name="connsiteX11-10685" fmla="*/ 214313 w 2285560"/>
              <a:gd name="connsiteY11-10686" fmla="*/ 2039140 h 9826882"/>
              <a:gd name="connsiteX12-10687" fmla="*/ 183356 w 2285560"/>
              <a:gd name="connsiteY12-10688" fmla="*/ 2139157 h 9826882"/>
              <a:gd name="connsiteX13-10689" fmla="*/ 176211 w 2285560"/>
              <a:gd name="connsiteY13-10690" fmla="*/ 4832349 h 9826882"/>
              <a:gd name="connsiteX14-10691" fmla="*/ 219073 w 2285560"/>
              <a:gd name="connsiteY14-10692" fmla="*/ 4941885 h 9826882"/>
              <a:gd name="connsiteX15-10693" fmla="*/ 333375 w 2285560"/>
              <a:gd name="connsiteY15-10694" fmla="*/ 5018087 h 9826882"/>
              <a:gd name="connsiteX16-10695" fmla="*/ 802481 w 2285560"/>
              <a:gd name="connsiteY16-10696" fmla="*/ 5018086 h 9826882"/>
              <a:gd name="connsiteX17-10697" fmla="*/ 1012030 w 2285560"/>
              <a:gd name="connsiteY17-10698" fmla="*/ 4884737 h 9826882"/>
              <a:gd name="connsiteX18-10699" fmla="*/ 1940719 w 2285560"/>
              <a:gd name="connsiteY18-10700" fmla="*/ 4884737 h 9826882"/>
              <a:gd name="connsiteX19-10701" fmla="*/ 2107406 w 2285560"/>
              <a:gd name="connsiteY19-10702" fmla="*/ 4687093 h 9826882"/>
              <a:gd name="connsiteX20-10703" fmla="*/ 2141198 w 2285560"/>
              <a:gd name="connsiteY20-10704" fmla="*/ 290738 h 9826882"/>
              <a:gd name="connsiteX21-10705" fmla="*/ 1996280 w 2285560"/>
              <a:gd name="connsiteY21-10706" fmla="*/ 192087 h 9826882"/>
              <a:gd name="connsiteX22-10707" fmla="*/ 1999454 w 2285560"/>
              <a:gd name="connsiteY22-10708" fmla="*/ 0 h 9826882"/>
              <a:gd name="connsiteX23-10709" fmla="*/ 2285545 w 2285560"/>
              <a:gd name="connsiteY23-10710" fmla="*/ 169975 h 9826882"/>
              <a:gd name="connsiteX24-10711" fmla="*/ 2266950 w 2285560"/>
              <a:gd name="connsiteY24-10712" fmla="*/ 4879975 h 9826882"/>
              <a:gd name="connsiteX25-10713" fmla="*/ 2124074 w 2285560"/>
              <a:gd name="connsiteY25-10714" fmla="*/ 5041900 h 9826882"/>
              <a:gd name="connsiteX26-10715" fmla="*/ 1881186 w 2285560"/>
              <a:gd name="connsiteY26-10716" fmla="*/ 5125243 h 9826882"/>
              <a:gd name="connsiteX27-10717" fmla="*/ 1874042 w 2285560"/>
              <a:gd name="connsiteY27-10718" fmla="*/ 5320504 h 9826882"/>
              <a:gd name="connsiteX28-10719" fmla="*/ 1874042 w 2285560"/>
              <a:gd name="connsiteY28-10720" fmla="*/ 9826882 h 9826882"/>
              <a:gd name="connsiteX29-10721" fmla="*/ 921542 w 2285560"/>
              <a:gd name="connsiteY29-10722" fmla="*/ 9826882 h 9826882"/>
              <a:gd name="connsiteX30-10723" fmla="*/ 921542 w 2285560"/>
              <a:gd name="connsiteY30-10724" fmla="*/ 5320504 h 9826882"/>
              <a:gd name="connsiteX0-10725" fmla="*/ 921542 w 2285560"/>
              <a:gd name="connsiteY0-10726" fmla="*/ 5320504 h 9826882"/>
              <a:gd name="connsiteX1-10727" fmla="*/ 795336 w 2285560"/>
              <a:gd name="connsiteY1-10728" fmla="*/ 5191917 h 9826882"/>
              <a:gd name="connsiteX2-10729" fmla="*/ 230979 w 2285560"/>
              <a:gd name="connsiteY2-10730" fmla="*/ 5194299 h 9826882"/>
              <a:gd name="connsiteX3-10731" fmla="*/ 57149 w 2285560"/>
              <a:gd name="connsiteY3-10732" fmla="*/ 5113335 h 9826882"/>
              <a:gd name="connsiteX4-10733" fmla="*/ 0 w 2285560"/>
              <a:gd name="connsiteY4-10734" fmla="*/ 4934742 h 9826882"/>
              <a:gd name="connsiteX5-10735" fmla="*/ 11906 w 2285560"/>
              <a:gd name="connsiteY5-10736" fmla="*/ 2048666 h 9826882"/>
              <a:gd name="connsiteX6-10737" fmla="*/ 64293 w 2285560"/>
              <a:gd name="connsiteY6-10738" fmla="*/ 1893885 h 9826882"/>
              <a:gd name="connsiteX7-10739" fmla="*/ 200025 w 2285560"/>
              <a:gd name="connsiteY7-10740" fmla="*/ 1843881 h 9826882"/>
              <a:gd name="connsiteX8-10741" fmla="*/ 1473994 w 2285560"/>
              <a:gd name="connsiteY8-10742" fmla="*/ 1841498 h 9826882"/>
              <a:gd name="connsiteX9-10743" fmla="*/ 1483518 w 2285560"/>
              <a:gd name="connsiteY9-10744" fmla="*/ 2008186 h 9826882"/>
              <a:gd name="connsiteX10-10745" fmla="*/ 328612 w 2285560"/>
              <a:gd name="connsiteY10-10746" fmla="*/ 2020094 h 9826882"/>
              <a:gd name="connsiteX11-10747" fmla="*/ 214313 w 2285560"/>
              <a:gd name="connsiteY11-10748" fmla="*/ 2039140 h 9826882"/>
              <a:gd name="connsiteX12-10749" fmla="*/ 183356 w 2285560"/>
              <a:gd name="connsiteY12-10750" fmla="*/ 2139157 h 9826882"/>
              <a:gd name="connsiteX13-10751" fmla="*/ 176211 w 2285560"/>
              <a:gd name="connsiteY13-10752" fmla="*/ 4832349 h 9826882"/>
              <a:gd name="connsiteX14-10753" fmla="*/ 219073 w 2285560"/>
              <a:gd name="connsiteY14-10754" fmla="*/ 4941885 h 9826882"/>
              <a:gd name="connsiteX15-10755" fmla="*/ 333375 w 2285560"/>
              <a:gd name="connsiteY15-10756" fmla="*/ 5018087 h 9826882"/>
              <a:gd name="connsiteX16-10757" fmla="*/ 802481 w 2285560"/>
              <a:gd name="connsiteY16-10758" fmla="*/ 5018086 h 9826882"/>
              <a:gd name="connsiteX17-10759" fmla="*/ 1012030 w 2285560"/>
              <a:gd name="connsiteY17-10760" fmla="*/ 4884737 h 9826882"/>
              <a:gd name="connsiteX18-10761" fmla="*/ 1940719 w 2285560"/>
              <a:gd name="connsiteY18-10762" fmla="*/ 4884737 h 9826882"/>
              <a:gd name="connsiteX19-10763" fmla="*/ 2107406 w 2285560"/>
              <a:gd name="connsiteY19-10764" fmla="*/ 4687093 h 9826882"/>
              <a:gd name="connsiteX20-10765" fmla="*/ 2141198 w 2285560"/>
              <a:gd name="connsiteY20-10766" fmla="*/ 290738 h 9826882"/>
              <a:gd name="connsiteX21-10767" fmla="*/ 1996280 w 2285560"/>
              <a:gd name="connsiteY21-10768" fmla="*/ 192087 h 9826882"/>
              <a:gd name="connsiteX22-10769" fmla="*/ 1999454 w 2285560"/>
              <a:gd name="connsiteY22-10770" fmla="*/ 0 h 9826882"/>
              <a:gd name="connsiteX23-10771" fmla="*/ 2285545 w 2285560"/>
              <a:gd name="connsiteY23-10772" fmla="*/ 169975 h 9826882"/>
              <a:gd name="connsiteX24-10773" fmla="*/ 2266950 w 2285560"/>
              <a:gd name="connsiteY24-10774" fmla="*/ 4879975 h 9826882"/>
              <a:gd name="connsiteX25-10775" fmla="*/ 2124074 w 2285560"/>
              <a:gd name="connsiteY25-10776" fmla="*/ 5041900 h 9826882"/>
              <a:gd name="connsiteX26-10777" fmla="*/ 1881186 w 2285560"/>
              <a:gd name="connsiteY26-10778" fmla="*/ 5125243 h 9826882"/>
              <a:gd name="connsiteX27-10779" fmla="*/ 1874042 w 2285560"/>
              <a:gd name="connsiteY27-10780" fmla="*/ 5320504 h 9826882"/>
              <a:gd name="connsiteX28-10781" fmla="*/ 1874042 w 2285560"/>
              <a:gd name="connsiteY28-10782" fmla="*/ 9826882 h 9826882"/>
              <a:gd name="connsiteX29-10783" fmla="*/ 921542 w 2285560"/>
              <a:gd name="connsiteY29-10784" fmla="*/ 9826882 h 9826882"/>
              <a:gd name="connsiteX30-10785" fmla="*/ 921542 w 2285560"/>
              <a:gd name="connsiteY30-10786" fmla="*/ 5320504 h 9826882"/>
              <a:gd name="connsiteX0-10787" fmla="*/ 921542 w 2285560"/>
              <a:gd name="connsiteY0-10788" fmla="*/ 5320504 h 9826882"/>
              <a:gd name="connsiteX1-10789" fmla="*/ 795336 w 2285560"/>
              <a:gd name="connsiteY1-10790" fmla="*/ 5191917 h 9826882"/>
              <a:gd name="connsiteX2-10791" fmla="*/ 230979 w 2285560"/>
              <a:gd name="connsiteY2-10792" fmla="*/ 5194299 h 9826882"/>
              <a:gd name="connsiteX3-10793" fmla="*/ 57149 w 2285560"/>
              <a:gd name="connsiteY3-10794" fmla="*/ 5113335 h 9826882"/>
              <a:gd name="connsiteX4-10795" fmla="*/ 0 w 2285560"/>
              <a:gd name="connsiteY4-10796" fmla="*/ 4934742 h 9826882"/>
              <a:gd name="connsiteX5-10797" fmla="*/ 11906 w 2285560"/>
              <a:gd name="connsiteY5-10798" fmla="*/ 2048666 h 9826882"/>
              <a:gd name="connsiteX6-10799" fmla="*/ 64293 w 2285560"/>
              <a:gd name="connsiteY6-10800" fmla="*/ 1893885 h 9826882"/>
              <a:gd name="connsiteX7-10801" fmla="*/ 200025 w 2285560"/>
              <a:gd name="connsiteY7-10802" fmla="*/ 1843881 h 9826882"/>
              <a:gd name="connsiteX8-10803" fmla="*/ 1473994 w 2285560"/>
              <a:gd name="connsiteY8-10804" fmla="*/ 1841498 h 9826882"/>
              <a:gd name="connsiteX9-10805" fmla="*/ 1483518 w 2285560"/>
              <a:gd name="connsiteY9-10806" fmla="*/ 2008186 h 9826882"/>
              <a:gd name="connsiteX10-10807" fmla="*/ 328612 w 2285560"/>
              <a:gd name="connsiteY10-10808" fmla="*/ 2020094 h 9826882"/>
              <a:gd name="connsiteX11-10809" fmla="*/ 214313 w 2285560"/>
              <a:gd name="connsiteY11-10810" fmla="*/ 2039140 h 9826882"/>
              <a:gd name="connsiteX12-10811" fmla="*/ 183356 w 2285560"/>
              <a:gd name="connsiteY12-10812" fmla="*/ 2139157 h 9826882"/>
              <a:gd name="connsiteX13-10813" fmla="*/ 176211 w 2285560"/>
              <a:gd name="connsiteY13-10814" fmla="*/ 4832349 h 9826882"/>
              <a:gd name="connsiteX14-10815" fmla="*/ 219073 w 2285560"/>
              <a:gd name="connsiteY14-10816" fmla="*/ 4941885 h 9826882"/>
              <a:gd name="connsiteX15-10817" fmla="*/ 333375 w 2285560"/>
              <a:gd name="connsiteY15-10818" fmla="*/ 5018087 h 9826882"/>
              <a:gd name="connsiteX16-10819" fmla="*/ 802481 w 2285560"/>
              <a:gd name="connsiteY16-10820" fmla="*/ 5018086 h 9826882"/>
              <a:gd name="connsiteX17-10821" fmla="*/ 1012030 w 2285560"/>
              <a:gd name="connsiteY17-10822" fmla="*/ 4884737 h 9826882"/>
              <a:gd name="connsiteX18-10823" fmla="*/ 1940719 w 2285560"/>
              <a:gd name="connsiteY18-10824" fmla="*/ 4884737 h 9826882"/>
              <a:gd name="connsiteX19-10825" fmla="*/ 2107406 w 2285560"/>
              <a:gd name="connsiteY19-10826" fmla="*/ 4687093 h 9826882"/>
              <a:gd name="connsiteX20-10827" fmla="*/ 2141198 w 2285560"/>
              <a:gd name="connsiteY20-10828" fmla="*/ 290738 h 9826882"/>
              <a:gd name="connsiteX21-10829" fmla="*/ 1996280 w 2285560"/>
              <a:gd name="connsiteY21-10830" fmla="*/ 192087 h 9826882"/>
              <a:gd name="connsiteX22-10831" fmla="*/ 1999454 w 2285560"/>
              <a:gd name="connsiteY22-10832" fmla="*/ 0 h 9826882"/>
              <a:gd name="connsiteX23-10833" fmla="*/ 2285545 w 2285560"/>
              <a:gd name="connsiteY23-10834" fmla="*/ 169975 h 9826882"/>
              <a:gd name="connsiteX24-10835" fmla="*/ 2266950 w 2285560"/>
              <a:gd name="connsiteY24-10836" fmla="*/ 4879975 h 9826882"/>
              <a:gd name="connsiteX25-10837" fmla="*/ 2124074 w 2285560"/>
              <a:gd name="connsiteY25-10838" fmla="*/ 5041900 h 9826882"/>
              <a:gd name="connsiteX26-10839" fmla="*/ 1881186 w 2285560"/>
              <a:gd name="connsiteY26-10840" fmla="*/ 5125243 h 9826882"/>
              <a:gd name="connsiteX27-10841" fmla="*/ 1874042 w 2285560"/>
              <a:gd name="connsiteY27-10842" fmla="*/ 5320504 h 9826882"/>
              <a:gd name="connsiteX28-10843" fmla="*/ 1874042 w 2285560"/>
              <a:gd name="connsiteY28-10844" fmla="*/ 9826882 h 9826882"/>
              <a:gd name="connsiteX29-10845" fmla="*/ 921542 w 2285560"/>
              <a:gd name="connsiteY29-10846" fmla="*/ 9826882 h 9826882"/>
              <a:gd name="connsiteX30-10847" fmla="*/ 921542 w 2285560"/>
              <a:gd name="connsiteY30-10848" fmla="*/ 5320504 h 9826882"/>
              <a:gd name="connsiteX0-10849" fmla="*/ 921542 w 2285560"/>
              <a:gd name="connsiteY0-10850" fmla="*/ 5320504 h 9826882"/>
              <a:gd name="connsiteX1-10851" fmla="*/ 795336 w 2285560"/>
              <a:gd name="connsiteY1-10852" fmla="*/ 5191917 h 9826882"/>
              <a:gd name="connsiteX2-10853" fmla="*/ 230979 w 2285560"/>
              <a:gd name="connsiteY2-10854" fmla="*/ 5194299 h 9826882"/>
              <a:gd name="connsiteX3-10855" fmla="*/ 57149 w 2285560"/>
              <a:gd name="connsiteY3-10856" fmla="*/ 5113335 h 9826882"/>
              <a:gd name="connsiteX4-10857" fmla="*/ 0 w 2285560"/>
              <a:gd name="connsiteY4-10858" fmla="*/ 4934742 h 9826882"/>
              <a:gd name="connsiteX5-10859" fmla="*/ 11906 w 2285560"/>
              <a:gd name="connsiteY5-10860" fmla="*/ 2048666 h 9826882"/>
              <a:gd name="connsiteX6-10861" fmla="*/ 64293 w 2285560"/>
              <a:gd name="connsiteY6-10862" fmla="*/ 1893885 h 9826882"/>
              <a:gd name="connsiteX7-10863" fmla="*/ 200025 w 2285560"/>
              <a:gd name="connsiteY7-10864" fmla="*/ 1843881 h 9826882"/>
              <a:gd name="connsiteX8-10865" fmla="*/ 1473994 w 2285560"/>
              <a:gd name="connsiteY8-10866" fmla="*/ 1841498 h 9826882"/>
              <a:gd name="connsiteX9-10867" fmla="*/ 1483518 w 2285560"/>
              <a:gd name="connsiteY9-10868" fmla="*/ 2008186 h 9826882"/>
              <a:gd name="connsiteX10-10869" fmla="*/ 328612 w 2285560"/>
              <a:gd name="connsiteY10-10870" fmla="*/ 2020094 h 9826882"/>
              <a:gd name="connsiteX11-10871" fmla="*/ 214313 w 2285560"/>
              <a:gd name="connsiteY11-10872" fmla="*/ 2039140 h 9826882"/>
              <a:gd name="connsiteX12-10873" fmla="*/ 183356 w 2285560"/>
              <a:gd name="connsiteY12-10874" fmla="*/ 2139157 h 9826882"/>
              <a:gd name="connsiteX13-10875" fmla="*/ 176211 w 2285560"/>
              <a:gd name="connsiteY13-10876" fmla="*/ 4832349 h 9826882"/>
              <a:gd name="connsiteX14-10877" fmla="*/ 219073 w 2285560"/>
              <a:gd name="connsiteY14-10878" fmla="*/ 4941885 h 9826882"/>
              <a:gd name="connsiteX15-10879" fmla="*/ 333375 w 2285560"/>
              <a:gd name="connsiteY15-10880" fmla="*/ 5018087 h 9826882"/>
              <a:gd name="connsiteX16-10881" fmla="*/ 802481 w 2285560"/>
              <a:gd name="connsiteY16-10882" fmla="*/ 5018086 h 9826882"/>
              <a:gd name="connsiteX17-10883" fmla="*/ 1012030 w 2285560"/>
              <a:gd name="connsiteY17-10884" fmla="*/ 4884737 h 9826882"/>
              <a:gd name="connsiteX18-10885" fmla="*/ 1940719 w 2285560"/>
              <a:gd name="connsiteY18-10886" fmla="*/ 4884737 h 9826882"/>
              <a:gd name="connsiteX19-10887" fmla="*/ 2107406 w 2285560"/>
              <a:gd name="connsiteY19-10888" fmla="*/ 4687093 h 9826882"/>
              <a:gd name="connsiteX20-10889" fmla="*/ 2141198 w 2285560"/>
              <a:gd name="connsiteY20-10890" fmla="*/ 290738 h 9826882"/>
              <a:gd name="connsiteX21-10891" fmla="*/ 1996280 w 2285560"/>
              <a:gd name="connsiteY21-10892" fmla="*/ 192087 h 9826882"/>
              <a:gd name="connsiteX22-10893" fmla="*/ 1999454 w 2285560"/>
              <a:gd name="connsiteY22-10894" fmla="*/ 0 h 9826882"/>
              <a:gd name="connsiteX23-10895" fmla="*/ 2285545 w 2285560"/>
              <a:gd name="connsiteY23-10896" fmla="*/ 169975 h 9826882"/>
              <a:gd name="connsiteX24-10897" fmla="*/ 2266950 w 2285560"/>
              <a:gd name="connsiteY24-10898" fmla="*/ 4879975 h 9826882"/>
              <a:gd name="connsiteX25-10899" fmla="*/ 2124074 w 2285560"/>
              <a:gd name="connsiteY25-10900" fmla="*/ 5041900 h 9826882"/>
              <a:gd name="connsiteX26-10901" fmla="*/ 1881186 w 2285560"/>
              <a:gd name="connsiteY26-10902" fmla="*/ 5125243 h 9826882"/>
              <a:gd name="connsiteX27-10903" fmla="*/ 1874042 w 2285560"/>
              <a:gd name="connsiteY27-10904" fmla="*/ 5320504 h 9826882"/>
              <a:gd name="connsiteX28-10905" fmla="*/ 1874042 w 2285560"/>
              <a:gd name="connsiteY28-10906" fmla="*/ 9826882 h 9826882"/>
              <a:gd name="connsiteX29-10907" fmla="*/ 921542 w 2285560"/>
              <a:gd name="connsiteY29-10908" fmla="*/ 9826882 h 9826882"/>
              <a:gd name="connsiteX30-10909" fmla="*/ 921542 w 2285560"/>
              <a:gd name="connsiteY30-10910" fmla="*/ 5320504 h 9826882"/>
              <a:gd name="connsiteX0-10911" fmla="*/ 921542 w 2285560"/>
              <a:gd name="connsiteY0-10912" fmla="*/ 5320504 h 9826882"/>
              <a:gd name="connsiteX1-10913" fmla="*/ 795336 w 2285560"/>
              <a:gd name="connsiteY1-10914" fmla="*/ 5191917 h 9826882"/>
              <a:gd name="connsiteX2-10915" fmla="*/ 230979 w 2285560"/>
              <a:gd name="connsiteY2-10916" fmla="*/ 5194299 h 9826882"/>
              <a:gd name="connsiteX3-10917" fmla="*/ 57149 w 2285560"/>
              <a:gd name="connsiteY3-10918" fmla="*/ 5113335 h 9826882"/>
              <a:gd name="connsiteX4-10919" fmla="*/ 0 w 2285560"/>
              <a:gd name="connsiteY4-10920" fmla="*/ 4934742 h 9826882"/>
              <a:gd name="connsiteX5-10921" fmla="*/ 11906 w 2285560"/>
              <a:gd name="connsiteY5-10922" fmla="*/ 2048666 h 9826882"/>
              <a:gd name="connsiteX6-10923" fmla="*/ 64293 w 2285560"/>
              <a:gd name="connsiteY6-10924" fmla="*/ 1893885 h 9826882"/>
              <a:gd name="connsiteX7-10925" fmla="*/ 200025 w 2285560"/>
              <a:gd name="connsiteY7-10926" fmla="*/ 1843881 h 9826882"/>
              <a:gd name="connsiteX8-10927" fmla="*/ 1473994 w 2285560"/>
              <a:gd name="connsiteY8-10928" fmla="*/ 1841498 h 9826882"/>
              <a:gd name="connsiteX9-10929" fmla="*/ 1483518 w 2285560"/>
              <a:gd name="connsiteY9-10930" fmla="*/ 2008186 h 9826882"/>
              <a:gd name="connsiteX10-10931" fmla="*/ 328612 w 2285560"/>
              <a:gd name="connsiteY10-10932" fmla="*/ 2020094 h 9826882"/>
              <a:gd name="connsiteX11-10933" fmla="*/ 214313 w 2285560"/>
              <a:gd name="connsiteY11-10934" fmla="*/ 2039140 h 9826882"/>
              <a:gd name="connsiteX12-10935" fmla="*/ 183356 w 2285560"/>
              <a:gd name="connsiteY12-10936" fmla="*/ 2139157 h 9826882"/>
              <a:gd name="connsiteX13-10937" fmla="*/ 176211 w 2285560"/>
              <a:gd name="connsiteY13-10938" fmla="*/ 4832349 h 9826882"/>
              <a:gd name="connsiteX14-10939" fmla="*/ 219073 w 2285560"/>
              <a:gd name="connsiteY14-10940" fmla="*/ 4941885 h 9826882"/>
              <a:gd name="connsiteX15-10941" fmla="*/ 333375 w 2285560"/>
              <a:gd name="connsiteY15-10942" fmla="*/ 5018087 h 9826882"/>
              <a:gd name="connsiteX16-10943" fmla="*/ 802481 w 2285560"/>
              <a:gd name="connsiteY16-10944" fmla="*/ 5018086 h 9826882"/>
              <a:gd name="connsiteX17-10945" fmla="*/ 1012030 w 2285560"/>
              <a:gd name="connsiteY17-10946" fmla="*/ 4884737 h 9826882"/>
              <a:gd name="connsiteX18-10947" fmla="*/ 1940719 w 2285560"/>
              <a:gd name="connsiteY18-10948" fmla="*/ 4884737 h 9826882"/>
              <a:gd name="connsiteX19-10949" fmla="*/ 2107406 w 2285560"/>
              <a:gd name="connsiteY19-10950" fmla="*/ 4687093 h 9826882"/>
              <a:gd name="connsiteX20-10951" fmla="*/ 2141198 w 2285560"/>
              <a:gd name="connsiteY20-10952" fmla="*/ 290738 h 9826882"/>
              <a:gd name="connsiteX21-10953" fmla="*/ 1996280 w 2285560"/>
              <a:gd name="connsiteY21-10954" fmla="*/ 192087 h 9826882"/>
              <a:gd name="connsiteX22-10955" fmla="*/ 1999454 w 2285560"/>
              <a:gd name="connsiteY22-10956" fmla="*/ 0 h 9826882"/>
              <a:gd name="connsiteX23-10957" fmla="*/ 2285545 w 2285560"/>
              <a:gd name="connsiteY23-10958" fmla="*/ 169975 h 9826882"/>
              <a:gd name="connsiteX24-10959" fmla="*/ 2266950 w 2285560"/>
              <a:gd name="connsiteY24-10960" fmla="*/ 4879975 h 9826882"/>
              <a:gd name="connsiteX25-10961" fmla="*/ 2124074 w 2285560"/>
              <a:gd name="connsiteY25-10962" fmla="*/ 5041900 h 9826882"/>
              <a:gd name="connsiteX26-10963" fmla="*/ 1881186 w 2285560"/>
              <a:gd name="connsiteY26-10964" fmla="*/ 5125243 h 9826882"/>
              <a:gd name="connsiteX27-10965" fmla="*/ 1874042 w 2285560"/>
              <a:gd name="connsiteY27-10966" fmla="*/ 5320504 h 9826882"/>
              <a:gd name="connsiteX28-10967" fmla="*/ 1874042 w 2285560"/>
              <a:gd name="connsiteY28-10968" fmla="*/ 9826882 h 9826882"/>
              <a:gd name="connsiteX29-10969" fmla="*/ 921542 w 2285560"/>
              <a:gd name="connsiteY29-10970" fmla="*/ 9826882 h 9826882"/>
              <a:gd name="connsiteX30-10971" fmla="*/ 921542 w 2285560"/>
              <a:gd name="connsiteY30-10972" fmla="*/ 5320504 h 9826882"/>
              <a:gd name="connsiteX0-10973" fmla="*/ 921542 w 2285560"/>
              <a:gd name="connsiteY0-10974" fmla="*/ 5320504 h 9826882"/>
              <a:gd name="connsiteX1-10975" fmla="*/ 795336 w 2285560"/>
              <a:gd name="connsiteY1-10976" fmla="*/ 5191917 h 9826882"/>
              <a:gd name="connsiteX2-10977" fmla="*/ 230979 w 2285560"/>
              <a:gd name="connsiteY2-10978" fmla="*/ 5194299 h 9826882"/>
              <a:gd name="connsiteX3-10979" fmla="*/ 57149 w 2285560"/>
              <a:gd name="connsiteY3-10980" fmla="*/ 5113335 h 9826882"/>
              <a:gd name="connsiteX4-10981" fmla="*/ 0 w 2285560"/>
              <a:gd name="connsiteY4-10982" fmla="*/ 4934742 h 9826882"/>
              <a:gd name="connsiteX5-10983" fmla="*/ 11906 w 2285560"/>
              <a:gd name="connsiteY5-10984" fmla="*/ 2048666 h 9826882"/>
              <a:gd name="connsiteX6-10985" fmla="*/ 64293 w 2285560"/>
              <a:gd name="connsiteY6-10986" fmla="*/ 1893885 h 9826882"/>
              <a:gd name="connsiteX7-10987" fmla="*/ 200025 w 2285560"/>
              <a:gd name="connsiteY7-10988" fmla="*/ 1843881 h 9826882"/>
              <a:gd name="connsiteX8-10989" fmla="*/ 1473994 w 2285560"/>
              <a:gd name="connsiteY8-10990" fmla="*/ 1841498 h 9826882"/>
              <a:gd name="connsiteX9-10991" fmla="*/ 1483518 w 2285560"/>
              <a:gd name="connsiteY9-10992" fmla="*/ 2008186 h 9826882"/>
              <a:gd name="connsiteX10-10993" fmla="*/ 328612 w 2285560"/>
              <a:gd name="connsiteY10-10994" fmla="*/ 2020094 h 9826882"/>
              <a:gd name="connsiteX11-10995" fmla="*/ 214313 w 2285560"/>
              <a:gd name="connsiteY11-10996" fmla="*/ 2039140 h 9826882"/>
              <a:gd name="connsiteX12-10997" fmla="*/ 183356 w 2285560"/>
              <a:gd name="connsiteY12-10998" fmla="*/ 2139157 h 9826882"/>
              <a:gd name="connsiteX13-10999" fmla="*/ 176211 w 2285560"/>
              <a:gd name="connsiteY13-11000" fmla="*/ 4832349 h 9826882"/>
              <a:gd name="connsiteX14-11001" fmla="*/ 219073 w 2285560"/>
              <a:gd name="connsiteY14-11002" fmla="*/ 4941885 h 9826882"/>
              <a:gd name="connsiteX15-11003" fmla="*/ 333375 w 2285560"/>
              <a:gd name="connsiteY15-11004" fmla="*/ 5018087 h 9826882"/>
              <a:gd name="connsiteX16-11005" fmla="*/ 802481 w 2285560"/>
              <a:gd name="connsiteY16-11006" fmla="*/ 5018086 h 9826882"/>
              <a:gd name="connsiteX17-11007" fmla="*/ 1012030 w 2285560"/>
              <a:gd name="connsiteY17-11008" fmla="*/ 4884737 h 9826882"/>
              <a:gd name="connsiteX18-11009" fmla="*/ 1940719 w 2285560"/>
              <a:gd name="connsiteY18-11010" fmla="*/ 4884737 h 9826882"/>
              <a:gd name="connsiteX19-11011" fmla="*/ 2107406 w 2285560"/>
              <a:gd name="connsiteY19-11012" fmla="*/ 4687093 h 9826882"/>
              <a:gd name="connsiteX20-11013" fmla="*/ 2141198 w 2285560"/>
              <a:gd name="connsiteY20-11014" fmla="*/ 290738 h 9826882"/>
              <a:gd name="connsiteX21-11015" fmla="*/ 1996280 w 2285560"/>
              <a:gd name="connsiteY21-11016" fmla="*/ 192087 h 9826882"/>
              <a:gd name="connsiteX22-11017" fmla="*/ 1999454 w 2285560"/>
              <a:gd name="connsiteY22-11018" fmla="*/ 0 h 9826882"/>
              <a:gd name="connsiteX23-11019" fmla="*/ 2285545 w 2285560"/>
              <a:gd name="connsiteY23-11020" fmla="*/ 169975 h 9826882"/>
              <a:gd name="connsiteX24-11021" fmla="*/ 2266950 w 2285560"/>
              <a:gd name="connsiteY24-11022" fmla="*/ 4879975 h 9826882"/>
              <a:gd name="connsiteX25-11023" fmla="*/ 2124074 w 2285560"/>
              <a:gd name="connsiteY25-11024" fmla="*/ 5041900 h 9826882"/>
              <a:gd name="connsiteX26-11025" fmla="*/ 1881186 w 2285560"/>
              <a:gd name="connsiteY26-11026" fmla="*/ 5125243 h 9826882"/>
              <a:gd name="connsiteX27-11027" fmla="*/ 1874042 w 2285560"/>
              <a:gd name="connsiteY27-11028" fmla="*/ 5320504 h 9826882"/>
              <a:gd name="connsiteX28-11029" fmla="*/ 1874042 w 2285560"/>
              <a:gd name="connsiteY28-11030" fmla="*/ 9826882 h 9826882"/>
              <a:gd name="connsiteX29-11031" fmla="*/ 921542 w 2285560"/>
              <a:gd name="connsiteY29-11032" fmla="*/ 9826882 h 9826882"/>
              <a:gd name="connsiteX30-11033" fmla="*/ 921542 w 2285560"/>
              <a:gd name="connsiteY30-11034" fmla="*/ 5320504 h 9826882"/>
              <a:gd name="connsiteX0-11035" fmla="*/ 921542 w 2285560"/>
              <a:gd name="connsiteY0-11036" fmla="*/ 5320504 h 9826882"/>
              <a:gd name="connsiteX1-11037" fmla="*/ 795336 w 2285560"/>
              <a:gd name="connsiteY1-11038" fmla="*/ 5191917 h 9826882"/>
              <a:gd name="connsiteX2-11039" fmla="*/ 230979 w 2285560"/>
              <a:gd name="connsiteY2-11040" fmla="*/ 5194299 h 9826882"/>
              <a:gd name="connsiteX3-11041" fmla="*/ 57149 w 2285560"/>
              <a:gd name="connsiteY3-11042" fmla="*/ 5113335 h 9826882"/>
              <a:gd name="connsiteX4-11043" fmla="*/ 0 w 2285560"/>
              <a:gd name="connsiteY4-11044" fmla="*/ 4934742 h 9826882"/>
              <a:gd name="connsiteX5-11045" fmla="*/ 11906 w 2285560"/>
              <a:gd name="connsiteY5-11046" fmla="*/ 2048666 h 9826882"/>
              <a:gd name="connsiteX6-11047" fmla="*/ 64293 w 2285560"/>
              <a:gd name="connsiteY6-11048" fmla="*/ 1893885 h 9826882"/>
              <a:gd name="connsiteX7-11049" fmla="*/ 200025 w 2285560"/>
              <a:gd name="connsiteY7-11050" fmla="*/ 1843881 h 9826882"/>
              <a:gd name="connsiteX8-11051" fmla="*/ 1473994 w 2285560"/>
              <a:gd name="connsiteY8-11052" fmla="*/ 1841498 h 9826882"/>
              <a:gd name="connsiteX9-11053" fmla="*/ 1483518 w 2285560"/>
              <a:gd name="connsiteY9-11054" fmla="*/ 2008186 h 9826882"/>
              <a:gd name="connsiteX10-11055" fmla="*/ 328612 w 2285560"/>
              <a:gd name="connsiteY10-11056" fmla="*/ 2020094 h 9826882"/>
              <a:gd name="connsiteX11-11057" fmla="*/ 214313 w 2285560"/>
              <a:gd name="connsiteY11-11058" fmla="*/ 2039140 h 9826882"/>
              <a:gd name="connsiteX12-11059" fmla="*/ 183356 w 2285560"/>
              <a:gd name="connsiteY12-11060" fmla="*/ 2139157 h 9826882"/>
              <a:gd name="connsiteX13-11061" fmla="*/ 176211 w 2285560"/>
              <a:gd name="connsiteY13-11062" fmla="*/ 4832349 h 9826882"/>
              <a:gd name="connsiteX14-11063" fmla="*/ 219073 w 2285560"/>
              <a:gd name="connsiteY14-11064" fmla="*/ 4941885 h 9826882"/>
              <a:gd name="connsiteX15-11065" fmla="*/ 333375 w 2285560"/>
              <a:gd name="connsiteY15-11066" fmla="*/ 5018087 h 9826882"/>
              <a:gd name="connsiteX16-11067" fmla="*/ 802481 w 2285560"/>
              <a:gd name="connsiteY16-11068" fmla="*/ 5018086 h 9826882"/>
              <a:gd name="connsiteX17-11069" fmla="*/ 1012030 w 2285560"/>
              <a:gd name="connsiteY17-11070" fmla="*/ 4884737 h 9826882"/>
              <a:gd name="connsiteX18-11071" fmla="*/ 1940719 w 2285560"/>
              <a:gd name="connsiteY18-11072" fmla="*/ 4884737 h 9826882"/>
              <a:gd name="connsiteX19-11073" fmla="*/ 2107406 w 2285560"/>
              <a:gd name="connsiteY19-11074" fmla="*/ 4687093 h 9826882"/>
              <a:gd name="connsiteX20-11075" fmla="*/ 2141198 w 2285560"/>
              <a:gd name="connsiteY20-11076" fmla="*/ 290738 h 9826882"/>
              <a:gd name="connsiteX21-11077" fmla="*/ 1996280 w 2285560"/>
              <a:gd name="connsiteY21-11078" fmla="*/ 192087 h 9826882"/>
              <a:gd name="connsiteX22-11079" fmla="*/ 1999454 w 2285560"/>
              <a:gd name="connsiteY22-11080" fmla="*/ 0 h 9826882"/>
              <a:gd name="connsiteX23-11081" fmla="*/ 2285545 w 2285560"/>
              <a:gd name="connsiteY23-11082" fmla="*/ 169975 h 9826882"/>
              <a:gd name="connsiteX24-11083" fmla="*/ 2266950 w 2285560"/>
              <a:gd name="connsiteY24-11084" fmla="*/ 4879975 h 9826882"/>
              <a:gd name="connsiteX25-11085" fmla="*/ 2124074 w 2285560"/>
              <a:gd name="connsiteY25-11086" fmla="*/ 5041900 h 9826882"/>
              <a:gd name="connsiteX26-11087" fmla="*/ 1881186 w 2285560"/>
              <a:gd name="connsiteY26-11088" fmla="*/ 5125243 h 9826882"/>
              <a:gd name="connsiteX27-11089" fmla="*/ 1874042 w 2285560"/>
              <a:gd name="connsiteY27-11090" fmla="*/ 5320504 h 9826882"/>
              <a:gd name="connsiteX28-11091" fmla="*/ 1874042 w 2285560"/>
              <a:gd name="connsiteY28-11092" fmla="*/ 9826882 h 9826882"/>
              <a:gd name="connsiteX29-11093" fmla="*/ 921542 w 2285560"/>
              <a:gd name="connsiteY29-11094" fmla="*/ 9826882 h 9826882"/>
              <a:gd name="connsiteX30-11095" fmla="*/ 921542 w 2285560"/>
              <a:gd name="connsiteY30-11096" fmla="*/ 5320504 h 9826882"/>
              <a:gd name="connsiteX0-11097" fmla="*/ 921542 w 2285560"/>
              <a:gd name="connsiteY0-11098" fmla="*/ 5320504 h 9826882"/>
              <a:gd name="connsiteX1-11099" fmla="*/ 795336 w 2285560"/>
              <a:gd name="connsiteY1-11100" fmla="*/ 5191917 h 9826882"/>
              <a:gd name="connsiteX2-11101" fmla="*/ 230979 w 2285560"/>
              <a:gd name="connsiteY2-11102" fmla="*/ 5194299 h 9826882"/>
              <a:gd name="connsiteX3-11103" fmla="*/ 57149 w 2285560"/>
              <a:gd name="connsiteY3-11104" fmla="*/ 5113335 h 9826882"/>
              <a:gd name="connsiteX4-11105" fmla="*/ 0 w 2285560"/>
              <a:gd name="connsiteY4-11106" fmla="*/ 4934742 h 9826882"/>
              <a:gd name="connsiteX5-11107" fmla="*/ 11906 w 2285560"/>
              <a:gd name="connsiteY5-11108" fmla="*/ 2048666 h 9826882"/>
              <a:gd name="connsiteX6-11109" fmla="*/ 64293 w 2285560"/>
              <a:gd name="connsiteY6-11110" fmla="*/ 1893885 h 9826882"/>
              <a:gd name="connsiteX7-11111" fmla="*/ 200025 w 2285560"/>
              <a:gd name="connsiteY7-11112" fmla="*/ 1843881 h 9826882"/>
              <a:gd name="connsiteX8-11113" fmla="*/ 1473994 w 2285560"/>
              <a:gd name="connsiteY8-11114" fmla="*/ 1841498 h 9826882"/>
              <a:gd name="connsiteX9-11115" fmla="*/ 1483518 w 2285560"/>
              <a:gd name="connsiteY9-11116" fmla="*/ 2008186 h 9826882"/>
              <a:gd name="connsiteX10-11117" fmla="*/ 328612 w 2285560"/>
              <a:gd name="connsiteY10-11118" fmla="*/ 2020094 h 9826882"/>
              <a:gd name="connsiteX11-11119" fmla="*/ 214313 w 2285560"/>
              <a:gd name="connsiteY11-11120" fmla="*/ 2039140 h 9826882"/>
              <a:gd name="connsiteX12-11121" fmla="*/ 183356 w 2285560"/>
              <a:gd name="connsiteY12-11122" fmla="*/ 2139157 h 9826882"/>
              <a:gd name="connsiteX13-11123" fmla="*/ 176211 w 2285560"/>
              <a:gd name="connsiteY13-11124" fmla="*/ 4832349 h 9826882"/>
              <a:gd name="connsiteX14-11125" fmla="*/ 219073 w 2285560"/>
              <a:gd name="connsiteY14-11126" fmla="*/ 4941885 h 9826882"/>
              <a:gd name="connsiteX15-11127" fmla="*/ 333375 w 2285560"/>
              <a:gd name="connsiteY15-11128" fmla="*/ 5018087 h 9826882"/>
              <a:gd name="connsiteX16-11129" fmla="*/ 802481 w 2285560"/>
              <a:gd name="connsiteY16-11130" fmla="*/ 5018086 h 9826882"/>
              <a:gd name="connsiteX17-11131" fmla="*/ 1012030 w 2285560"/>
              <a:gd name="connsiteY17-11132" fmla="*/ 4884737 h 9826882"/>
              <a:gd name="connsiteX18-11133" fmla="*/ 1940719 w 2285560"/>
              <a:gd name="connsiteY18-11134" fmla="*/ 4884737 h 9826882"/>
              <a:gd name="connsiteX19-11135" fmla="*/ 2107406 w 2285560"/>
              <a:gd name="connsiteY19-11136" fmla="*/ 4687093 h 9826882"/>
              <a:gd name="connsiteX20-11137" fmla="*/ 2141198 w 2285560"/>
              <a:gd name="connsiteY20-11138" fmla="*/ 290738 h 9826882"/>
              <a:gd name="connsiteX21-11139" fmla="*/ 1996280 w 2285560"/>
              <a:gd name="connsiteY21-11140" fmla="*/ 192087 h 9826882"/>
              <a:gd name="connsiteX22-11141" fmla="*/ 1999454 w 2285560"/>
              <a:gd name="connsiteY22-11142" fmla="*/ 0 h 9826882"/>
              <a:gd name="connsiteX23-11143" fmla="*/ 2285545 w 2285560"/>
              <a:gd name="connsiteY23-11144" fmla="*/ 169975 h 9826882"/>
              <a:gd name="connsiteX24-11145" fmla="*/ 2266950 w 2285560"/>
              <a:gd name="connsiteY24-11146" fmla="*/ 4879975 h 9826882"/>
              <a:gd name="connsiteX25-11147" fmla="*/ 2124074 w 2285560"/>
              <a:gd name="connsiteY25-11148" fmla="*/ 5041900 h 9826882"/>
              <a:gd name="connsiteX26-11149" fmla="*/ 1881186 w 2285560"/>
              <a:gd name="connsiteY26-11150" fmla="*/ 5125243 h 9826882"/>
              <a:gd name="connsiteX27-11151" fmla="*/ 1874042 w 2285560"/>
              <a:gd name="connsiteY27-11152" fmla="*/ 5320504 h 9826882"/>
              <a:gd name="connsiteX28-11153" fmla="*/ 1874042 w 2285560"/>
              <a:gd name="connsiteY28-11154" fmla="*/ 9826882 h 9826882"/>
              <a:gd name="connsiteX29-11155" fmla="*/ 921542 w 2285560"/>
              <a:gd name="connsiteY29-11156" fmla="*/ 9826882 h 9826882"/>
              <a:gd name="connsiteX30-11157" fmla="*/ 921542 w 2285560"/>
              <a:gd name="connsiteY30-11158" fmla="*/ 5320504 h 9826882"/>
              <a:gd name="connsiteX0-11159" fmla="*/ 921542 w 2285560"/>
              <a:gd name="connsiteY0-11160" fmla="*/ 5320504 h 9826882"/>
              <a:gd name="connsiteX1-11161" fmla="*/ 795336 w 2285560"/>
              <a:gd name="connsiteY1-11162" fmla="*/ 5191917 h 9826882"/>
              <a:gd name="connsiteX2-11163" fmla="*/ 230979 w 2285560"/>
              <a:gd name="connsiteY2-11164" fmla="*/ 5194299 h 9826882"/>
              <a:gd name="connsiteX3-11165" fmla="*/ 57149 w 2285560"/>
              <a:gd name="connsiteY3-11166" fmla="*/ 5113335 h 9826882"/>
              <a:gd name="connsiteX4-11167" fmla="*/ 0 w 2285560"/>
              <a:gd name="connsiteY4-11168" fmla="*/ 4934742 h 9826882"/>
              <a:gd name="connsiteX5-11169" fmla="*/ 11906 w 2285560"/>
              <a:gd name="connsiteY5-11170" fmla="*/ 2048666 h 9826882"/>
              <a:gd name="connsiteX6-11171" fmla="*/ 64293 w 2285560"/>
              <a:gd name="connsiteY6-11172" fmla="*/ 1893885 h 9826882"/>
              <a:gd name="connsiteX7-11173" fmla="*/ 200025 w 2285560"/>
              <a:gd name="connsiteY7-11174" fmla="*/ 1843881 h 9826882"/>
              <a:gd name="connsiteX8-11175" fmla="*/ 1473994 w 2285560"/>
              <a:gd name="connsiteY8-11176" fmla="*/ 1841498 h 9826882"/>
              <a:gd name="connsiteX9-11177" fmla="*/ 1483518 w 2285560"/>
              <a:gd name="connsiteY9-11178" fmla="*/ 2008186 h 9826882"/>
              <a:gd name="connsiteX10-11179" fmla="*/ 328612 w 2285560"/>
              <a:gd name="connsiteY10-11180" fmla="*/ 2020094 h 9826882"/>
              <a:gd name="connsiteX11-11181" fmla="*/ 214313 w 2285560"/>
              <a:gd name="connsiteY11-11182" fmla="*/ 2039140 h 9826882"/>
              <a:gd name="connsiteX12-11183" fmla="*/ 183356 w 2285560"/>
              <a:gd name="connsiteY12-11184" fmla="*/ 2139157 h 9826882"/>
              <a:gd name="connsiteX13-11185" fmla="*/ 176211 w 2285560"/>
              <a:gd name="connsiteY13-11186" fmla="*/ 4832349 h 9826882"/>
              <a:gd name="connsiteX14-11187" fmla="*/ 219073 w 2285560"/>
              <a:gd name="connsiteY14-11188" fmla="*/ 4941885 h 9826882"/>
              <a:gd name="connsiteX15-11189" fmla="*/ 333375 w 2285560"/>
              <a:gd name="connsiteY15-11190" fmla="*/ 5018087 h 9826882"/>
              <a:gd name="connsiteX16-11191" fmla="*/ 802481 w 2285560"/>
              <a:gd name="connsiteY16-11192" fmla="*/ 5018086 h 9826882"/>
              <a:gd name="connsiteX17-11193" fmla="*/ 1012030 w 2285560"/>
              <a:gd name="connsiteY17-11194" fmla="*/ 4884737 h 9826882"/>
              <a:gd name="connsiteX18-11195" fmla="*/ 1940719 w 2285560"/>
              <a:gd name="connsiteY18-11196" fmla="*/ 4884737 h 9826882"/>
              <a:gd name="connsiteX19-11197" fmla="*/ 2107406 w 2285560"/>
              <a:gd name="connsiteY19-11198" fmla="*/ 4687093 h 9826882"/>
              <a:gd name="connsiteX20-11199" fmla="*/ 2141198 w 2285560"/>
              <a:gd name="connsiteY20-11200" fmla="*/ 290738 h 9826882"/>
              <a:gd name="connsiteX21-11201" fmla="*/ 1996280 w 2285560"/>
              <a:gd name="connsiteY21-11202" fmla="*/ 192087 h 9826882"/>
              <a:gd name="connsiteX22-11203" fmla="*/ 1999454 w 2285560"/>
              <a:gd name="connsiteY22-11204" fmla="*/ 0 h 9826882"/>
              <a:gd name="connsiteX23-11205" fmla="*/ 2285545 w 2285560"/>
              <a:gd name="connsiteY23-11206" fmla="*/ 169975 h 9826882"/>
              <a:gd name="connsiteX24-11207" fmla="*/ 2266950 w 2285560"/>
              <a:gd name="connsiteY24-11208" fmla="*/ 4879975 h 9826882"/>
              <a:gd name="connsiteX25-11209" fmla="*/ 2124074 w 2285560"/>
              <a:gd name="connsiteY25-11210" fmla="*/ 5041900 h 9826882"/>
              <a:gd name="connsiteX26-11211" fmla="*/ 1881186 w 2285560"/>
              <a:gd name="connsiteY26-11212" fmla="*/ 5125243 h 9826882"/>
              <a:gd name="connsiteX27-11213" fmla="*/ 1874042 w 2285560"/>
              <a:gd name="connsiteY27-11214" fmla="*/ 5320504 h 9826882"/>
              <a:gd name="connsiteX28-11215" fmla="*/ 1874042 w 2285560"/>
              <a:gd name="connsiteY28-11216" fmla="*/ 9826882 h 9826882"/>
              <a:gd name="connsiteX29-11217" fmla="*/ 921542 w 2285560"/>
              <a:gd name="connsiteY29-11218" fmla="*/ 9826882 h 9826882"/>
              <a:gd name="connsiteX30-11219" fmla="*/ 921542 w 2285560"/>
              <a:gd name="connsiteY30-11220" fmla="*/ 5320504 h 9826882"/>
              <a:gd name="connsiteX0-11221" fmla="*/ 921542 w 2285560"/>
              <a:gd name="connsiteY0-11222" fmla="*/ 5320504 h 9826882"/>
              <a:gd name="connsiteX1-11223" fmla="*/ 795336 w 2285560"/>
              <a:gd name="connsiteY1-11224" fmla="*/ 5191917 h 9826882"/>
              <a:gd name="connsiteX2-11225" fmla="*/ 230979 w 2285560"/>
              <a:gd name="connsiteY2-11226" fmla="*/ 5194299 h 9826882"/>
              <a:gd name="connsiteX3-11227" fmla="*/ 57149 w 2285560"/>
              <a:gd name="connsiteY3-11228" fmla="*/ 5113335 h 9826882"/>
              <a:gd name="connsiteX4-11229" fmla="*/ 0 w 2285560"/>
              <a:gd name="connsiteY4-11230" fmla="*/ 4934742 h 9826882"/>
              <a:gd name="connsiteX5-11231" fmla="*/ 11906 w 2285560"/>
              <a:gd name="connsiteY5-11232" fmla="*/ 2048666 h 9826882"/>
              <a:gd name="connsiteX6-11233" fmla="*/ 64293 w 2285560"/>
              <a:gd name="connsiteY6-11234" fmla="*/ 1893885 h 9826882"/>
              <a:gd name="connsiteX7-11235" fmla="*/ 200025 w 2285560"/>
              <a:gd name="connsiteY7-11236" fmla="*/ 1843881 h 9826882"/>
              <a:gd name="connsiteX8-11237" fmla="*/ 1473994 w 2285560"/>
              <a:gd name="connsiteY8-11238" fmla="*/ 1841498 h 9826882"/>
              <a:gd name="connsiteX9-11239" fmla="*/ 1483518 w 2285560"/>
              <a:gd name="connsiteY9-11240" fmla="*/ 2008186 h 9826882"/>
              <a:gd name="connsiteX10-11241" fmla="*/ 328612 w 2285560"/>
              <a:gd name="connsiteY10-11242" fmla="*/ 2020094 h 9826882"/>
              <a:gd name="connsiteX11-11243" fmla="*/ 214313 w 2285560"/>
              <a:gd name="connsiteY11-11244" fmla="*/ 2039140 h 9826882"/>
              <a:gd name="connsiteX12-11245" fmla="*/ 183356 w 2285560"/>
              <a:gd name="connsiteY12-11246" fmla="*/ 2139157 h 9826882"/>
              <a:gd name="connsiteX13-11247" fmla="*/ 176211 w 2285560"/>
              <a:gd name="connsiteY13-11248" fmla="*/ 4832349 h 9826882"/>
              <a:gd name="connsiteX14-11249" fmla="*/ 219073 w 2285560"/>
              <a:gd name="connsiteY14-11250" fmla="*/ 4941885 h 9826882"/>
              <a:gd name="connsiteX15-11251" fmla="*/ 333375 w 2285560"/>
              <a:gd name="connsiteY15-11252" fmla="*/ 5018087 h 9826882"/>
              <a:gd name="connsiteX16-11253" fmla="*/ 802481 w 2285560"/>
              <a:gd name="connsiteY16-11254" fmla="*/ 5018086 h 9826882"/>
              <a:gd name="connsiteX17-11255" fmla="*/ 1012030 w 2285560"/>
              <a:gd name="connsiteY17-11256" fmla="*/ 4884737 h 9826882"/>
              <a:gd name="connsiteX18-11257" fmla="*/ 1940719 w 2285560"/>
              <a:gd name="connsiteY18-11258" fmla="*/ 4884737 h 9826882"/>
              <a:gd name="connsiteX19-11259" fmla="*/ 2107406 w 2285560"/>
              <a:gd name="connsiteY19-11260" fmla="*/ 4687093 h 9826882"/>
              <a:gd name="connsiteX20-11261" fmla="*/ 2141198 w 2285560"/>
              <a:gd name="connsiteY20-11262" fmla="*/ 290738 h 9826882"/>
              <a:gd name="connsiteX21-11263" fmla="*/ 1996280 w 2285560"/>
              <a:gd name="connsiteY21-11264" fmla="*/ 192087 h 9826882"/>
              <a:gd name="connsiteX22-11265" fmla="*/ 1999454 w 2285560"/>
              <a:gd name="connsiteY22-11266" fmla="*/ 0 h 9826882"/>
              <a:gd name="connsiteX23-11267" fmla="*/ 2285545 w 2285560"/>
              <a:gd name="connsiteY23-11268" fmla="*/ 169975 h 9826882"/>
              <a:gd name="connsiteX24-11269" fmla="*/ 2266950 w 2285560"/>
              <a:gd name="connsiteY24-11270" fmla="*/ 4879975 h 9826882"/>
              <a:gd name="connsiteX25-11271" fmla="*/ 2124074 w 2285560"/>
              <a:gd name="connsiteY25-11272" fmla="*/ 5041900 h 9826882"/>
              <a:gd name="connsiteX26-11273" fmla="*/ 1881186 w 2285560"/>
              <a:gd name="connsiteY26-11274" fmla="*/ 5125243 h 9826882"/>
              <a:gd name="connsiteX27-11275" fmla="*/ 1874042 w 2285560"/>
              <a:gd name="connsiteY27-11276" fmla="*/ 5320504 h 9826882"/>
              <a:gd name="connsiteX28-11277" fmla="*/ 1874042 w 2285560"/>
              <a:gd name="connsiteY28-11278" fmla="*/ 9826882 h 9826882"/>
              <a:gd name="connsiteX29-11279" fmla="*/ 921542 w 2285560"/>
              <a:gd name="connsiteY29-11280" fmla="*/ 9826882 h 9826882"/>
              <a:gd name="connsiteX30-11281" fmla="*/ 921542 w 2285560"/>
              <a:gd name="connsiteY30-11282" fmla="*/ 5320504 h 9826882"/>
              <a:gd name="connsiteX0-11283" fmla="*/ 921542 w 2285560"/>
              <a:gd name="connsiteY0-11284" fmla="*/ 5320504 h 9826882"/>
              <a:gd name="connsiteX1-11285" fmla="*/ 795336 w 2285560"/>
              <a:gd name="connsiteY1-11286" fmla="*/ 5191917 h 9826882"/>
              <a:gd name="connsiteX2-11287" fmla="*/ 230979 w 2285560"/>
              <a:gd name="connsiteY2-11288" fmla="*/ 5194299 h 9826882"/>
              <a:gd name="connsiteX3-11289" fmla="*/ 57149 w 2285560"/>
              <a:gd name="connsiteY3-11290" fmla="*/ 5113335 h 9826882"/>
              <a:gd name="connsiteX4-11291" fmla="*/ 0 w 2285560"/>
              <a:gd name="connsiteY4-11292" fmla="*/ 4934742 h 9826882"/>
              <a:gd name="connsiteX5-11293" fmla="*/ 11906 w 2285560"/>
              <a:gd name="connsiteY5-11294" fmla="*/ 2048666 h 9826882"/>
              <a:gd name="connsiteX6-11295" fmla="*/ 64293 w 2285560"/>
              <a:gd name="connsiteY6-11296" fmla="*/ 1893885 h 9826882"/>
              <a:gd name="connsiteX7-11297" fmla="*/ 200025 w 2285560"/>
              <a:gd name="connsiteY7-11298" fmla="*/ 1843881 h 9826882"/>
              <a:gd name="connsiteX8-11299" fmla="*/ 1473994 w 2285560"/>
              <a:gd name="connsiteY8-11300" fmla="*/ 1841498 h 9826882"/>
              <a:gd name="connsiteX9-11301" fmla="*/ 1483518 w 2285560"/>
              <a:gd name="connsiteY9-11302" fmla="*/ 2008186 h 9826882"/>
              <a:gd name="connsiteX10-11303" fmla="*/ 328612 w 2285560"/>
              <a:gd name="connsiteY10-11304" fmla="*/ 2020094 h 9826882"/>
              <a:gd name="connsiteX11-11305" fmla="*/ 214313 w 2285560"/>
              <a:gd name="connsiteY11-11306" fmla="*/ 2039140 h 9826882"/>
              <a:gd name="connsiteX12-11307" fmla="*/ 183356 w 2285560"/>
              <a:gd name="connsiteY12-11308" fmla="*/ 2139157 h 9826882"/>
              <a:gd name="connsiteX13-11309" fmla="*/ 176211 w 2285560"/>
              <a:gd name="connsiteY13-11310" fmla="*/ 4832349 h 9826882"/>
              <a:gd name="connsiteX14-11311" fmla="*/ 219073 w 2285560"/>
              <a:gd name="connsiteY14-11312" fmla="*/ 4941885 h 9826882"/>
              <a:gd name="connsiteX15-11313" fmla="*/ 333375 w 2285560"/>
              <a:gd name="connsiteY15-11314" fmla="*/ 5018087 h 9826882"/>
              <a:gd name="connsiteX16-11315" fmla="*/ 802481 w 2285560"/>
              <a:gd name="connsiteY16-11316" fmla="*/ 5018086 h 9826882"/>
              <a:gd name="connsiteX17-11317" fmla="*/ 1012030 w 2285560"/>
              <a:gd name="connsiteY17-11318" fmla="*/ 4884737 h 9826882"/>
              <a:gd name="connsiteX18-11319" fmla="*/ 1940719 w 2285560"/>
              <a:gd name="connsiteY18-11320" fmla="*/ 4884737 h 9826882"/>
              <a:gd name="connsiteX19-11321" fmla="*/ 2107406 w 2285560"/>
              <a:gd name="connsiteY19-11322" fmla="*/ 4687093 h 9826882"/>
              <a:gd name="connsiteX20-11323" fmla="*/ 2141198 w 2285560"/>
              <a:gd name="connsiteY20-11324" fmla="*/ 290738 h 9826882"/>
              <a:gd name="connsiteX21-11325" fmla="*/ 1996280 w 2285560"/>
              <a:gd name="connsiteY21-11326" fmla="*/ 192087 h 9826882"/>
              <a:gd name="connsiteX22-11327" fmla="*/ 1999454 w 2285560"/>
              <a:gd name="connsiteY22-11328" fmla="*/ 0 h 9826882"/>
              <a:gd name="connsiteX23-11329" fmla="*/ 2285545 w 2285560"/>
              <a:gd name="connsiteY23-11330" fmla="*/ 169975 h 9826882"/>
              <a:gd name="connsiteX24-11331" fmla="*/ 2266950 w 2285560"/>
              <a:gd name="connsiteY24-11332" fmla="*/ 4879975 h 9826882"/>
              <a:gd name="connsiteX25-11333" fmla="*/ 2124074 w 2285560"/>
              <a:gd name="connsiteY25-11334" fmla="*/ 5041900 h 9826882"/>
              <a:gd name="connsiteX26-11335" fmla="*/ 1881186 w 2285560"/>
              <a:gd name="connsiteY26-11336" fmla="*/ 5125243 h 9826882"/>
              <a:gd name="connsiteX27-11337" fmla="*/ 1874042 w 2285560"/>
              <a:gd name="connsiteY27-11338" fmla="*/ 5320504 h 9826882"/>
              <a:gd name="connsiteX28-11339" fmla="*/ 1874042 w 2285560"/>
              <a:gd name="connsiteY28-11340" fmla="*/ 9826882 h 9826882"/>
              <a:gd name="connsiteX29-11341" fmla="*/ 921542 w 2285560"/>
              <a:gd name="connsiteY29-11342" fmla="*/ 9826882 h 9826882"/>
              <a:gd name="connsiteX30-11343" fmla="*/ 921542 w 2285560"/>
              <a:gd name="connsiteY30-11344" fmla="*/ 5320504 h 9826882"/>
              <a:gd name="connsiteX0-11345" fmla="*/ 921542 w 2285560"/>
              <a:gd name="connsiteY0-11346" fmla="*/ 5320504 h 9826882"/>
              <a:gd name="connsiteX1-11347" fmla="*/ 795336 w 2285560"/>
              <a:gd name="connsiteY1-11348" fmla="*/ 5191917 h 9826882"/>
              <a:gd name="connsiteX2-11349" fmla="*/ 230979 w 2285560"/>
              <a:gd name="connsiteY2-11350" fmla="*/ 5194299 h 9826882"/>
              <a:gd name="connsiteX3-11351" fmla="*/ 57149 w 2285560"/>
              <a:gd name="connsiteY3-11352" fmla="*/ 5113335 h 9826882"/>
              <a:gd name="connsiteX4-11353" fmla="*/ 0 w 2285560"/>
              <a:gd name="connsiteY4-11354" fmla="*/ 4934742 h 9826882"/>
              <a:gd name="connsiteX5-11355" fmla="*/ 11906 w 2285560"/>
              <a:gd name="connsiteY5-11356" fmla="*/ 2048666 h 9826882"/>
              <a:gd name="connsiteX6-11357" fmla="*/ 64293 w 2285560"/>
              <a:gd name="connsiteY6-11358" fmla="*/ 1893885 h 9826882"/>
              <a:gd name="connsiteX7-11359" fmla="*/ 200025 w 2285560"/>
              <a:gd name="connsiteY7-11360" fmla="*/ 1843881 h 9826882"/>
              <a:gd name="connsiteX8-11361" fmla="*/ 1473994 w 2285560"/>
              <a:gd name="connsiteY8-11362" fmla="*/ 1841498 h 9826882"/>
              <a:gd name="connsiteX9-11363" fmla="*/ 1483518 w 2285560"/>
              <a:gd name="connsiteY9-11364" fmla="*/ 2008186 h 9826882"/>
              <a:gd name="connsiteX10-11365" fmla="*/ 328612 w 2285560"/>
              <a:gd name="connsiteY10-11366" fmla="*/ 2020094 h 9826882"/>
              <a:gd name="connsiteX11-11367" fmla="*/ 214313 w 2285560"/>
              <a:gd name="connsiteY11-11368" fmla="*/ 2039140 h 9826882"/>
              <a:gd name="connsiteX12-11369" fmla="*/ 183356 w 2285560"/>
              <a:gd name="connsiteY12-11370" fmla="*/ 2139157 h 9826882"/>
              <a:gd name="connsiteX13-11371" fmla="*/ 176211 w 2285560"/>
              <a:gd name="connsiteY13-11372" fmla="*/ 4832349 h 9826882"/>
              <a:gd name="connsiteX14-11373" fmla="*/ 219073 w 2285560"/>
              <a:gd name="connsiteY14-11374" fmla="*/ 4941885 h 9826882"/>
              <a:gd name="connsiteX15-11375" fmla="*/ 333375 w 2285560"/>
              <a:gd name="connsiteY15-11376" fmla="*/ 5018087 h 9826882"/>
              <a:gd name="connsiteX16-11377" fmla="*/ 802481 w 2285560"/>
              <a:gd name="connsiteY16-11378" fmla="*/ 5018086 h 9826882"/>
              <a:gd name="connsiteX17-11379" fmla="*/ 1012030 w 2285560"/>
              <a:gd name="connsiteY17-11380" fmla="*/ 4884737 h 9826882"/>
              <a:gd name="connsiteX18-11381" fmla="*/ 1940719 w 2285560"/>
              <a:gd name="connsiteY18-11382" fmla="*/ 4884737 h 9826882"/>
              <a:gd name="connsiteX19-11383" fmla="*/ 2107406 w 2285560"/>
              <a:gd name="connsiteY19-11384" fmla="*/ 4687093 h 9826882"/>
              <a:gd name="connsiteX20-11385" fmla="*/ 2141198 w 2285560"/>
              <a:gd name="connsiteY20-11386" fmla="*/ 290738 h 9826882"/>
              <a:gd name="connsiteX21-11387" fmla="*/ 1996280 w 2285560"/>
              <a:gd name="connsiteY21-11388" fmla="*/ 192087 h 9826882"/>
              <a:gd name="connsiteX22-11389" fmla="*/ 1999454 w 2285560"/>
              <a:gd name="connsiteY22-11390" fmla="*/ 0 h 9826882"/>
              <a:gd name="connsiteX23-11391" fmla="*/ 2285545 w 2285560"/>
              <a:gd name="connsiteY23-11392" fmla="*/ 169975 h 9826882"/>
              <a:gd name="connsiteX24-11393" fmla="*/ 2266950 w 2285560"/>
              <a:gd name="connsiteY24-11394" fmla="*/ 4879975 h 9826882"/>
              <a:gd name="connsiteX25-11395" fmla="*/ 2124074 w 2285560"/>
              <a:gd name="connsiteY25-11396" fmla="*/ 5041900 h 9826882"/>
              <a:gd name="connsiteX26-11397" fmla="*/ 1881186 w 2285560"/>
              <a:gd name="connsiteY26-11398" fmla="*/ 5125243 h 9826882"/>
              <a:gd name="connsiteX27-11399" fmla="*/ 1874042 w 2285560"/>
              <a:gd name="connsiteY27-11400" fmla="*/ 5320504 h 9826882"/>
              <a:gd name="connsiteX28-11401" fmla="*/ 1874042 w 2285560"/>
              <a:gd name="connsiteY28-11402" fmla="*/ 9826882 h 9826882"/>
              <a:gd name="connsiteX29-11403" fmla="*/ 921542 w 2285560"/>
              <a:gd name="connsiteY29-11404" fmla="*/ 9826882 h 9826882"/>
              <a:gd name="connsiteX30-11405" fmla="*/ 921542 w 2285560"/>
              <a:gd name="connsiteY30-11406" fmla="*/ 5320504 h 9826882"/>
              <a:gd name="connsiteX0-11407" fmla="*/ 921542 w 2285560"/>
              <a:gd name="connsiteY0-11408" fmla="*/ 5320504 h 9826882"/>
              <a:gd name="connsiteX1-11409" fmla="*/ 795336 w 2285560"/>
              <a:gd name="connsiteY1-11410" fmla="*/ 5191917 h 9826882"/>
              <a:gd name="connsiteX2-11411" fmla="*/ 230979 w 2285560"/>
              <a:gd name="connsiteY2-11412" fmla="*/ 5194299 h 9826882"/>
              <a:gd name="connsiteX3-11413" fmla="*/ 57149 w 2285560"/>
              <a:gd name="connsiteY3-11414" fmla="*/ 5113335 h 9826882"/>
              <a:gd name="connsiteX4-11415" fmla="*/ 0 w 2285560"/>
              <a:gd name="connsiteY4-11416" fmla="*/ 4934742 h 9826882"/>
              <a:gd name="connsiteX5-11417" fmla="*/ 11906 w 2285560"/>
              <a:gd name="connsiteY5-11418" fmla="*/ 2048666 h 9826882"/>
              <a:gd name="connsiteX6-11419" fmla="*/ 64293 w 2285560"/>
              <a:gd name="connsiteY6-11420" fmla="*/ 1893885 h 9826882"/>
              <a:gd name="connsiteX7-11421" fmla="*/ 200025 w 2285560"/>
              <a:gd name="connsiteY7-11422" fmla="*/ 1843881 h 9826882"/>
              <a:gd name="connsiteX8-11423" fmla="*/ 1473994 w 2285560"/>
              <a:gd name="connsiteY8-11424" fmla="*/ 1841498 h 9826882"/>
              <a:gd name="connsiteX9-11425" fmla="*/ 1483518 w 2285560"/>
              <a:gd name="connsiteY9-11426" fmla="*/ 2008186 h 9826882"/>
              <a:gd name="connsiteX10-11427" fmla="*/ 328612 w 2285560"/>
              <a:gd name="connsiteY10-11428" fmla="*/ 2020094 h 9826882"/>
              <a:gd name="connsiteX11-11429" fmla="*/ 214313 w 2285560"/>
              <a:gd name="connsiteY11-11430" fmla="*/ 2039140 h 9826882"/>
              <a:gd name="connsiteX12-11431" fmla="*/ 183356 w 2285560"/>
              <a:gd name="connsiteY12-11432" fmla="*/ 2139157 h 9826882"/>
              <a:gd name="connsiteX13-11433" fmla="*/ 176211 w 2285560"/>
              <a:gd name="connsiteY13-11434" fmla="*/ 4832349 h 9826882"/>
              <a:gd name="connsiteX14-11435" fmla="*/ 219073 w 2285560"/>
              <a:gd name="connsiteY14-11436" fmla="*/ 4941885 h 9826882"/>
              <a:gd name="connsiteX15-11437" fmla="*/ 333375 w 2285560"/>
              <a:gd name="connsiteY15-11438" fmla="*/ 5018087 h 9826882"/>
              <a:gd name="connsiteX16-11439" fmla="*/ 802481 w 2285560"/>
              <a:gd name="connsiteY16-11440" fmla="*/ 5018086 h 9826882"/>
              <a:gd name="connsiteX17-11441" fmla="*/ 1012030 w 2285560"/>
              <a:gd name="connsiteY17-11442" fmla="*/ 4884737 h 9826882"/>
              <a:gd name="connsiteX18-11443" fmla="*/ 1940719 w 2285560"/>
              <a:gd name="connsiteY18-11444" fmla="*/ 4884737 h 9826882"/>
              <a:gd name="connsiteX19-11445" fmla="*/ 2107406 w 2285560"/>
              <a:gd name="connsiteY19-11446" fmla="*/ 4687093 h 9826882"/>
              <a:gd name="connsiteX20-11447" fmla="*/ 2141198 w 2285560"/>
              <a:gd name="connsiteY20-11448" fmla="*/ 290738 h 9826882"/>
              <a:gd name="connsiteX21-11449" fmla="*/ 1996280 w 2285560"/>
              <a:gd name="connsiteY21-11450" fmla="*/ 192087 h 9826882"/>
              <a:gd name="connsiteX22-11451" fmla="*/ 1999454 w 2285560"/>
              <a:gd name="connsiteY22-11452" fmla="*/ 0 h 9826882"/>
              <a:gd name="connsiteX23-11453" fmla="*/ 2285545 w 2285560"/>
              <a:gd name="connsiteY23-11454" fmla="*/ 169975 h 9826882"/>
              <a:gd name="connsiteX24-11455" fmla="*/ 2266950 w 2285560"/>
              <a:gd name="connsiteY24-11456" fmla="*/ 4879975 h 9826882"/>
              <a:gd name="connsiteX25-11457" fmla="*/ 2124074 w 2285560"/>
              <a:gd name="connsiteY25-11458" fmla="*/ 5041900 h 9826882"/>
              <a:gd name="connsiteX26-11459" fmla="*/ 1881186 w 2285560"/>
              <a:gd name="connsiteY26-11460" fmla="*/ 5125243 h 9826882"/>
              <a:gd name="connsiteX27-11461" fmla="*/ 1874042 w 2285560"/>
              <a:gd name="connsiteY27-11462" fmla="*/ 5320504 h 9826882"/>
              <a:gd name="connsiteX28-11463" fmla="*/ 1874042 w 2285560"/>
              <a:gd name="connsiteY28-11464" fmla="*/ 9826882 h 9826882"/>
              <a:gd name="connsiteX29-11465" fmla="*/ 921542 w 2285560"/>
              <a:gd name="connsiteY29-11466" fmla="*/ 9826882 h 9826882"/>
              <a:gd name="connsiteX30-11467" fmla="*/ 921542 w 2285560"/>
              <a:gd name="connsiteY30-11468" fmla="*/ 5320504 h 9826882"/>
              <a:gd name="connsiteX0-11469" fmla="*/ 921542 w 2285560"/>
              <a:gd name="connsiteY0-11470" fmla="*/ 5320504 h 9826882"/>
              <a:gd name="connsiteX1-11471" fmla="*/ 795336 w 2285560"/>
              <a:gd name="connsiteY1-11472" fmla="*/ 5191917 h 9826882"/>
              <a:gd name="connsiteX2-11473" fmla="*/ 230979 w 2285560"/>
              <a:gd name="connsiteY2-11474" fmla="*/ 5194299 h 9826882"/>
              <a:gd name="connsiteX3-11475" fmla="*/ 57149 w 2285560"/>
              <a:gd name="connsiteY3-11476" fmla="*/ 5113335 h 9826882"/>
              <a:gd name="connsiteX4-11477" fmla="*/ 0 w 2285560"/>
              <a:gd name="connsiteY4-11478" fmla="*/ 4934742 h 9826882"/>
              <a:gd name="connsiteX5-11479" fmla="*/ 11906 w 2285560"/>
              <a:gd name="connsiteY5-11480" fmla="*/ 2048666 h 9826882"/>
              <a:gd name="connsiteX6-11481" fmla="*/ 64293 w 2285560"/>
              <a:gd name="connsiteY6-11482" fmla="*/ 1893885 h 9826882"/>
              <a:gd name="connsiteX7-11483" fmla="*/ 200025 w 2285560"/>
              <a:gd name="connsiteY7-11484" fmla="*/ 1843881 h 9826882"/>
              <a:gd name="connsiteX8-11485" fmla="*/ 1473994 w 2285560"/>
              <a:gd name="connsiteY8-11486" fmla="*/ 1841498 h 9826882"/>
              <a:gd name="connsiteX9-11487" fmla="*/ 1483518 w 2285560"/>
              <a:gd name="connsiteY9-11488" fmla="*/ 2008186 h 9826882"/>
              <a:gd name="connsiteX10-11489" fmla="*/ 328612 w 2285560"/>
              <a:gd name="connsiteY10-11490" fmla="*/ 2020094 h 9826882"/>
              <a:gd name="connsiteX11-11491" fmla="*/ 214313 w 2285560"/>
              <a:gd name="connsiteY11-11492" fmla="*/ 2039140 h 9826882"/>
              <a:gd name="connsiteX12-11493" fmla="*/ 183356 w 2285560"/>
              <a:gd name="connsiteY12-11494" fmla="*/ 2139157 h 9826882"/>
              <a:gd name="connsiteX13-11495" fmla="*/ 176211 w 2285560"/>
              <a:gd name="connsiteY13-11496" fmla="*/ 4832349 h 9826882"/>
              <a:gd name="connsiteX14-11497" fmla="*/ 219073 w 2285560"/>
              <a:gd name="connsiteY14-11498" fmla="*/ 4941885 h 9826882"/>
              <a:gd name="connsiteX15-11499" fmla="*/ 333375 w 2285560"/>
              <a:gd name="connsiteY15-11500" fmla="*/ 5018087 h 9826882"/>
              <a:gd name="connsiteX16-11501" fmla="*/ 802481 w 2285560"/>
              <a:gd name="connsiteY16-11502" fmla="*/ 5018086 h 9826882"/>
              <a:gd name="connsiteX17-11503" fmla="*/ 1012030 w 2285560"/>
              <a:gd name="connsiteY17-11504" fmla="*/ 4884737 h 9826882"/>
              <a:gd name="connsiteX18-11505" fmla="*/ 1940719 w 2285560"/>
              <a:gd name="connsiteY18-11506" fmla="*/ 4884737 h 9826882"/>
              <a:gd name="connsiteX19-11507" fmla="*/ 2107406 w 2285560"/>
              <a:gd name="connsiteY19-11508" fmla="*/ 4687093 h 9826882"/>
              <a:gd name="connsiteX20-11509" fmla="*/ 2141198 w 2285560"/>
              <a:gd name="connsiteY20-11510" fmla="*/ 290738 h 9826882"/>
              <a:gd name="connsiteX21-11511" fmla="*/ 1996280 w 2285560"/>
              <a:gd name="connsiteY21-11512" fmla="*/ 192087 h 9826882"/>
              <a:gd name="connsiteX22-11513" fmla="*/ 1999454 w 2285560"/>
              <a:gd name="connsiteY22-11514" fmla="*/ 0 h 9826882"/>
              <a:gd name="connsiteX23-11515" fmla="*/ 2285545 w 2285560"/>
              <a:gd name="connsiteY23-11516" fmla="*/ 169975 h 9826882"/>
              <a:gd name="connsiteX24-11517" fmla="*/ 2266950 w 2285560"/>
              <a:gd name="connsiteY24-11518" fmla="*/ 4879975 h 9826882"/>
              <a:gd name="connsiteX25-11519" fmla="*/ 2124074 w 2285560"/>
              <a:gd name="connsiteY25-11520" fmla="*/ 5041900 h 9826882"/>
              <a:gd name="connsiteX26-11521" fmla="*/ 1881186 w 2285560"/>
              <a:gd name="connsiteY26-11522" fmla="*/ 5125243 h 9826882"/>
              <a:gd name="connsiteX27-11523" fmla="*/ 1874042 w 2285560"/>
              <a:gd name="connsiteY27-11524" fmla="*/ 5320504 h 9826882"/>
              <a:gd name="connsiteX28-11525" fmla="*/ 1874042 w 2285560"/>
              <a:gd name="connsiteY28-11526" fmla="*/ 9826882 h 9826882"/>
              <a:gd name="connsiteX29-11527" fmla="*/ 921542 w 2285560"/>
              <a:gd name="connsiteY29-11528" fmla="*/ 9826882 h 9826882"/>
              <a:gd name="connsiteX30-11529" fmla="*/ 921542 w 2285560"/>
              <a:gd name="connsiteY30-11530" fmla="*/ 5320504 h 9826882"/>
              <a:gd name="connsiteX0-11531" fmla="*/ 921542 w 2285560"/>
              <a:gd name="connsiteY0-11532" fmla="*/ 5320504 h 9826882"/>
              <a:gd name="connsiteX1-11533" fmla="*/ 795336 w 2285560"/>
              <a:gd name="connsiteY1-11534" fmla="*/ 5191917 h 9826882"/>
              <a:gd name="connsiteX2-11535" fmla="*/ 230979 w 2285560"/>
              <a:gd name="connsiteY2-11536" fmla="*/ 5194299 h 9826882"/>
              <a:gd name="connsiteX3-11537" fmla="*/ 57149 w 2285560"/>
              <a:gd name="connsiteY3-11538" fmla="*/ 5113335 h 9826882"/>
              <a:gd name="connsiteX4-11539" fmla="*/ 0 w 2285560"/>
              <a:gd name="connsiteY4-11540" fmla="*/ 4934742 h 9826882"/>
              <a:gd name="connsiteX5-11541" fmla="*/ 11906 w 2285560"/>
              <a:gd name="connsiteY5-11542" fmla="*/ 2048666 h 9826882"/>
              <a:gd name="connsiteX6-11543" fmla="*/ 64293 w 2285560"/>
              <a:gd name="connsiteY6-11544" fmla="*/ 1893885 h 9826882"/>
              <a:gd name="connsiteX7-11545" fmla="*/ 200025 w 2285560"/>
              <a:gd name="connsiteY7-11546" fmla="*/ 1843881 h 9826882"/>
              <a:gd name="connsiteX8-11547" fmla="*/ 1473994 w 2285560"/>
              <a:gd name="connsiteY8-11548" fmla="*/ 1841498 h 9826882"/>
              <a:gd name="connsiteX9-11549" fmla="*/ 1483518 w 2285560"/>
              <a:gd name="connsiteY9-11550" fmla="*/ 2008186 h 9826882"/>
              <a:gd name="connsiteX10-11551" fmla="*/ 328612 w 2285560"/>
              <a:gd name="connsiteY10-11552" fmla="*/ 2020094 h 9826882"/>
              <a:gd name="connsiteX11-11553" fmla="*/ 214313 w 2285560"/>
              <a:gd name="connsiteY11-11554" fmla="*/ 2039140 h 9826882"/>
              <a:gd name="connsiteX12-11555" fmla="*/ 183356 w 2285560"/>
              <a:gd name="connsiteY12-11556" fmla="*/ 2139157 h 9826882"/>
              <a:gd name="connsiteX13-11557" fmla="*/ 176211 w 2285560"/>
              <a:gd name="connsiteY13-11558" fmla="*/ 4832349 h 9826882"/>
              <a:gd name="connsiteX14-11559" fmla="*/ 219073 w 2285560"/>
              <a:gd name="connsiteY14-11560" fmla="*/ 4941885 h 9826882"/>
              <a:gd name="connsiteX15-11561" fmla="*/ 333375 w 2285560"/>
              <a:gd name="connsiteY15-11562" fmla="*/ 5018087 h 9826882"/>
              <a:gd name="connsiteX16-11563" fmla="*/ 802481 w 2285560"/>
              <a:gd name="connsiteY16-11564" fmla="*/ 5018086 h 9826882"/>
              <a:gd name="connsiteX17-11565" fmla="*/ 1012030 w 2285560"/>
              <a:gd name="connsiteY17-11566" fmla="*/ 4884737 h 9826882"/>
              <a:gd name="connsiteX18-11567" fmla="*/ 1940719 w 2285560"/>
              <a:gd name="connsiteY18-11568" fmla="*/ 4884737 h 9826882"/>
              <a:gd name="connsiteX19-11569" fmla="*/ 2107406 w 2285560"/>
              <a:gd name="connsiteY19-11570" fmla="*/ 4687093 h 9826882"/>
              <a:gd name="connsiteX20-11571" fmla="*/ 2141198 w 2285560"/>
              <a:gd name="connsiteY20-11572" fmla="*/ 290738 h 9826882"/>
              <a:gd name="connsiteX21-11573" fmla="*/ 1996280 w 2285560"/>
              <a:gd name="connsiteY21-11574" fmla="*/ 192087 h 9826882"/>
              <a:gd name="connsiteX22-11575" fmla="*/ 1999454 w 2285560"/>
              <a:gd name="connsiteY22-11576" fmla="*/ 0 h 9826882"/>
              <a:gd name="connsiteX23-11577" fmla="*/ 2285545 w 2285560"/>
              <a:gd name="connsiteY23-11578" fmla="*/ 169975 h 9826882"/>
              <a:gd name="connsiteX24-11579" fmla="*/ 2266950 w 2285560"/>
              <a:gd name="connsiteY24-11580" fmla="*/ 4879975 h 9826882"/>
              <a:gd name="connsiteX25-11581" fmla="*/ 2124074 w 2285560"/>
              <a:gd name="connsiteY25-11582" fmla="*/ 5041900 h 9826882"/>
              <a:gd name="connsiteX26-11583" fmla="*/ 1881186 w 2285560"/>
              <a:gd name="connsiteY26-11584" fmla="*/ 5125243 h 9826882"/>
              <a:gd name="connsiteX27-11585" fmla="*/ 1874042 w 2285560"/>
              <a:gd name="connsiteY27-11586" fmla="*/ 5320504 h 9826882"/>
              <a:gd name="connsiteX28-11587" fmla="*/ 1874042 w 2285560"/>
              <a:gd name="connsiteY28-11588" fmla="*/ 9826882 h 9826882"/>
              <a:gd name="connsiteX29-11589" fmla="*/ 921542 w 2285560"/>
              <a:gd name="connsiteY29-11590" fmla="*/ 9826882 h 9826882"/>
              <a:gd name="connsiteX30-11591" fmla="*/ 921542 w 2285560"/>
              <a:gd name="connsiteY30-11592" fmla="*/ 5320504 h 9826882"/>
              <a:gd name="connsiteX0-11593" fmla="*/ 921542 w 2285560"/>
              <a:gd name="connsiteY0-11594" fmla="*/ 5320504 h 9826882"/>
              <a:gd name="connsiteX1-11595" fmla="*/ 795336 w 2285560"/>
              <a:gd name="connsiteY1-11596" fmla="*/ 5191917 h 9826882"/>
              <a:gd name="connsiteX2-11597" fmla="*/ 230979 w 2285560"/>
              <a:gd name="connsiteY2-11598" fmla="*/ 5194299 h 9826882"/>
              <a:gd name="connsiteX3-11599" fmla="*/ 57149 w 2285560"/>
              <a:gd name="connsiteY3-11600" fmla="*/ 5113335 h 9826882"/>
              <a:gd name="connsiteX4-11601" fmla="*/ 0 w 2285560"/>
              <a:gd name="connsiteY4-11602" fmla="*/ 4934742 h 9826882"/>
              <a:gd name="connsiteX5-11603" fmla="*/ 11906 w 2285560"/>
              <a:gd name="connsiteY5-11604" fmla="*/ 2048666 h 9826882"/>
              <a:gd name="connsiteX6-11605" fmla="*/ 64293 w 2285560"/>
              <a:gd name="connsiteY6-11606" fmla="*/ 1893885 h 9826882"/>
              <a:gd name="connsiteX7-11607" fmla="*/ 200025 w 2285560"/>
              <a:gd name="connsiteY7-11608" fmla="*/ 1843881 h 9826882"/>
              <a:gd name="connsiteX8-11609" fmla="*/ 1473994 w 2285560"/>
              <a:gd name="connsiteY8-11610" fmla="*/ 1841498 h 9826882"/>
              <a:gd name="connsiteX9-11611" fmla="*/ 1483518 w 2285560"/>
              <a:gd name="connsiteY9-11612" fmla="*/ 2008186 h 9826882"/>
              <a:gd name="connsiteX10-11613" fmla="*/ 328612 w 2285560"/>
              <a:gd name="connsiteY10-11614" fmla="*/ 2020094 h 9826882"/>
              <a:gd name="connsiteX11-11615" fmla="*/ 214313 w 2285560"/>
              <a:gd name="connsiteY11-11616" fmla="*/ 2039140 h 9826882"/>
              <a:gd name="connsiteX12-11617" fmla="*/ 183356 w 2285560"/>
              <a:gd name="connsiteY12-11618" fmla="*/ 2139157 h 9826882"/>
              <a:gd name="connsiteX13-11619" fmla="*/ 176211 w 2285560"/>
              <a:gd name="connsiteY13-11620" fmla="*/ 4832349 h 9826882"/>
              <a:gd name="connsiteX14-11621" fmla="*/ 219073 w 2285560"/>
              <a:gd name="connsiteY14-11622" fmla="*/ 4941885 h 9826882"/>
              <a:gd name="connsiteX15-11623" fmla="*/ 333375 w 2285560"/>
              <a:gd name="connsiteY15-11624" fmla="*/ 5018087 h 9826882"/>
              <a:gd name="connsiteX16-11625" fmla="*/ 802481 w 2285560"/>
              <a:gd name="connsiteY16-11626" fmla="*/ 5018086 h 9826882"/>
              <a:gd name="connsiteX17-11627" fmla="*/ 1012030 w 2285560"/>
              <a:gd name="connsiteY17-11628" fmla="*/ 4884737 h 9826882"/>
              <a:gd name="connsiteX18-11629" fmla="*/ 1940719 w 2285560"/>
              <a:gd name="connsiteY18-11630" fmla="*/ 4884737 h 9826882"/>
              <a:gd name="connsiteX19-11631" fmla="*/ 2107406 w 2285560"/>
              <a:gd name="connsiteY19-11632" fmla="*/ 4687093 h 9826882"/>
              <a:gd name="connsiteX20-11633" fmla="*/ 2141198 w 2285560"/>
              <a:gd name="connsiteY20-11634" fmla="*/ 290738 h 9826882"/>
              <a:gd name="connsiteX21-11635" fmla="*/ 1996280 w 2285560"/>
              <a:gd name="connsiteY21-11636" fmla="*/ 192087 h 9826882"/>
              <a:gd name="connsiteX22-11637" fmla="*/ 1999454 w 2285560"/>
              <a:gd name="connsiteY22-11638" fmla="*/ 0 h 9826882"/>
              <a:gd name="connsiteX23-11639" fmla="*/ 2285545 w 2285560"/>
              <a:gd name="connsiteY23-11640" fmla="*/ 169975 h 9826882"/>
              <a:gd name="connsiteX24-11641" fmla="*/ 2266950 w 2285560"/>
              <a:gd name="connsiteY24-11642" fmla="*/ 4879975 h 9826882"/>
              <a:gd name="connsiteX25-11643" fmla="*/ 2124074 w 2285560"/>
              <a:gd name="connsiteY25-11644" fmla="*/ 5041900 h 9826882"/>
              <a:gd name="connsiteX26-11645" fmla="*/ 1881186 w 2285560"/>
              <a:gd name="connsiteY26-11646" fmla="*/ 5125243 h 9826882"/>
              <a:gd name="connsiteX27-11647" fmla="*/ 1874042 w 2285560"/>
              <a:gd name="connsiteY27-11648" fmla="*/ 5320504 h 9826882"/>
              <a:gd name="connsiteX28-11649" fmla="*/ 1874042 w 2285560"/>
              <a:gd name="connsiteY28-11650" fmla="*/ 9826882 h 9826882"/>
              <a:gd name="connsiteX29-11651" fmla="*/ 921542 w 2285560"/>
              <a:gd name="connsiteY29-11652" fmla="*/ 9826882 h 9826882"/>
              <a:gd name="connsiteX30-11653" fmla="*/ 921542 w 2285560"/>
              <a:gd name="connsiteY30-11654" fmla="*/ 5320504 h 9826882"/>
              <a:gd name="connsiteX0-11655" fmla="*/ 921542 w 2285560"/>
              <a:gd name="connsiteY0-11656" fmla="*/ 5320504 h 9826882"/>
              <a:gd name="connsiteX1-11657" fmla="*/ 795336 w 2285560"/>
              <a:gd name="connsiteY1-11658" fmla="*/ 5191917 h 9826882"/>
              <a:gd name="connsiteX2-11659" fmla="*/ 230979 w 2285560"/>
              <a:gd name="connsiteY2-11660" fmla="*/ 5194299 h 9826882"/>
              <a:gd name="connsiteX3-11661" fmla="*/ 57149 w 2285560"/>
              <a:gd name="connsiteY3-11662" fmla="*/ 5113335 h 9826882"/>
              <a:gd name="connsiteX4-11663" fmla="*/ 0 w 2285560"/>
              <a:gd name="connsiteY4-11664" fmla="*/ 4934742 h 9826882"/>
              <a:gd name="connsiteX5-11665" fmla="*/ 11906 w 2285560"/>
              <a:gd name="connsiteY5-11666" fmla="*/ 2048666 h 9826882"/>
              <a:gd name="connsiteX6-11667" fmla="*/ 64293 w 2285560"/>
              <a:gd name="connsiteY6-11668" fmla="*/ 1893885 h 9826882"/>
              <a:gd name="connsiteX7-11669" fmla="*/ 200025 w 2285560"/>
              <a:gd name="connsiteY7-11670" fmla="*/ 1843881 h 9826882"/>
              <a:gd name="connsiteX8-11671" fmla="*/ 1473994 w 2285560"/>
              <a:gd name="connsiteY8-11672" fmla="*/ 1841498 h 9826882"/>
              <a:gd name="connsiteX9-11673" fmla="*/ 1483518 w 2285560"/>
              <a:gd name="connsiteY9-11674" fmla="*/ 2008186 h 9826882"/>
              <a:gd name="connsiteX10-11675" fmla="*/ 328612 w 2285560"/>
              <a:gd name="connsiteY10-11676" fmla="*/ 2020094 h 9826882"/>
              <a:gd name="connsiteX11-11677" fmla="*/ 214313 w 2285560"/>
              <a:gd name="connsiteY11-11678" fmla="*/ 2039140 h 9826882"/>
              <a:gd name="connsiteX12-11679" fmla="*/ 183356 w 2285560"/>
              <a:gd name="connsiteY12-11680" fmla="*/ 2139157 h 9826882"/>
              <a:gd name="connsiteX13-11681" fmla="*/ 176211 w 2285560"/>
              <a:gd name="connsiteY13-11682" fmla="*/ 4832349 h 9826882"/>
              <a:gd name="connsiteX14-11683" fmla="*/ 219073 w 2285560"/>
              <a:gd name="connsiteY14-11684" fmla="*/ 4941885 h 9826882"/>
              <a:gd name="connsiteX15-11685" fmla="*/ 333375 w 2285560"/>
              <a:gd name="connsiteY15-11686" fmla="*/ 5018087 h 9826882"/>
              <a:gd name="connsiteX16-11687" fmla="*/ 802481 w 2285560"/>
              <a:gd name="connsiteY16-11688" fmla="*/ 5018086 h 9826882"/>
              <a:gd name="connsiteX17-11689" fmla="*/ 1012030 w 2285560"/>
              <a:gd name="connsiteY17-11690" fmla="*/ 4884737 h 9826882"/>
              <a:gd name="connsiteX18-11691" fmla="*/ 1940719 w 2285560"/>
              <a:gd name="connsiteY18-11692" fmla="*/ 4884737 h 9826882"/>
              <a:gd name="connsiteX19-11693" fmla="*/ 2107406 w 2285560"/>
              <a:gd name="connsiteY19-11694" fmla="*/ 4687093 h 9826882"/>
              <a:gd name="connsiteX20-11695" fmla="*/ 2141198 w 2285560"/>
              <a:gd name="connsiteY20-11696" fmla="*/ 290738 h 9826882"/>
              <a:gd name="connsiteX21-11697" fmla="*/ 1996280 w 2285560"/>
              <a:gd name="connsiteY21-11698" fmla="*/ 192087 h 9826882"/>
              <a:gd name="connsiteX22-11699" fmla="*/ 1999454 w 2285560"/>
              <a:gd name="connsiteY22-11700" fmla="*/ 0 h 9826882"/>
              <a:gd name="connsiteX23-11701" fmla="*/ 2285545 w 2285560"/>
              <a:gd name="connsiteY23-11702" fmla="*/ 169975 h 9826882"/>
              <a:gd name="connsiteX24-11703" fmla="*/ 2266950 w 2285560"/>
              <a:gd name="connsiteY24-11704" fmla="*/ 4879975 h 9826882"/>
              <a:gd name="connsiteX25-11705" fmla="*/ 2124074 w 2285560"/>
              <a:gd name="connsiteY25-11706" fmla="*/ 5041900 h 9826882"/>
              <a:gd name="connsiteX26-11707" fmla="*/ 1881186 w 2285560"/>
              <a:gd name="connsiteY26-11708" fmla="*/ 5125243 h 9826882"/>
              <a:gd name="connsiteX27-11709" fmla="*/ 1874042 w 2285560"/>
              <a:gd name="connsiteY27-11710" fmla="*/ 5320504 h 9826882"/>
              <a:gd name="connsiteX28-11711" fmla="*/ 1874042 w 2285560"/>
              <a:gd name="connsiteY28-11712" fmla="*/ 9826882 h 9826882"/>
              <a:gd name="connsiteX29-11713" fmla="*/ 921542 w 2285560"/>
              <a:gd name="connsiteY29-11714" fmla="*/ 9826882 h 9826882"/>
              <a:gd name="connsiteX30-11715" fmla="*/ 921542 w 2285560"/>
              <a:gd name="connsiteY30-11716" fmla="*/ 5320504 h 9826882"/>
              <a:gd name="connsiteX0-11717" fmla="*/ 921542 w 2285560"/>
              <a:gd name="connsiteY0-11718" fmla="*/ 5320504 h 9826882"/>
              <a:gd name="connsiteX1-11719" fmla="*/ 795336 w 2285560"/>
              <a:gd name="connsiteY1-11720" fmla="*/ 5191917 h 9826882"/>
              <a:gd name="connsiteX2-11721" fmla="*/ 230979 w 2285560"/>
              <a:gd name="connsiteY2-11722" fmla="*/ 5194299 h 9826882"/>
              <a:gd name="connsiteX3-11723" fmla="*/ 57149 w 2285560"/>
              <a:gd name="connsiteY3-11724" fmla="*/ 5113335 h 9826882"/>
              <a:gd name="connsiteX4-11725" fmla="*/ 0 w 2285560"/>
              <a:gd name="connsiteY4-11726" fmla="*/ 4934742 h 9826882"/>
              <a:gd name="connsiteX5-11727" fmla="*/ 11906 w 2285560"/>
              <a:gd name="connsiteY5-11728" fmla="*/ 2048666 h 9826882"/>
              <a:gd name="connsiteX6-11729" fmla="*/ 64293 w 2285560"/>
              <a:gd name="connsiteY6-11730" fmla="*/ 1893885 h 9826882"/>
              <a:gd name="connsiteX7-11731" fmla="*/ 200025 w 2285560"/>
              <a:gd name="connsiteY7-11732" fmla="*/ 1843881 h 9826882"/>
              <a:gd name="connsiteX8-11733" fmla="*/ 1473994 w 2285560"/>
              <a:gd name="connsiteY8-11734" fmla="*/ 1841498 h 9826882"/>
              <a:gd name="connsiteX9-11735" fmla="*/ 1483518 w 2285560"/>
              <a:gd name="connsiteY9-11736" fmla="*/ 2008186 h 9826882"/>
              <a:gd name="connsiteX10-11737" fmla="*/ 328612 w 2285560"/>
              <a:gd name="connsiteY10-11738" fmla="*/ 2020094 h 9826882"/>
              <a:gd name="connsiteX11-11739" fmla="*/ 214313 w 2285560"/>
              <a:gd name="connsiteY11-11740" fmla="*/ 2039140 h 9826882"/>
              <a:gd name="connsiteX12-11741" fmla="*/ 183356 w 2285560"/>
              <a:gd name="connsiteY12-11742" fmla="*/ 2139157 h 9826882"/>
              <a:gd name="connsiteX13-11743" fmla="*/ 176211 w 2285560"/>
              <a:gd name="connsiteY13-11744" fmla="*/ 4832349 h 9826882"/>
              <a:gd name="connsiteX14-11745" fmla="*/ 219073 w 2285560"/>
              <a:gd name="connsiteY14-11746" fmla="*/ 4941885 h 9826882"/>
              <a:gd name="connsiteX15-11747" fmla="*/ 333375 w 2285560"/>
              <a:gd name="connsiteY15-11748" fmla="*/ 5018087 h 9826882"/>
              <a:gd name="connsiteX16-11749" fmla="*/ 802481 w 2285560"/>
              <a:gd name="connsiteY16-11750" fmla="*/ 5018086 h 9826882"/>
              <a:gd name="connsiteX17-11751" fmla="*/ 1012030 w 2285560"/>
              <a:gd name="connsiteY17-11752" fmla="*/ 4884737 h 9826882"/>
              <a:gd name="connsiteX18-11753" fmla="*/ 1940719 w 2285560"/>
              <a:gd name="connsiteY18-11754" fmla="*/ 4884737 h 9826882"/>
              <a:gd name="connsiteX19-11755" fmla="*/ 2107406 w 2285560"/>
              <a:gd name="connsiteY19-11756" fmla="*/ 4687093 h 9826882"/>
              <a:gd name="connsiteX20-11757" fmla="*/ 2141198 w 2285560"/>
              <a:gd name="connsiteY20-11758" fmla="*/ 290738 h 9826882"/>
              <a:gd name="connsiteX21-11759" fmla="*/ 1996280 w 2285560"/>
              <a:gd name="connsiteY21-11760" fmla="*/ 192087 h 9826882"/>
              <a:gd name="connsiteX22-11761" fmla="*/ 1999454 w 2285560"/>
              <a:gd name="connsiteY22-11762" fmla="*/ 0 h 9826882"/>
              <a:gd name="connsiteX23-11763" fmla="*/ 2285545 w 2285560"/>
              <a:gd name="connsiteY23-11764" fmla="*/ 169975 h 9826882"/>
              <a:gd name="connsiteX24-11765" fmla="*/ 2266950 w 2285560"/>
              <a:gd name="connsiteY24-11766" fmla="*/ 4879975 h 9826882"/>
              <a:gd name="connsiteX25-11767" fmla="*/ 2124074 w 2285560"/>
              <a:gd name="connsiteY25-11768" fmla="*/ 5041900 h 9826882"/>
              <a:gd name="connsiteX26-11769" fmla="*/ 1881186 w 2285560"/>
              <a:gd name="connsiteY26-11770" fmla="*/ 5125243 h 9826882"/>
              <a:gd name="connsiteX27-11771" fmla="*/ 1874042 w 2285560"/>
              <a:gd name="connsiteY27-11772" fmla="*/ 5320504 h 9826882"/>
              <a:gd name="connsiteX28-11773" fmla="*/ 1874042 w 2285560"/>
              <a:gd name="connsiteY28-11774" fmla="*/ 9826882 h 9826882"/>
              <a:gd name="connsiteX29-11775" fmla="*/ 921542 w 2285560"/>
              <a:gd name="connsiteY29-11776" fmla="*/ 9826882 h 9826882"/>
              <a:gd name="connsiteX30-11777" fmla="*/ 921542 w 2285560"/>
              <a:gd name="connsiteY30-11778" fmla="*/ 5320504 h 9826882"/>
              <a:gd name="connsiteX0-11779" fmla="*/ 921542 w 2285560"/>
              <a:gd name="connsiteY0-11780" fmla="*/ 5320504 h 9826882"/>
              <a:gd name="connsiteX1-11781" fmla="*/ 795336 w 2285560"/>
              <a:gd name="connsiteY1-11782" fmla="*/ 5191917 h 9826882"/>
              <a:gd name="connsiteX2-11783" fmla="*/ 230979 w 2285560"/>
              <a:gd name="connsiteY2-11784" fmla="*/ 5194299 h 9826882"/>
              <a:gd name="connsiteX3-11785" fmla="*/ 57149 w 2285560"/>
              <a:gd name="connsiteY3-11786" fmla="*/ 5113335 h 9826882"/>
              <a:gd name="connsiteX4-11787" fmla="*/ 0 w 2285560"/>
              <a:gd name="connsiteY4-11788" fmla="*/ 4934742 h 9826882"/>
              <a:gd name="connsiteX5-11789" fmla="*/ 11906 w 2285560"/>
              <a:gd name="connsiteY5-11790" fmla="*/ 2048666 h 9826882"/>
              <a:gd name="connsiteX6-11791" fmla="*/ 64293 w 2285560"/>
              <a:gd name="connsiteY6-11792" fmla="*/ 1893885 h 9826882"/>
              <a:gd name="connsiteX7-11793" fmla="*/ 200025 w 2285560"/>
              <a:gd name="connsiteY7-11794" fmla="*/ 1843881 h 9826882"/>
              <a:gd name="connsiteX8-11795" fmla="*/ 1473994 w 2285560"/>
              <a:gd name="connsiteY8-11796" fmla="*/ 1841498 h 9826882"/>
              <a:gd name="connsiteX9-11797" fmla="*/ 1483518 w 2285560"/>
              <a:gd name="connsiteY9-11798" fmla="*/ 2008186 h 9826882"/>
              <a:gd name="connsiteX10-11799" fmla="*/ 328612 w 2285560"/>
              <a:gd name="connsiteY10-11800" fmla="*/ 2020094 h 9826882"/>
              <a:gd name="connsiteX11-11801" fmla="*/ 214313 w 2285560"/>
              <a:gd name="connsiteY11-11802" fmla="*/ 2039140 h 9826882"/>
              <a:gd name="connsiteX12-11803" fmla="*/ 183356 w 2285560"/>
              <a:gd name="connsiteY12-11804" fmla="*/ 2139157 h 9826882"/>
              <a:gd name="connsiteX13-11805" fmla="*/ 176211 w 2285560"/>
              <a:gd name="connsiteY13-11806" fmla="*/ 4832349 h 9826882"/>
              <a:gd name="connsiteX14-11807" fmla="*/ 219073 w 2285560"/>
              <a:gd name="connsiteY14-11808" fmla="*/ 4941885 h 9826882"/>
              <a:gd name="connsiteX15-11809" fmla="*/ 333375 w 2285560"/>
              <a:gd name="connsiteY15-11810" fmla="*/ 5018087 h 9826882"/>
              <a:gd name="connsiteX16-11811" fmla="*/ 802481 w 2285560"/>
              <a:gd name="connsiteY16-11812" fmla="*/ 5018086 h 9826882"/>
              <a:gd name="connsiteX17-11813" fmla="*/ 1012030 w 2285560"/>
              <a:gd name="connsiteY17-11814" fmla="*/ 4884737 h 9826882"/>
              <a:gd name="connsiteX18-11815" fmla="*/ 1940719 w 2285560"/>
              <a:gd name="connsiteY18-11816" fmla="*/ 4884737 h 9826882"/>
              <a:gd name="connsiteX19-11817" fmla="*/ 2107406 w 2285560"/>
              <a:gd name="connsiteY19-11818" fmla="*/ 4687093 h 9826882"/>
              <a:gd name="connsiteX20-11819" fmla="*/ 2141198 w 2285560"/>
              <a:gd name="connsiteY20-11820" fmla="*/ 290738 h 9826882"/>
              <a:gd name="connsiteX21-11821" fmla="*/ 1996280 w 2285560"/>
              <a:gd name="connsiteY21-11822" fmla="*/ 192087 h 9826882"/>
              <a:gd name="connsiteX22-11823" fmla="*/ 1999454 w 2285560"/>
              <a:gd name="connsiteY22-11824" fmla="*/ 0 h 9826882"/>
              <a:gd name="connsiteX23-11825" fmla="*/ 2285545 w 2285560"/>
              <a:gd name="connsiteY23-11826" fmla="*/ 169975 h 9826882"/>
              <a:gd name="connsiteX24-11827" fmla="*/ 2266950 w 2285560"/>
              <a:gd name="connsiteY24-11828" fmla="*/ 4879975 h 9826882"/>
              <a:gd name="connsiteX25-11829" fmla="*/ 2124074 w 2285560"/>
              <a:gd name="connsiteY25-11830" fmla="*/ 5041900 h 9826882"/>
              <a:gd name="connsiteX26-11831" fmla="*/ 1881186 w 2285560"/>
              <a:gd name="connsiteY26-11832" fmla="*/ 5125243 h 9826882"/>
              <a:gd name="connsiteX27-11833" fmla="*/ 1874042 w 2285560"/>
              <a:gd name="connsiteY27-11834" fmla="*/ 5320504 h 9826882"/>
              <a:gd name="connsiteX28-11835" fmla="*/ 1874042 w 2285560"/>
              <a:gd name="connsiteY28-11836" fmla="*/ 9826882 h 9826882"/>
              <a:gd name="connsiteX29-11837" fmla="*/ 921542 w 2285560"/>
              <a:gd name="connsiteY29-11838" fmla="*/ 9826882 h 9826882"/>
              <a:gd name="connsiteX30-11839" fmla="*/ 921542 w 2285560"/>
              <a:gd name="connsiteY30-11840" fmla="*/ 5320504 h 9826882"/>
              <a:gd name="connsiteX0-11841" fmla="*/ 921542 w 2285560"/>
              <a:gd name="connsiteY0-11842" fmla="*/ 5320504 h 9826882"/>
              <a:gd name="connsiteX1-11843" fmla="*/ 795336 w 2285560"/>
              <a:gd name="connsiteY1-11844" fmla="*/ 5191917 h 9826882"/>
              <a:gd name="connsiteX2-11845" fmla="*/ 230979 w 2285560"/>
              <a:gd name="connsiteY2-11846" fmla="*/ 5194299 h 9826882"/>
              <a:gd name="connsiteX3-11847" fmla="*/ 57149 w 2285560"/>
              <a:gd name="connsiteY3-11848" fmla="*/ 5113335 h 9826882"/>
              <a:gd name="connsiteX4-11849" fmla="*/ 0 w 2285560"/>
              <a:gd name="connsiteY4-11850" fmla="*/ 4934742 h 9826882"/>
              <a:gd name="connsiteX5-11851" fmla="*/ 11906 w 2285560"/>
              <a:gd name="connsiteY5-11852" fmla="*/ 2048666 h 9826882"/>
              <a:gd name="connsiteX6-11853" fmla="*/ 64293 w 2285560"/>
              <a:gd name="connsiteY6-11854" fmla="*/ 1893885 h 9826882"/>
              <a:gd name="connsiteX7-11855" fmla="*/ 200025 w 2285560"/>
              <a:gd name="connsiteY7-11856" fmla="*/ 1843881 h 9826882"/>
              <a:gd name="connsiteX8-11857" fmla="*/ 1473994 w 2285560"/>
              <a:gd name="connsiteY8-11858" fmla="*/ 1841498 h 9826882"/>
              <a:gd name="connsiteX9-11859" fmla="*/ 1483518 w 2285560"/>
              <a:gd name="connsiteY9-11860" fmla="*/ 2008186 h 9826882"/>
              <a:gd name="connsiteX10-11861" fmla="*/ 328612 w 2285560"/>
              <a:gd name="connsiteY10-11862" fmla="*/ 2020094 h 9826882"/>
              <a:gd name="connsiteX11-11863" fmla="*/ 214313 w 2285560"/>
              <a:gd name="connsiteY11-11864" fmla="*/ 2039140 h 9826882"/>
              <a:gd name="connsiteX12-11865" fmla="*/ 183356 w 2285560"/>
              <a:gd name="connsiteY12-11866" fmla="*/ 2139157 h 9826882"/>
              <a:gd name="connsiteX13-11867" fmla="*/ 176211 w 2285560"/>
              <a:gd name="connsiteY13-11868" fmla="*/ 4832349 h 9826882"/>
              <a:gd name="connsiteX14-11869" fmla="*/ 219073 w 2285560"/>
              <a:gd name="connsiteY14-11870" fmla="*/ 4941885 h 9826882"/>
              <a:gd name="connsiteX15-11871" fmla="*/ 333375 w 2285560"/>
              <a:gd name="connsiteY15-11872" fmla="*/ 5018087 h 9826882"/>
              <a:gd name="connsiteX16-11873" fmla="*/ 802481 w 2285560"/>
              <a:gd name="connsiteY16-11874" fmla="*/ 5018086 h 9826882"/>
              <a:gd name="connsiteX17-11875" fmla="*/ 1012030 w 2285560"/>
              <a:gd name="connsiteY17-11876" fmla="*/ 4884737 h 9826882"/>
              <a:gd name="connsiteX18-11877" fmla="*/ 1940719 w 2285560"/>
              <a:gd name="connsiteY18-11878" fmla="*/ 4884737 h 9826882"/>
              <a:gd name="connsiteX19-11879" fmla="*/ 2107406 w 2285560"/>
              <a:gd name="connsiteY19-11880" fmla="*/ 4687093 h 9826882"/>
              <a:gd name="connsiteX20-11881" fmla="*/ 2141198 w 2285560"/>
              <a:gd name="connsiteY20-11882" fmla="*/ 290738 h 9826882"/>
              <a:gd name="connsiteX21-11883" fmla="*/ 2001042 w 2285560"/>
              <a:gd name="connsiteY21-11884" fmla="*/ 189706 h 9826882"/>
              <a:gd name="connsiteX22-11885" fmla="*/ 1999454 w 2285560"/>
              <a:gd name="connsiteY22-11886" fmla="*/ 0 h 9826882"/>
              <a:gd name="connsiteX23-11887" fmla="*/ 2285545 w 2285560"/>
              <a:gd name="connsiteY23-11888" fmla="*/ 169975 h 9826882"/>
              <a:gd name="connsiteX24-11889" fmla="*/ 2266950 w 2285560"/>
              <a:gd name="connsiteY24-11890" fmla="*/ 4879975 h 9826882"/>
              <a:gd name="connsiteX25-11891" fmla="*/ 2124074 w 2285560"/>
              <a:gd name="connsiteY25-11892" fmla="*/ 5041900 h 9826882"/>
              <a:gd name="connsiteX26-11893" fmla="*/ 1881186 w 2285560"/>
              <a:gd name="connsiteY26-11894" fmla="*/ 5125243 h 9826882"/>
              <a:gd name="connsiteX27-11895" fmla="*/ 1874042 w 2285560"/>
              <a:gd name="connsiteY27-11896" fmla="*/ 5320504 h 9826882"/>
              <a:gd name="connsiteX28-11897" fmla="*/ 1874042 w 2285560"/>
              <a:gd name="connsiteY28-11898" fmla="*/ 9826882 h 9826882"/>
              <a:gd name="connsiteX29-11899" fmla="*/ 921542 w 2285560"/>
              <a:gd name="connsiteY29-11900" fmla="*/ 9826882 h 9826882"/>
              <a:gd name="connsiteX30-11901" fmla="*/ 921542 w 2285560"/>
              <a:gd name="connsiteY30-11902" fmla="*/ 5320504 h 9826882"/>
              <a:gd name="connsiteX0-11903" fmla="*/ 921542 w 2285560"/>
              <a:gd name="connsiteY0-11904" fmla="*/ 5320504 h 9826882"/>
              <a:gd name="connsiteX1-11905" fmla="*/ 795336 w 2285560"/>
              <a:gd name="connsiteY1-11906" fmla="*/ 5191917 h 9826882"/>
              <a:gd name="connsiteX2-11907" fmla="*/ 230979 w 2285560"/>
              <a:gd name="connsiteY2-11908" fmla="*/ 5194299 h 9826882"/>
              <a:gd name="connsiteX3-11909" fmla="*/ 57149 w 2285560"/>
              <a:gd name="connsiteY3-11910" fmla="*/ 5113335 h 9826882"/>
              <a:gd name="connsiteX4-11911" fmla="*/ 0 w 2285560"/>
              <a:gd name="connsiteY4-11912" fmla="*/ 4934742 h 9826882"/>
              <a:gd name="connsiteX5-11913" fmla="*/ 11906 w 2285560"/>
              <a:gd name="connsiteY5-11914" fmla="*/ 2048666 h 9826882"/>
              <a:gd name="connsiteX6-11915" fmla="*/ 64293 w 2285560"/>
              <a:gd name="connsiteY6-11916" fmla="*/ 1893885 h 9826882"/>
              <a:gd name="connsiteX7-11917" fmla="*/ 200025 w 2285560"/>
              <a:gd name="connsiteY7-11918" fmla="*/ 1843881 h 9826882"/>
              <a:gd name="connsiteX8-11919" fmla="*/ 1473994 w 2285560"/>
              <a:gd name="connsiteY8-11920" fmla="*/ 1841498 h 9826882"/>
              <a:gd name="connsiteX9-11921" fmla="*/ 1483518 w 2285560"/>
              <a:gd name="connsiteY9-11922" fmla="*/ 2008186 h 9826882"/>
              <a:gd name="connsiteX10-11923" fmla="*/ 328612 w 2285560"/>
              <a:gd name="connsiteY10-11924" fmla="*/ 2020094 h 9826882"/>
              <a:gd name="connsiteX11-11925" fmla="*/ 214313 w 2285560"/>
              <a:gd name="connsiteY11-11926" fmla="*/ 2039140 h 9826882"/>
              <a:gd name="connsiteX12-11927" fmla="*/ 183356 w 2285560"/>
              <a:gd name="connsiteY12-11928" fmla="*/ 2139157 h 9826882"/>
              <a:gd name="connsiteX13-11929" fmla="*/ 176211 w 2285560"/>
              <a:gd name="connsiteY13-11930" fmla="*/ 4832349 h 9826882"/>
              <a:gd name="connsiteX14-11931" fmla="*/ 219073 w 2285560"/>
              <a:gd name="connsiteY14-11932" fmla="*/ 4941885 h 9826882"/>
              <a:gd name="connsiteX15-11933" fmla="*/ 333375 w 2285560"/>
              <a:gd name="connsiteY15-11934" fmla="*/ 5018087 h 9826882"/>
              <a:gd name="connsiteX16-11935" fmla="*/ 802481 w 2285560"/>
              <a:gd name="connsiteY16-11936" fmla="*/ 5018086 h 9826882"/>
              <a:gd name="connsiteX17-11937" fmla="*/ 1012030 w 2285560"/>
              <a:gd name="connsiteY17-11938" fmla="*/ 4884737 h 9826882"/>
              <a:gd name="connsiteX18-11939" fmla="*/ 1940719 w 2285560"/>
              <a:gd name="connsiteY18-11940" fmla="*/ 4884737 h 9826882"/>
              <a:gd name="connsiteX19-11941" fmla="*/ 2107406 w 2285560"/>
              <a:gd name="connsiteY19-11942" fmla="*/ 4687093 h 9826882"/>
              <a:gd name="connsiteX20-11943" fmla="*/ 2141198 w 2285560"/>
              <a:gd name="connsiteY20-11944" fmla="*/ 290738 h 9826882"/>
              <a:gd name="connsiteX21-11945" fmla="*/ 2001042 w 2285560"/>
              <a:gd name="connsiteY21-11946" fmla="*/ 189706 h 9826882"/>
              <a:gd name="connsiteX22-11947" fmla="*/ 1999454 w 2285560"/>
              <a:gd name="connsiteY22-11948" fmla="*/ 0 h 9826882"/>
              <a:gd name="connsiteX23-11949" fmla="*/ 2285545 w 2285560"/>
              <a:gd name="connsiteY23-11950" fmla="*/ 169975 h 9826882"/>
              <a:gd name="connsiteX24-11951" fmla="*/ 2266950 w 2285560"/>
              <a:gd name="connsiteY24-11952" fmla="*/ 4879975 h 9826882"/>
              <a:gd name="connsiteX25-11953" fmla="*/ 2124074 w 2285560"/>
              <a:gd name="connsiteY25-11954" fmla="*/ 5041900 h 9826882"/>
              <a:gd name="connsiteX26-11955" fmla="*/ 1881186 w 2285560"/>
              <a:gd name="connsiteY26-11956" fmla="*/ 5125243 h 9826882"/>
              <a:gd name="connsiteX27-11957" fmla="*/ 1874042 w 2285560"/>
              <a:gd name="connsiteY27-11958" fmla="*/ 5320504 h 9826882"/>
              <a:gd name="connsiteX28-11959" fmla="*/ 1874042 w 2285560"/>
              <a:gd name="connsiteY28-11960" fmla="*/ 9826882 h 9826882"/>
              <a:gd name="connsiteX29-11961" fmla="*/ 921542 w 2285560"/>
              <a:gd name="connsiteY29-11962" fmla="*/ 9826882 h 9826882"/>
              <a:gd name="connsiteX30-11963" fmla="*/ 921542 w 2285560"/>
              <a:gd name="connsiteY30-11964" fmla="*/ 5320504 h 9826882"/>
              <a:gd name="connsiteX0-11965" fmla="*/ 921542 w 2285560"/>
              <a:gd name="connsiteY0-11966" fmla="*/ 5320504 h 9826882"/>
              <a:gd name="connsiteX1-11967" fmla="*/ 795336 w 2285560"/>
              <a:gd name="connsiteY1-11968" fmla="*/ 5191917 h 9826882"/>
              <a:gd name="connsiteX2-11969" fmla="*/ 230979 w 2285560"/>
              <a:gd name="connsiteY2-11970" fmla="*/ 5194299 h 9826882"/>
              <a:gd name="connsiteX3-11971" fmla="*/ 57149 w 2285560"/>
              <a:gd name="connsiteY3-11972" fmla="*/ 5113335 h 9826882"/>
              <a:gd name="connsiteX4-11973" fmla="*/ 0 w 2285560"/>
              <a:gd name="connsiteY4-11974" fmla="*/ 4934742 h 9826882"/>
              <a:gd name="connsiteX5-11975" fmla="*/ 11906 w 2285560"/>
              <a:gd name="connsiteY5-11976" fmla="*/ 2048666 h 9826882"/>
              <a:gd name="connsiteX6-11977" fmla="*/ 64293 w 2285560"/>
              <a:gd name="connsiteY6-11978" fmla="*/ 1893885 h 9826882"/>
              <a:gd name="connsiteX7-11979" fmla="*/ 200025 w 2285560"/>
              <a:gd name="connsiteY7-11980" fmla="*/ 1843881 h 9826882"/>
              <a:gd name="connsiteX8-11981" fmla="*/ 1473994 w 2285560"/>
              <a:gd name="connsiteY8-11982" fmla="*/ 1841498 h 9826882"/>
              <a:gd name="connsiteX9-11983" fmla="*/ 1483518 w 2285560"/>
              <a:gd name="connsiteY9-11984" fmla="*/ 2008186 h 9826882"/>
              <a:gd name="connsiteX10-11985" fmla="*/ 328612 w 2285560"/>
              <a:gd name="connsiteY10-11986" fmla="*/ 2020094 h 9826882"/>
              <a:gd name="connsiteX11-11987" fmla="*/ 214313 w 2285560"/>
              <a:gd name="connsiteY11-11988" fmla="*/ 2039140 h 9826882"/>
              <a:gd name="connsiteX12-11989" fmla="*/ 183356 w 2285560"/>
              <a:gd name="connsiteY12-11990" fmla="*/ 2139157 h 9826882"/>
              <a:gd name="connsiteX13-11991" fmla="*/ 176211 w 2285560"/>
              <a:gd name="connsiteY13-11992" fmla="*/ 4832349 h 9826882"/>
              <a:gd name="connsiteX14-11993" fmla="*/ 219073 w 2285560"/>
              <a:gd name="connsiteY14-11994" fmla="*/ 4941885 h 9826882"/>
              <a:gd name="connsiteX15-11995" fmla="*/ 333375 w 2285560"/>
              <a:gd name="connsiteY15-11996" fmla="*/ 5018087 h 9826882"/>
              <a:gd name="connsiteX16-11997" fmla="*/ 802481 w 2285560"/>
              <a:gd name="connsiteY16-11998" fmla="*/ 5018086 h 9826882"/>
              <a:gd name="connsiteX17-11999" fmla="*/ 1012030 w 2285560"/>
              <a:gd name="connsiteY17-12000" fmla="*/ 4884737 h 9826882"/>
              <a:gd name="connsiteX18-12001" fmla="*/ 1940719 w 2285560"/>
              <a:gd name="connsiteY18-12002" fmla="*/ 4884737 h 9826882"/>
              <a:gd name="connsiteX19-12003" fmla="*/ 2107406 w 2285560"/>
              <a:gd name="connsiteY19-12004" fmla="*/ 4687093 h 9826882"/>
              <a:gd name="connsiteX20-12005" fmla="*/ 2141198 w 2285560"/>
              <a:gd name="connsiteY20-12006" fmla="*/ 290738 h 9826882"/>
              <a:gd name="connsiteX21-12007" fmla="*/ 2001042 w 2285560"/>
              <a:gd name="connsiteY21-12008" fmla="*/ 189706 h 9826882"/>
              <a:gd name="connsiteX22-12009" fmla="*/ 1999454 w 2285560"/>
              <a:gd name="connsiteY22-12010" fmla="*/ 0 h 9826882"/>
              <a:gd name="connsiteX23-12011" fmla="*/ 2285545 w 2285560"/>
              <a:gd name="connsiteY23-12012" fmla="*/ 169975 h 9826882"/>
              <a:gd name="connsiteX24-12013" fmla="*/ 2266950 w 2285560"/>
              <a:gd name="connsiteY24-12014" fmla="*/ 4879975 h 9826882"/>
              <a:gd name="connsiteX25-12015" fmla="*/ 2124074 w 2285560"/>
              <a:gd name="connsiteY25-12016" fmla="*/ 5041900 h 9826882"/>
              <a:gd name="connsiteX26-12017" fmla="*/ 1881186 w 2285560"/>
              <a:gd name="connsiteY26-12018" fmla="*/ 5125243 h 9826882"/>
              <a:gd name="connsiteX27-12019" fmla="*/ 1874042 w 2285560"/>
              <a:gd name="connsiteY27-12020" fmla="*/ 5320504 h 9826882"/>
              <a:gd name="connsiteX28-12021" fmla="*/ 1874042 w 2285560"/>
              <a:gd name="connsiteY28-12022" fmla="*/ 9826882 h 9826882"/>
              <a:gd name="connsiteX29-12023" fmla="*/ 921542 w 2285560"/>
              <a:gd name="connsiteY29-12024" fmla="*/ 9826882 h 9826882"/>
              <a:gd name="connsiteX30-12025" fmla="*/ 921542 w 2285560"/>
              <a:gd name="connsiteY30-12026" fmla="*/ 5320504 h 9826882"/>
              <a:gd name="connsiteX0-12027" fmla="*/ 921542 w 2285560"/>
              <a:gd name="connsiteY0-12028" fmla="*/ 5320504 h 9826882"/>
              <a:gd name="connsiteX1-12029" fmla="*/ 795336 w 2285560"/>
              <a:gd name="connsiteY1-12030" fmla="*/ 5191917 h 9826882"/>
              <a:gd name="connsiteX2-12031" fmla="*/ 230979 w 2285560"/>
              <a:gd name="connsiteY2-12032" fmla="*/ 5194299 h 9826882"/>
              <a:gd name="connsiteX3-12033" fmla="*/ 57149 w 2285560"/>
              <a:gd name="connsiteY3-12034" fmla="*/ 5113335 h 9826882"/>
              <a:gd name="connsiteX4-12035" fmla="*/ 0 w 2285560"/>
              <a:gd name="connsiteY4-12036" fmla="*/ 4934742 h 9826882"/>
              <a:gd name="connsiteX5-12037" fmla="*/ 11906 w 2285560"/>
              <a:gd name="connsiteY5-12038" fmla="*/ 2048666 h 9826882"/>
              <a:gd name="connsiteX6-12039" fmla="*/ 64293 w 2285560"/>
              <a:gd name="connsiteY6-12040" fmla="*/ 1893885 h 9826882"/>
              <a:gd name="connsiteX7-12041" fmla="*/ 200025 w 2285560"/>
              <a:gd name="connsiteY7-12042" fmla="*/ 1843881 h 9826882"/>
              <a:gd name="connsiteX8-12043" fmla="*/ 1473994 w 2285560"/>
              <a:gd name="connsiteY8-12044" fmla="*/ 1841498 h 9826882"/>
              <a:gd name="connsiteX9-12045" fmla="*/ 1483518 w 2285560"/>
              <a:gd name="connsiteY9-12046" fmla="*/ 2008186 h 9826882"/>
              <a:gd name="connsiteX10-12047" fmla="*/ 328612 w 2285560"/>
              <a:gd name="connsiteY10-12048" fmla="*/ 2020094 h 9826882"/>
              <a:gd name="connsiteX11-12049" fmla="*/ 214313 w 2285560"/>
              <a:gd name="connsiteY11-12050" fmla="*/ 2039140 h 9826882"/>
              <a:gd name="connsiteX12-12051" fmla="*/ 183356 w 2285560"/>
              <a:gd name="connsiteY12-12052" fmla="*/ 2139157 h 9826882"/>
              <a:gd name="connsiteX13-12053" fmla="*/ 176211 w 2285560"/>
              <a:gd name="connsiteY13-12054" fmla="*/ 4832349 h 9826882"/>
              <a:gd name="connsiteX14-12055" fmla="*/ 219073 w 2285560"/>
              <a:gd name="connsiteY14-12056" fmla="*/ 4941885 h 9826882"/>
              <a:gd name="connsiteX15-12057" fmla="*/ 333375 w 2285560"/>
              <a:gd name="connsiteY15-12058" fmla="*/ 5018087 h 9826882"/>
              <a:gd name="connsiteX16-12059" fmla="*/ 802481 w 2285560"/>
              <a:gd name="connsiteY16-12060" fmla="*/ 5018086 h 9826882"/>
              <a:gd name="connsiteX17-12061" fmla="*/ 1012030 w 2285560"/>
              <a:gd name="connsiteY17-12062" fmla="*/ 4884737 h 9826882"/>
              <a:gd name="connsiteX18-12063" fmla="*/ 1940719 w 2285560"/>
              <a:gd name="connsiteY18-12064" fmla="*/ 4884737 h 9826882"/>
              <a:gd name="connsiteX19-12065" fmla="*/ 2107406 w 2285560"/>
              <a:gd name="connsiteY19-12066" fmla="*/ 4687093 h 9826882"/>
              <a:gd name="connsiteX20-12067" fmla="*/ 2141198 w 2285560"/>
              <a:gd name="connsiteY20-12068" fmla="*/ 290738 h 9826882"/>
              <a:gd name="connsiteX21-12069" fmla="*/ 2001042 w 2285560"/>
              <a:gd name="connsiteY21-12070" fmla="*/ 189706 h 9826882"/>
              <a:gd name="connsiteX22-12071" fmla="*/ 1999454 w 2285560"/>
              <a:gd name="connsiteY22-12072" fmla="*/ 0 h 9826882"/>
              <a:gd name="connsiteX23-12073" fmla="*/ 2285545 w 2285560"/>
              <a:gd name="connsiteY23-12074" fmla="*/ 169975 h 9826882"/>
              <a:gd name="connsiteX24-12075" fmla="*/ 2266950 w 2285560"/>
              <a:gd name="connsiteY24-12076" fmla="*/ 4879975 h 9826882"/>
              <a:gd name="connsiteX25-12077" fmla="*/ 2124074 w 2285560"/>
              <a:gd name="connsiteY25-12078" fmla="*/ 5041900 h 9826882"/>
              <a:gd name="connsiteX26-12079" fmla="*/ 1881186 w 2285560"/>
              <a:gd name="connsiteY26-12080" fmla="*/ 5125243 h 9826882"/>
              <a:gd name="connsiteX27-12081" fmla="*/ 1874042 w 2285560"/>
              <a:gd name="connsiteY27-12082" fmla="*/ 5320504 h 9826882"/>
              <a:gd name="connsiteX28-12083" fmla="*/ 1874042 w 2285560"/>
              <a:gd name="connsiteY28-12084" fmla="*/ 9826882 h 9826882"/>
              <a:gd name="connsiteX29-12085" fmla="*/ 921542 w 2285560"/>
              <a:gd name="connsiteY29-12086" fmla="*/ 9826882 h 9826882"/>
              <a:gd name="connsiteX30-12087" fmla="*/ 921542 w 2285560"/>
              <a:gd name="connsiteY30-12088" fmla="*/ 5320504 h 9826882"/>
              <a:gd name="connsiteX0-12089" fmla="*/ 921542 w 2285560"/>
              <a:gd name="connsiteY0-12090" fmla="*/ 5320504 h 9826882"/>
              <a:gd name="connsiteX1-12091" fmla="*/ 795336 w 2285560"/>
              <a:gd name="connsiteY1-12092" fmla="*/ 5191917 h 9826882"/>
              <a:gd name="connsiteX2-12093" fmla="*/ 230979 w 2285560"/>
              <a:gd name="connsiteY2-12094" fmla="*/ 5194299 h 9826882"/>
              <a:gd name="connsiteX3-12095" fmla="*/ 57149 w 2285560"/>
              <a:gd name="connsiteY3-12096" fmla="*/ 5113335 h 9826882"/>
              <a:gd name="connsiteX4-12097" fmla="*/ 0 w 2285560"/>
              <a:gd name="connsiteY4-12098" fmla="*/ 4934742 h 9826882"/>
              <a:gd name="connsiteX5-12099" fmla="*/ 11906 w 2285560"/>
              <a:gd name="connsiteY5-12100" fmla="*/ 2048666 h 9826882"/>
              <a:gd name="connsiteX6-12101" fmla="*/ 64293 w 2285560"/>
              <a:gd name="connsiteY6-12102" fmla="*/ 1893885 h 9826882"/>
              <a:gd name="connsiteX7-12103" fmla="*/ 200025 w 2285560"/>
              <a:gd name="connsiteY7-12104" fmla="*/ 1843881 h 9826882"/>
              <a:gd name="connsiteX8-12105" fmla="*/ 1473994 w 2285560"/>
              <a:gd name="connsiteY8-12106" fmla="*/ 1841498 h 9826882"/>
              <a:gd name="connsiteX9-12107" fmla="*/ 1483518 w 2285560"/>
              <a:gd name="connsiteY9-12108" fmla="*/ 2008186 h 9826882"/>
              <a:gd name="connsiteX10-12109" fmla="*/ 328612 w 2285560"/>
              <a:gd name="connsiteY10-12110" fmla="*/ 2020094 h 9826882"/>
              <a:gd name="connsiteX11-12111" fmla="*/ 214313 w 2285560"/>
              <a:gd name="connsiteY11-12112" fmla="*/ 2039140 h 9826882"/>
              <a:gd name="connsiteX12-12113" fmla="*/ 183356 w 2285560"/>
              <a:gd name="connsiteY12-12114" fmla="*/ 2139157 h 9826882"/>
              <a:gd name="connsiteX13-12115" fmla="*/ 176211 w 2285560"/>
              <a:gd name="connsiteY13-12116" fmla="*/ 4832349 h 9826882"/>
              <a:gd name="connsiteX14-12117" fmla="*/ 219073 w 2285560"/>
              <a:gd name="connsiteY14-12118" fmla="*/ 4941885 h 9826882"/>
              <a:gd name="connsiteX15-12119" fmla="*/ 333375 w 2285560"/>
              <a:gd name="connsiteY15-12120" fmla="*/ 5018087 h 9826882"/>
              <a:gd name="connsiteX16-12121" fmla="*/ 802481 w 2285560"/>
              <a:gd name="connsiteY16-12122" fmla="*/ 5018086 h 9826882"/>
              <a:gd name="connsiteX17-12123" fmla="*/ 1012030 w 2285560"/>
              <a:gd name="connsiteY17-12124" fmla="*/ 4884737 h 9826882"/>
              <a:gd name="connsiteX18-12125" fmla="*/ 1940719 w 2285560"/>
              <a:gd name="connsiteY18-12126" fmla="*/ 4884737 h 9826882"/>
              <a:gd name="connsiteX19-12127" fmla="*/ 2107406 w 2285560"/>
              <a:gd name="connsiteY19-12128" fmla="*/ 4687093 h 9826882"/>
              <a:gd name="connsiteX20-12129" fmla="*/ 2141198 w 2285560"/>
              <a:gd name="connsiteY20-12130" fmla="*/ 290738 h 9826882"/>
              <a:gd name="connsiteX21-12131" fmla="*/ 2001042 w 2285560"/>
              <a:gd name="connsiteY21-12132" fmla="*/ 189706 h 9826882"/>
              <a:gd name="connsiteX22-12133" fmla="*/ 1999454 w 2285560"/>
              <a:gd name="connsiteY22-12134" fmla="*/ 0 h 9826882"/>
              <a:gd name="connsiteX23-12135" fmla="*/ 2285545 w 2285560"/>
              <a:gd name="connsiteY23-12136" fmla="*/ 169975 h 9826882"/>
              <a:gd name="connsiteX24-12137" fmla="*/ 2266950 w 2285560"/>
              <a:gd name="connsiteY24-12138" fmla="*/ 4879975 h 9826882"/>
              <a:gd name="connsiteX25-12139" fmla="*/ 2124074 w 2285560"/>
              <a:gd name="connsiteY25-12140" fmla="*/ 5041900 h 9826882"/>
              <a:gd name="connsiteX26-12141" fmla="*/ 1881186 w 2285560"/>
              <a:gd name="connsiteY26-12142" fmla="*/ 5125243 h 9826882"/>
              <a:gd name="connsiteX27-12143" fmla="*/ 1874042 w 2285560"/>
              <a:gd name="connsiteY27-12144" fmla="*/ 5320504 h 9826882"/>
              <a:gd name="connsiteX28-12145" fmla="*/ 1874042 w 2285560"/>
              <a:gd name="connsiteY28-12146" fmla="*/ 9826882 h 9826882"/>
              <a:gd name="connsiteX29-12147" fmla="*/ 921542 w 2285560"/>
              <a:gd name="connsiteY29-12148" fmla="*/ 9826882 h 9826882"/>
              <a:gd name="connsiteX30-12149" fmla="*/ 921542 w 2285560"/>
              <a:gd name="connsiteY30-12150" fmla="*/ 5320504 h 9826882"/>
              <a:gd name="connsiteX0-12151" fmla="*/ 921542 w 2285560"/>
              <a:gd name="connsiteY0-12152" fmla="*/ 5320504 h 9826882"/>
              <a:gd name="connsiteX1-12153" fmla="*/ 795336 w 2285560"/>
              <a:gd name="connsiteY1-12154" fmla="*/ 5191917 h 9826882"/>
              <a:gd name="connsiteX2-12155" fmla="*/ 230979 w 2285560"/>
              <a:gd name="connsiteY2-12156" fmla="*/ 5194299 h 9826882"/>
              <a:gd name="connsiteX3-12157" fmla="*/ 57149 w 2285560"/>
              <a:gd name="connsiteY3-12158" fmla="*/ 5113335 h 9826882"/>
              <a:gd name="connsiteX4-12159" fmla="*/ 0 w 2285560"/>
              <a:gd name="connsiteY4-12160" fmla="*/ 4934742 h 9826882"/>
              <a:gd name="connsiteX5-12161" fmla="*/ 11906 w 2285560"/>
              <a:gd name="connsiteY5-12162" fmla="*/ 2048666 h 9826882"/>
              <a:gd name="connsiteX6-12163" fmla="*/ 64293 w 2285560"/>
              <a:gd name="connsiteY6-12164" fmla="*/ 1893885 h 9826882"/>
              <a:gd name="connsiteX7-12165" fmla="*/ 200025 w 2285560"/>
              <a:gd name="connsiteY7-12166" fmla="*/ 1843881 h 9826882"/>
              <a:gd name="connsiteX8-12167" fmla="*/ 1473994 w 2285560"/>
              <a:gd name="connsiteY8-12168" fmla="*/ 1841498 h 9826882"/>
              <a:gd name="connsiteX9-12169" fmla="*/ 1483518 w 2285560"/>
              <a:gd name="connsiteY9-12170" fmla="*/ 2008186 h 9826882"/>
              <a:gd name="connsiteX10-12171" fmla="*/ 328612 w 2285560"/>
              <a:gd name="connsiteY10-12172" fmla="*/ 2020094 h 9826882"/>
              <a:gd name="connsiteX11-12173" fmla="*/ 214313 w 2285560"/>
              <a:gd name="connsiteY11-12174" fmla="*/ 2039140 h 9826882"/>
              <a:gd name="connsiteX12-12175" fmla="*/ 183356 w 2285560"/>
              <a:gd name="connsiteY12-12176" fmla="*/ 2139157 h 9826882"/>
              <a:gd name="connsiteX13-12177" fmla="*/ 176211 w 2285560"/>
              <a:gd name="connsiteY13-12178" fmla="*/ 4832349 h 9826882"/>
              <a:gd name="connsiteX14-12179" fmla="*/ 219073 w 2285560"/>
              <a:gd name="connsiteY14-12180" fmla="*/ 4941885 h 9826882"/>
              <a:gd name="connsiteX15-12181" fmla="*/ 333375 w 2285560"/>
              <a:gd name="connsiteY15-12182" fmla="*/ 5018087 h 9826882"/>
              <a:gd name="connsiteX16-12183" fmla="*/ 802481 w 2285560"/>
              <a:gd name="connsiteY16-12184" fmla="*/ 5018086 h 9826882"/>
              <a:gd name="connsiteX17-12185" fmla="*/ 1012030 w 2285560"/>
              <a:gd name="connsiteY17-12186" fmla="*/ 4884737 h 9826882"/>
              <a:gd name="connsiteX18-12187" fmla="*/ 1940719 w 2285560"/>
              <a:gd name="connsiteY18-12188" fmla="*/ 4884737 h 9826882"/>
              <a:gd name="connsiteX19-12189" fmla="*/ 2107406 w 2285560"/>
              <a:gd name="connsiteY19-12190" fmla="*/ 4687093 h 9826882"/>
              <a:gd name="connsiteX20-12191" fmla="*/ 2141198 w 2285560"/>
              <a:gd name="connsiteY20-12192" fmla="*/ 290738 h 9826882"/>
              <a:gd name="connsiteX21-12193" fmla="*/ 2010567 w 2285560"/>
              <a:gd name="connsiteY21-12194" fmla="*/ 199231 h 9826882"/>
              <a:gd name="connsiteX22-12195" fmla="*/ 1999454 w 2285560"/>
              <a:gd name="connsiteY22-12196" fmla="*/ 0 h 9826882"/>
              <a:gd name="connsiteX23-12197" fmla="*/ 2285545 w 2285560"/>
              <a:gd name="connsiteY23-12198" fmla="*/ 169975 h 9826882"/>
              <a:gd name="connsiteX24-12199" fmla="*/ 2266950 w 2285560"/>
              <a:gd name="connsiteY24-12200" fmla="*/ 4879975 h 9826882"/>
              <a:gd name="connsiteX25-12201" fmla="*/ 2124074 w 2285560"/>
              <a:gd name="connsiteY25-12202" fmla="*/ 5041900 h 9826882"/>
              <a:gd name="connsiteX26-12203" fmla="*/ 1881186 w 2285560"/>
              <a:gd name="connsiteY26-12204" fmla="*/ 5125243 h 9826882"/>
              <a:gd name="connsiteX27-12205" fmla="*/ 1874042 w 2285560"/>
              <a:gd name="connsiteY27-12206" fmla="*/ 5320504 h 9826882"/>
              <a:gd name="connsiteX28-12207" fmla="*/ 1874042 w 2285560"/>
              <a:gd name="connsiteY28-12208" fmla="*/ 9826882 h 9826882"/>
              <a:gd name="connsiteX29-12209" fmla="*/ 921542 w 2285560"/>
              <a:gd name="connsiteY29-12210" fmla="*/ 9826882 h 9826882"/>
              <a:gd name="connsiteX30-12211" fmla="*/ 921542 w 2285560"/>
              <a:gd name="connsiteY30-12212" fmla="*/ 5320504 h 9826882"/>
              <a:gd name="connsiteX0-12213" fmla="*/ 921542 w 2285560"/>
              <a:gd name="connsiteY0-12214" fmla="*/ 5320504 h 9826882"/>
              <a:gd name="connsiteX1-12215" fmla="*/ 795336 w 2285560"/>
              <a:gd name="connsiteY1-12216" fmla="*/ 5191917 h 9826882"/>
              <a:gd name="connsiteX2-12217" fmla="*/ 230979 w 2285560"/>
              <a:gd name="connsiteY2-12218" fmla="*/ 5194299 h 9826882"/>
              <a:gd name="connsiteX3-12219" fmla="*/ 57149 w 2285560"/>
              <a:gd name="connsiteY3-12220" fmla="*/ 5113335 h 9826882"/>
              <a:gd name="connsiteX4-12221" fmla="*/ 0 w 2285560"/>
              <a:gd name="connsiteY4-12222" fmla="*/ 4934742 h 9826882"/>
              <a:gd name="connsiteX5-12223" fmla="*/ 11906 w 2285560"/>
              <a:gd name="connsiteY5-12224" fmla="*/ 2048666 h 9826882"/>
              <a:gd name="connsiteX6-12225" fmla="*/ 64293 w 2285560"/>
              <a:gd name="connsiteY6-12226" fmla="*/ 1893885 h 9826882"/>
              <a:gd name="connsiteX7-12227" fmla="*/ 200025 w 2285560"/>
              <a:gd name="connsiteY7-12228" fmla="*/ 1843881 h 9826882"/>
              <a:gd name="connsiteX8-12229" fmla="*/ 1473994 w 2285560"/>
              <a:gd name="connsiteY8-12230" fmla="*/ 1841498 h 9826882"/>
              <a:gd name="connsiteX9-12231" fmla="*/ 1483518 w 2285560"/>
              <a:gd name="connsiteY9-12232" fmla="*/ 2008186 h 9826882"/>
              <a:gd name="connsiteX10-12233" fmla="*/ 328612 w 2285560"/>
              <a:gd name="connsiteY10-12234" fmla="*/ 2020094 h 9826882"/>
              <a:gd name="connsiteX11-12235" fmla="*/ 214313 w 2285560"/>
              <a:gd name="connsiteY11-12236" fmla="*/ 2039140 h 9826882"/>
              <a:gd name="connsiteX12-12237" fmla="*/ 183356 w 2285560"/>
              <a:gd name="connsiteY12-12238" fmla="*/ 2139157 h 9826882"/>
              <a:gd name="connsiteX13-12239" fmla="*/ 176211 w 2285560"/>
              <a:gd name="connsiteY13-12240" fmla="*/ 4832349 h 9826882"/>
              <a:gd name="connsiteX14-12241" fmla="*/ 219073 w 2285560"/>
              <a:gd name="connsiteY14-12242" fmla="*/ 4941885 h 9826882"/>
              <a:gd name="connsiteX15-12243" fmla="*/ 333375 w 2285560"/>
              <a:gd name="connsiteY15-12244" fmla="*/ 5018087 h 9826882"/>
              <a:gd name="connsiteX16-12245" fmla="*/ 802481 w 2285560"/>
              <a:gd name="connsiteY16-12246" fmla="*/ 5018086 h 9826882"/>
              <a:gd name="connsiteX17-12247" fmla="*/ 1012030 w 2285560"/>
              <a:gd name="connsiteY17-12248" fmla="*/ 4884737 h 9826882"/>
              <a:gd name="connsiteX18-12249" fmla="*/ 1940719 w 2285560"/>
              <a:gd name="connsiteY18-12250" fmla="*/ 4884737 h 9826882"/>
              <a:gd name="connsiteX19-12251" fmla="*/ 2107406 w 2285560"/>
              <a:gd name="connsiteY19-12252" fmla="*/ 4687093 h 9826882"/>
              <a:gd name="connsiteX20-12253" fmla="*/ 2141198 w 2285560"/>
              <a:gd name="connsiteY20-12254" fmla="*/ 290738 h 9826882"/>
              <a:gd name="connsiteX21-12255" fmla="*/ 2010567 w 2285560"/>
              <a:gd name="connsiteY21-12256" fmla="*/ 199231 h 9826882"/>
              <a:gd name="connsiteX22-12257" fmla="*/ 1999454 w 2285560"/>
              <a:gd name="connsiteY22-12258" fmla="*/ 0 h 9826882"/>
              <a:gd name="connsiteX23-12259" fmla="*/ 2285545 w 2285560"/>
              <a:gd name="connsiteY23-12260" fmla="*/ 169975 h 9826882"/>
              <a:gd name="connsiteX24-12261" fmla="*/ 2266950 w 2285560"/>
              <a:gd name="connsiteY24-12262" fmla="*/ 4879975 h 9826882"/>
              <a:gd name="connsiteX25-12263" fmla="*/ 2124074 w 2285560"/>
              <a:gd name="connsiteY25-12264" fmla="*/ 5041900 h 9826882"/>
              <a:gd name="connsiteX26-12265" fmla="*/ 1881186 w 2285560"/>
              <a:gd name="connsiteY26-12266" fmla="*/ 5125243 h 9826882"/>
              <a:gd name="connsiteX27-12267" fmla="*/ 1874042 w 2285560"/>
              <a:gd name="connsiteY27-12268" fmla="*/ 5320504 h 9826882"/>
              <a:gd name="connsiteX28-12269" fmla="*/ 1874042 w 2285560"/>
              <a:gd name="connsiteY28-12270" fmla="*/ 9826882 h 9826882"/>
              <a:gd name="connsiteX29-12271" fmla="*/ 921542 w 2285560"/>
              <a:gd name="connsiteY29-12272" fmla="*/ 9826882 h 9826882"/>
              <a:gd name="connsiteX30-12273" fmla="*/ 921542 w 2285560"/>
              <a:gd name="connsiteY30-12274" fmla="*/ 5320504 h 9826882"/>
              <a:gd name="connsiteX0-12275" fmla="*/ 921542 w 2285560"/>
              <a:gd name="connsiteY0-12276" fmla="*/ 5320504 h 9826882"/>
              <a:gd name="connsiteX1-12277" fmla="*/ 795336 w 2285560"/>
              <a:gd name="connsiteY1-12278" fmla="*/ 5191917 h 9826882"/>
              <a:gd name="connsiteX2-12279" fmla="*/ 230979 w 2285560"/>
              <a:gd name="connsiteY2-12280" fmla="*/ 5194299 h 9826882"/>
              <a:gd name="connsiteX3-12281" fmla="*/ 57149 w 2285560"/>
              <a:gd name="connsiteY3-12282" fmla="*/ 5113335 h 9826882"/>
              <a:gd name="connsiteX4-12283" fmla="*/ 0 w 2285560"/>
              <a:gd name="connsiteY4-12284" fmla="*/ 4934742 h 9826882"/>
              <a:gd name="connsiteX5-12285" fmla="*/ 11906 w 2285560"/>
              <a:gd name="connsiteY5-12286" fmla="*/ 2048666 h 9826882"/>
              <a:gd name="connsiteX6-12287" fmla="*/ 64293 w 2285560"/>
              <a:gd name="connsiteY6-12288" fmla="*/ 1893885 h 9826882"/>
              <a:gd name="connsiteX7-12289" fmla="*/ 200025 w 2285560"/>
              <a:gd name="connsiteY7-12290" fmla="*/ 1843881 h 9826882"/>
              <a:gd name="connsiteX8-12291" fmla="*/ 1473994 w 2285560"/>
              <a:gd name="connsiteY8-12292" fmla="*/ 1841498 h 9826882"/>
              <a:gd name="connsiteX9-12293" fmla="*/ 1483518 w 2285560"/>
              <a:gd name="connsiteY9-12294" fmla="*/ 2008186 h 9826882"/>
              <a:gd name="connsiteX10-12295" fmla="*/ 328612 w 2285560"/>
              <a:gd name="connsiteY10-12296" fmla="*/ 2020094 h 9826882"/>
              <a:gd name="connsiteX11-12297" fmla="*/ 214313 w 2285560"/>
              <a:gd name="connsiteY11-12298" fmla="*/ 2039140 h 9826882"/>
              <a:gd name="connsiteX12-12299" fmla="*/ 183356 w 2285560"/>
              <a:gd name="connsiteY12-12300" fmla="*/ 2139157 h 9826882"/>
              <a:gd name="connsiteX13-12301" fmla="*/ 176211 w 2285560"/>
              <a:gd name="connsiteY13-12302" fmla="*/ 4832349 h 9826882"/>
              <a:gd name="connsiteX14-12303" fmla="*/ 219073 w 2285560"/>
              <a:gd name="connsiteY14-12304" fmla="*/ 4941885 h 9826882"/>
              <a:gd name="connsiteX15-12305" fmla="*/ 333375 w 2285560"/>
              <a:gd name="connsiteY15-12306" fmla="*/ 5018087 h 9826882"/>
              <a:gd name="connsiteX16-12307" fmla="*/ 802481 w 2285560"/>
              <a:gd name="connsiteY16-12308" fmla="*/ 5018086 h 9826882"/>
              <a:gd name="connsiteX17-12309" fmla="*/ 1012030 w 2285560"/>
              <a:gd name="connsiteY17-12310" fmla="*/ 4884737 h 9826882"/>
              <a:gd name="connsiteX18-12311" fmla="*/ 1940719 w 2285560"/>
              <a:gd name="connsiteY18-12312" fmla="*/ 4884737 h 9826882"/>
              <a:gd name="connsiteX19-12313" fmla="*/ 2107406 w 2285560"/>
              <a:gd name="connsiteY19-12314" fmla="*/ 4687093 h 9826882"/>
              <a:gd name="connsiteX20-12315" fmla="*/ 2141198 w 2285560"/>
              <a:gd name="connsiteY20-12316" fmla="*/ 290738 h 9826882"/>
              <a:gd name="connsiteX21-12317" fmla="*/ 2010567 w 2285560"/>
              <a:gd name="connsiteY21-12318" fmla="*/ 199231 h 9826882"/>
              <a:gd name="connsiteX22-12319" fmla="*/ 1999454 w 2285560"/>
              <a:gd name="connsiteY22-12320" fmla="*/ 0 h 9826882"/>
              <a:gd name="connsiteX23-12321" fmla="*/ 2285545 w 2285560"/>
              <a:gd name="connsiteY23-12322" fmla="*/ 169975 h 9826882"/>
              <a:gd name="connsiteX24-12323" fmla="*/ 2266950 w 2285560"/>
              <a:gd name="connsiteY24-12324" fmla="*/ 4879975 h 9826882"/>
              <a:gd name="connsiteX25-12325" fmla="*/ 2124074 w 2285560"/>
              <a:gd name="connsiteY25-12326" fmla="*/ 5041900 h 9826882"/>
              <a:gd name="connsiteX26-12327" fmla="*/ 1881186 w 2285560"/>
              <a:gd name="connsiteY26-12328" fmla="*/ 5125243 h 9826882"/>
              <a:gd name="connsiteX27-12329" fmla="*/ 1874042 w 2285560"/>
              <a:gd name="connsiteY27-12330" fmla="*/ 5320504 h 9826882"/>
              <a:gd name="connsiteX28-12331" fmla="*/ 1874042 w 2285560"/>
              <a:gd name="connsiteY28-12332" fmla="*/ 9826882 h 9826882"/>
              <a:gd name="connsiteX29-12333" fmla="*/ 921542 w 2285560"/>
              <a:gd name="connsiteY29-12334" fmla="*/ 9826882 h 9826882"/>
              <a:gd name="connsiteX30-12335" fmla="*/ 921542 w 2285560"/>
              <a:gd name="connsiteY30-12336" fmla="*/ 5320504 h 9826882"/>
              <a:gd name="connsiteX0-12337" fmla="*/ 921542 w 2285560"/>
              <a:gd name="connsiteY0-12338" fmla="*/ 5320504 h 9826882"/>
              <a:gd name="connsiteX1-12339" fmla="*/ 795336 w 2285560"/>
              <a:gd name="connsiteY1-12340" fmla="*/ 5191917 h 9826882"/>
              <a:gd name="connsiteX2-12341" fmla="*/ 230979 w 2285560"/>
              <a:gd name="connsiteY2-12342" fmla="*/ 5194299 h 9826882"/>
              <a:gd name="connsiteX3-12343" fmla="*/ 57149 w 2285560"/>
              <a:gd name="connsiteY3-12344" fmla="*/ 5113335 h 9826882"/>
              <a:gd name="connsiteX4-12345" fmla="*/ 0 w 2285560"/>
              <a:gd name="connsiteY4-12346" fmla="*/ 4934742 h 9826882"/>
              <a:gd name="connsiteX5-12347" fmla="*/ 11906 w 2285560"/>
              <a:gd name="connsiteY5-12348" fmla="*/ 2048666 h 9826882"/>
              <a:gd name="connsiteX6-12349" fmla="*/ 64293 w 2285560"/>
              <a:gd name="connsiteY6-12350" fmla="*/ 1893885 h 9826882"/>
              <a:gd name="connsiteX7-12351" fmla="*/ 200025 w 2285560"/>
              <a:gd name="connsiteY7-12352" fmla="*/ 1843881 h 9826882"/>
              <a:gd name="connsiteX8-12353" fmla="*/ 1473994 w 2285560"/>
              <a:gd name="connsiteY8-12354" fmla="*/ 1841498 h 9826882"/>
              <a:gd name="connsiteX9-12355" fmla="*/ 1483518 w 2285560"/>
              <a:gd name="connsiteY9-12356" fmla="*/ 2008186 h 9826882"/>
              <a:gd name="connsiteX10-12357" fmla="*/ 328612 w 2285560"/>
              <a:gd name="connsiteY10-12358" fmla="*/ 2020094 h 9826882"/>
              <a:gd name="connsiteX11-12359" fmla="*/ 214313 w 2285560"/>
              <a:gd name="connsiteY11-12360" fmla="*/ 2039140 h 9826882"/>
              <a:gd name="connsiteX12-12361" fmla="*/ 183356 w 2285560"/>
              <a:gd name="connsiteY12-12362" fmla="*/ 2139157 h 9826882"/>
              <a:gd name="connsiteX13-12363" fmla="*/ 176211 w 2285560"/>
              <a:gd name="connsiteY13-12364" fmla="*/ 4832349 h 9826882"/>
              <a:gd name="connsiteX14-12365" fmla="*/ 219073 w 2285560"/>
              <a:gd name="connsiteY14-12366" fmla="*/ 4941885 h 9826882"/>
              <a:gd name="connsiteX15-12367" fmla="*/ 333375 w 2285560"/>
              <a:gd name="connsiteY15-12368" fmla="*/ 5018087 h 9826882"/>
              <a:gd name="connsiteX16-12369" fmla="*/ 802481 w 2285560"/>
              <a:gd name="connsiteY16-12370" fmla="*/ 5018086 h 9826882"/>
              <a:gd name="connsiteX17-12371" fmla="*/ 1012030 w 2285560"/>
              <a:gd name="connsiteY17-12372" fmla="*/ 4884737 h 9826882"/>
              <a:gd name="connsiteX18-12373" fmla="*/ 1940719 w 2285560"/>
              <a:gd name="connsiteY18-12374" fmla="*/ 4884737 h 9826882"/>
              <a:gd name="connsiteX19-12375" fmla="*/ 2107406 w 2285560"/>
              <a:gd name="connsiteY19-12376" fmla="*/ 4687093 h 9826882"/>
              <a:gd name="connsiteX20-12377" fmla="*/ 2141198 w 2285560"/>
              <a:gd name="connsiteY20-12378" fmla="*/ 290738 h 9826882"/>
              <a:gd name="connsiteX21-12379" fmla="*/ 2010567 w 2285560"/>
              <a:gd name="connsiteY21-12380" fmla="*/ 199231 h 9826882"/>
              <a:gd name="connsiteX22-12381" fmla="*/ 1999454 w 2285560"/>
              <a:gd name="connsiteY22-12382" fmla="*/ 0 h 9826882"/>
              <a:gd name="connsiteX23-12383" fmla="*/ 2285545 w 2285560"/>
              <a:gd name="connsiteY23-12384" fmla="*/ 169975 h 9826882"/>
              <a:gd name="connsiteX24-12385" fmla="*/ 2266950 w 2285560"/>
              <a:gd name="connsiteY24-12386" fmla="*/ 4879975 h 9826882"/>
              <a:gd name="connsiteX25-12387" fmla="*/ 2124074 w 2285560"/>
              <a:gd name="connsiteY25-12388" fmla="*/ 5041900 h 9826882"/>
              <a:gd name="connsiteX26-12389" fmla="*/ 1881186 w 2285560"/>
              <a:gd name="connsiteY26-12390" fmla="*/ 5125243 h 9826882"/>
              <a:gd name="connsiteX27-12391" fmla="*/ 1874042 w 2285560"/>
              <a:gd name="connsiteY27-12392" fmla="*/ 5320504 h 9826882"/>
              <a:gd name="connsiteX28-12393" fmla="*/ 1874042 w 2285560"/>
              <a:gd name="connsiteY28-12394" fmla="*/ 9826882 h 9826882"/>
              <a:gd name="connsiteX29-12395" fmla="*/ 921542 w 2285560"/>
              <a:gd name="connsiteY29-12396" fmla="*/ 9826882 h 9826882"/>
              <a:gd name="connsiteX30-12397" fmla="*/ 921542 w 2285560"/>
              <a:gd name="connsiteY30-12398" fmla="*/ 5320504 h 9826882"/>
              <a:gd name="connsiteX0-12399" fmla="*/ 921542 w 2285560"/>
              <a:gd name="connsiteY0-12400" fmla="*/ 5457272 h 9963650"/>
              <a:gd name="connsiteX1-12401" fmla="*/ 795336 w 2285560"/>
              <a:gd name="connsiteY1-12402" fmla="*/ 5328685 h 9963650"/>
              <a:gd name="connsiteX2-12403" fmla="*/ 230979 w 2285560"/>
              <a:gd name="connsiteY2-12404" fmla="*/ 5331067 h 9963650"/>
              <a:gd name="connsiteX3-12405" fmla="*/ 57149 w 2285560"/>
              <a:gd name="connsiteY3-12406" fmla="*/ 5250103 h 9963650"/>
              <a:gd name="connsiteX4-12407" fmla="*/ 0 w 2285560"/>
              <a:gd name="connsiteY4-12408" fmla="*/ 5071510 h 9963650"/>
              <a:gd name="connsiteX5-12409" fmla="*/ 11906 w 2285560"/>
              <a:gd name="connsiteY5-12410" fmla="*/ 2185434 h 9963650"/>
              <a:gd name="connsiteX6-12411" fmla="*/ 64293 w 2285560"/>
              <a:gd name="connsiteY6-12412" fmla="*/ 2030653 h 9963650"/>
              <a:gd name="connsiteX7-12413" fmla="*/ 200025 w 2285560"/>
              <a:gd name="connsiteY7-12414" fmla="*/ 1980649 h 9963650"/>
              <a:gd name="connsiteX8-12415" fmla="*/ 1473994 w 2285560"/>
              <a:gd name="connsiteY8-12416" fmla="*/ 1978266 h 9963650"/>
              <a:gd name="connsiteX9-12417" fmla="*/ 1483518 w 2285560"/>
              <a:gd name="connsiteY9-12418" fmla="*/ 2144954 h 9963650"/>
              <a:gd name="connsiteX10-12419" fmla="*/ 328612 w 2285560"/>
              <a:gd name="connsiteY10-12420" fmla="*/ 2156862 h 9963650"/>
              <a:gd name="connsiteX11-12421" fmla="*/ 214313 w 2285560"/>
              <a:gd name="connsiteY11-12422" fmla="*/ 2175908 h 9963650"/>
              <a:gd name="connsiteX12-12423" fmla="*/ 183356 w 2285560"/>
              <a:gd name="connsiteY12-12424" fmla="*/ 2275925 h 9963650"/>
              <a:gd name="connsiteX13-12425" fmla="*/ 176211 w 2285560"/>
              <a:gd name="connsiteY13-12426" fmla="*/ 4969117 h 9963650"/>
              <a:gd name="connsiteX14-12427" fmla="*/ 219073 w 2285560"/>
              <a:gd name="connsiteY14-12428" fmla="*/ 5078653 h 9963650"/>
              <a:gd name="connsiteX15-12429" fmla="*/ 333375 w 2285560"/>
              <a:gd name="connsiteY15-12430" fmla="*/ 5154855 h 9963650"/>
              <a:gd name="connsiteX16-12431" fmla="*/ 802481 w 2285560"/>
              <a:gd name="connsiteY16-12432" fmla="*/ 5154854 h 9963650"/>
              <a:gd name="connsiteX17-12433" fmla="*/ 1012030 w 2285560"/>
              <a:gd name="connsiteY17-12434" fmla="*/ 5021505 h 9963650"/>
              <a:gd name="connsiteX18-12435" fmla="*/ 1940719 w 2285560"/>
              <a:gd name="connsiteY18-12436" fmla="*/ 5021505 h 9963650"/>
              <a:gd name="connsiteX19-12437" fmla="*/ 2107406 w 2285560"/>
              <a:gd name="connsiteY19-12438" fmla="*/ 4823861 h 9963650"/>
              <a:gd name="connsiteX20-12439" fmla="*/ 2141198 w 2285560"/>
              <a:gd name="connsiteY20-12440" fmla="*/ 427506 h 9963650"/>
              <a:gd name="connsiteX21-12441" fmla="*/ 2010567 w 2285560"/>
              <a:gd name="connsiteY21-12442" fmla="*/ 335999 h 9963650"/>
              <a:gd name="connsiteX22-12443" fmla="*/ 1999454 w 2285560"/>
              <a:gd name="connsiteY22-12444" fmla="*/ 136768 h 9963650"/>
              <a:gd name="connsiteX23-12445" fmla="*/ 2285545 w 2285560"/>
              <a:gd name="connsiteY23-12446" fmla="*/ 306743 h 9963650"/>
              <a:gd name="connsiteX24-12447" fmla="*/ 2266950 w 2285560"/>
              <a:gd name="connsiteY24-12448" fmla="*/ 5016743 h 9963650"/>
              <a:gd name="connsiteX25-12449" fmla="*/ 2124074 w 2285560"/>
              <a:gd name="connsiteY25-12450" fmla="*/ 5178668 h 9963650"/>
              <a:gd name="connsiteX26-12451" fmla="*/ 1881186 w 2285560"/>
              <a:gd name="connsiteY26-12452" fmla="*/ 5262011 h 9963650"/>
              <a:gd name="connsiteX27-12453" fmla="*/ 1874042 w 2285560"/>
              <a:gd name="connsiteY27-12454" fmla="*/ 5457272 h 9963650"/>
              <a:gd name="connsiteX28-12455" fmla="*/ 1874042 w 2285560"/>
              <a:gd name="connsiteY28-12456" fmla="*/ 9963650 h 9963650"/>
              <a:gd name="connsiteX29-12457" fmla="*/ 921542 w 2285560"/>
              <a:gd name="connsiteY29-12458" fmla="*/ 9963650 h 9963650"/>
              <a:gd name="connsiteX30-12459" fmla="*/ 921542 w 2285560"/>
              <a:gd name="connsiteY30-12460" fmla="*/ 5457272 h 9963650"/>
              <a:gd name="connsiteX0-12461" fmla="*/ 921542 w 2285560"/>
              <a:gd name="connsiteY0-12462" fmla="*/ 5457272 h 9963650"/>
              <a:gd name="connsiteX1-12463" fmla="*/ 795336 w 2285560"/>
              <a:gd name="connsiteY1-12464" fmla="*/ 5328685 h 9963650"/>
              <a:gd name="connsiteX2-12465" fmla="*/ 230979 w 2285560"/>
              <a:gd name="connsiteY2-12466" fmla="*/ 5331067 h 9963650"/>
              <a:gd name="connsiteX3-12467" fmla="*/ 57149 w 2285560"/>
              <a:gd name="connsiteY3-12468" fmla="*/ 5250103 h 9963650"/>
              <a:gd name="connsiteX4-12469" fmla="*/ 0 w 2285560"/>
              <a:gd name="connsiteY4-12470" fmla="*/ 5071510 h 9963650"/>
              <a:gd name="connsiteX5-12471" fmla="*/ 11906 w 2285560"/>
              <a:gd name="connsiteY5-12472" fmla="*/ 2185434 h 9963650"/>
              <a:gd name="connsiteX6-12473" fmla="*/ 64293 w 2285560"/>
              <a:gd name="connsiteY6-12474" fmla="*/ 2030653 h 9963650"/>
              <a:gd name="connsiteX7-12475" fmla="*/ 200025 w 2285560"/>
              <a:gd name="connsiteY7-12476" fmla="*/ 1980649 h 9963650"/>
              <a:gd name="connsiteX8-12477" fmla="*/ 1473994 w 2285560"/>
              <a:gd name="connsiteY8-12478" fmla="*/ 1978266 h 9963650"/>
              <a:gd name="connsiteX9-12479" fmla="*/ 1483518 w 2285560"/>
              <a:gd name="connsiteY9-12480" fmla="*/ 2144954 h 9963650"/>
              <a:gd name="connsiteX10-12481" fmla="*/ 328612 w 2285560"/>
              <a:gd name="connsiteY10-12482" fmla="*/ 2156862 h 9963650"/>
              <a:gd name="connsiteX11-12483" fmla="*/ 214313 w 2285560"/>
              <a:gd name="connsiteY11-12484" fmla="*/ 2175908 h 9963650"/>
              <a:gd name="connsiteX12-12485" fmla="*/ 183356 w 2285560"/>
              <a:gd name="connsiteY12-12486" fmla="*/ 2275925 h 9963650"/>
              <a:gd name="connsiteX13-12487" fmla="*/ 176211 w 2285560"/>
              <a:gd name="connsiteY13-12488" fmla="*/ 4969117 h 9963650"/>
              <a:gd name="connsiteX14-12489" fmla="*/ 219073 w 2285560"/>
              <a:gd name="connsiteY14-12490" fmla="*/ 5078653 h 9963650"/>
              <a:gd name="connsiteX15-12491" fmla="*/ 333375 w 2285560"/>
              <a:gd name="connsiteY15-12492" fmla="*/ 5154855 h 9963650"/>
              <a:gd name="connsiteX16-12493" fmla="*/ 802481 w 2285560"/>
              <a:gd name="connsiteY16-12494" fmla="*/ 5154854 h 9963650"/>
              <a:gd name="connsiteX17-12495" fmla="*/ 1012030 w 2285560"/>
              <a:gd name="connsiteY17-12496" fmla="*/ 5021505 h 9963650"/>
              <a:gd name="connsiteX18-12497" fmla="*/ 1940719 w 2285560"/>
              <a:gd name="connsiteY18-12498" fmla="*/ 5021505 h 9963650"/>
              <a:gd name="connsiteX19-12499" fmla="*/ 2107406 w 2285560"/>
              <a:gd name="connsiteY19-12500" fmla="*/ 4823861 h 9963650"/>
              <a:gd name="connsiteX20-12501" fmla="*/ 2141198 w 2285560"/>
              <a:gd name="connsiteY20-12502" fmla="*/ 427506 h 9963650"/>
              <a:gd name="connsiteX21-12503" fmla="*/ 2010567 w 2285560"/>
              <a:gd name="connsiteY21-12504" fmla="*/ 335999 h 9963650"/>
              <a:gd name="connsiteX22-12505" fmla="*/ 1999454 w 2285560"/>
              <a:gd name="connsiteY22-12506" fmla="*/ 136768 h 9963650"/>
              <a:gd name="connsiteX23-12507" fmla="*/ 2285545 w 2285560"/>
              <a:gd name="connsiteY23-12508" fmla="*/ 306743 h 9963650"/>
              <a:gd name="connsiteX24-12509" fmla="*/ 2266950 w 2285560"/>
              <a:gd name="connsiteY24-12510" fmla="*/ 5016743 h 9963650"/>
              <a:gd name="connsiteX25-12511" fmla="*/ 2124074 w 2285560"/>
              <a:gd name="connsiteY25-12512" fmla="*/ 5178668 h 9963650"/>
              <a:gd name="connsiteX26-12513" fmla="*/ 1881186 w 2285560"/>
              <a:gd name="connsiteY26-12514" fmla="*/ 5262011 h 9963650"/>
              <a:gd name="connsiteX27-12515" fmla="*/ 1874042 w 2285560"/>
              <a:gd name="connsiteY27-12516" fmla="*/ 5457272 h 9963650"/>
              <a:gd name="connsiteX28-12517" fmla="*/ 1874042 w 2285560"/>
              <a:gd name="connsiteY28-12518" fmla="*/ 9963650 h 9963650"/>
              <a:gd name="connsiteX29-12519" fmla="*/ 921542 w 2285560"/>
              <a:gd name="connsiteY29-12520" fmla="*/ 9963650 h 9963650"/>
              <a:gd name="connsiteX30-12521" fmla="*/ 921542 w 2285560"/>
              <a:gd name="connsiteY30-12522" fmla="*/ 5457272 h 9963650"/>
              <a:gd name="connsiteX0-12523" fmla="*/ 921542 w 2285560"/>
              <a:gd name="connsiteY0-12524" fmla="*/ 5339423 h 9845801"/>
              <a:gd name="connsiteX1-12525" fmla="*/ 795336 w 2285560"/>
              <a:gd name="connsiteY1-12526" fmla="*/ 5210836 h 9845801"/>
              <a:gd name="connsiteX2-12527" fmla="*/ 230979 w 2285560"/>
              <a:gd name="connsiteY2-12528" fmla="*/ 5213218 h 9845801"/>
              <a:gd name="connsiteX3-12529" fmla="*/ 57149 w 2285560"/>
              <a:gd name="connsiteY3-12530" fmla="*/ 5132254 h 9845801"/>
              <a:gd name="connsiteX4-12531" fmla="*/ 0 w 2285560"/>
              <a:gd name="connsiteY4-12532" fmla="*/ 4953661 h 9845801"/>
              <a:gd name="connsiteX5-12533" fmla="*/ 11906 w 2285560"/>
              <a:gd name="connsiteY5-12534" fmla="*/ 2067585 h 9845801"/>
              <a:gd name="connsiteX6-12535" fmla="*/ 64293 w 2285560"/>
              <a:gd name="connsiteY6-12536" fmla="*/ 1912804 h 9845801"/>
              <a:gd name="connsiteX7-12537" fmla="*/ 200025 w 2285560"/>
              <a:gd name="connsiteY7-12538" fmla="*/ 1862800 h 9845801"/>
              <a:gd name="connsiteX8-12539" fmla="*/ 1473994 w 2285560"/>
              <a:gd name="connsiteY8-12540" fmla="*/ 1860417 h 9845801"/>
              <a:gd name="connsiteX9-12541" fmla="*/ 1483518 w 2285560"/>
              <a:gd name="connsiteY9-12542" fmla="*/ 2027105 h 9845801"/>
              <a:gd name="connsiteX10-12543" fmla="*/ 328612 w 2285560"/>
              <a:gd name="connsiteY10-12544" fmla="*/ 2039013 h 9845801"/>
              <a:gd name="connsiteX11-12545" fmla="*/ 214313 w 2285560"/>
              <a:gd name="connsiteY11-12546" fmla="*/ 2058059 h 9845801"/>
              <a:gd name="connsiteX12-12547" fmla="*/ 183356 w 2285560"/>
              <a:gd name="connsiteY12-12548" fmla="*/ 2158076 h 9845801"/>
              <a:gd name="connsiteX13-12549" fmla="*/ 176211 w 2285560"/>
              <a:gd name="connsiteY13-12550" fmla="*/ 4851268 h 9845801"/>
              <a:gd name="connsiteX14-12551" fmla="*/ 219073 w 2285560"/>
              <a:gd name="connsiteY14-12552" fmla="*/ 4960804 h 9845801"/>
              <a:gd name="connsiteX15-12553" fmla="*/ 333375 w 2285560"/>
              <a:gd name="connsiteY15-12554" fmla="*/ 5037006 h 9845801"/>
              <a:gd name="connsiteX16-12555" fmla="*/ 802481 w 2285560"/>
              <a:gd name="connsiteY16-12556" fmla="*/ 5037005 h 9845801"/>
              <a:gd name="connsiteX17-12557" fmla="*/ 1012030 w 2285560"/>
              <a:gd name="connsiteY17-12558" fmla="*/ 4903656 h 9845801"/>
              <a:gd name="connsiteX18-12559" fmla="*/ 1940719 w 2285560"/>
              <a:gd name="connsiteY18-12560" fmla="*/ 4903656 h 9845801"/>
              <a:gd name="connsiteX19-12561" fmla="*/ 2107406 w 2285560"/>
              <a:gd name="connsiteY19-12562" fmla="*/ 4706012 h 9845801"/>
              <a:gd name="connsiteX20-12563" fmla="*/ 2141198 w 2285560"/>
              <a:gd name="connsiteY20-12564" fmla="*/ 309657 h 9845801"/>
              <a:gd name="connsiteX21-12565" fmla="*/ 2010567 w 2285560"/>
              <a:gd name="connsiteY21-12566" fmla="*/ 218150 h 9845801"/>
              <a:gd name="connsiteX22-12567" fmla="*/ 1999454 w 2285560"/>
              <a:gd name="connsiteY22-12568" fmla="*/ 18919 h 9845801"/>
              <a:gd name="connsiteX23-12569" fmla="*/ 2285545 w 2285560"/>
              <a:gd name="connsiteY23-12570" fmla="*/ 188894 h 9845801"/>
              <a:gd name="connsiteX24-12571" fmla="*/ 2266950 w 2285560"/>
              <a:gd name="connsiteY24-12572" fmla="*/ 4898894 h 9845801"/>
              <a:gd name="connsiteX25-12573" fmla="*/ 2124074 w 2285560"/>
              <a:gd name="connsiteY25-12574" fmla="*/ 5060819 h 9845801"/>
              <a:gd name="connsiteX26-12575" fmla="*/ 1881186 w 2285560"/>
              <a:gd name="connsiteY26-12576" fmla="*/ 5144162 h 9845801"/>
              <a:gd name="connsiteX27-12577" fmla="*/ 1874042 w 2285560"/>
              <a:gd name="connsiteY27-12578" fmla="*/ 5339423 h 9845801"/>
              <a:gd name="connsiteX28-12579" fmla="*/ 1874042 w 2285560"/>
              <a:gd name="connsiteY28-12580" fmla="*/ 9845801 h 9845801"/>
              <a:gd name="connsiteX29-12581" fmla="*/ 921542 w 2285560"/>
              <a:gd name="connsiteY29-12582" fmla="*/ 9845801 h 9845801"/>
              <a:gd name="connsiteX30-12583" fmla="*/ 921542 w 2285560"/>
              <a:gd name="connsiteY30-12584" fmla="*/ 5339423 h 9845801"/>
              <a:gd name="connsiteX0-12585" fmla="*/ 921542 w 2285560"/>
              <a:gd name="connsiteY0-12586" fmla="*/ 5434583 h 9940961"/>
              <a:gd name="connsiteX1-12587" fmla="*/ 795336 w 2285560"/>
              <a:gd name="connsiteY1-12588" fmla="*/ 5305996 h 9940961"/>
              <a:gd name="connsiteX2-12589" fmla="*/ 230979 w 2285560"/>
              <a:gd name="connsiteY2-12590" fmla="*/ 5308378 h 9940961"/>
              <a:gd name="connsiteX3-12591" fmla="*/ 57149 w 2285560"/>
              <a:gd name="connsiteY3-12592" fmla="*/ 5227414 h 9940961"/>
              <a:gd name="connsiteX4-12593" fmla="*/ 0 w 2285560"/>
              <a:gd name="connsiteY4-12594" fmla="*/ 5048821 h 9940961"/>
              <a:gd name="connsiteX5-12595" fmla="*/ 11906 w 2285560"/>
              <a:gd name="connsiteY5-12596" fmla="*/ 2162745 h 9940961"/>
              <a:gd name="connsiteX6-12597" fmla="*/ 64293 w 2285560"/>
              <a:gd name="connsiteY6-12598" fmla="*/ 2007964 h 9940961"/>
              <a:gd name="connsiteX7-12599" fmla="*/ 200025 w 2285560"/>
              <a:gd name="connsiteY7-12600" fmla="*/ 1957960 h 9940961"/>
              <a:gd name="connsiteX8-12601" fmla="*/ 1473994 w 2285560"/>
              <a:gd name="connsiteY8-12602" fmla="*/ 1955577 h 9940961"/>
              <a:gd name="connsiteX9-12603" fmla="*/ 1483518 w 2285560"/>
              <a:gd name="connsiteY9-12604" fmla="*/ 2122265 h 9940961"/>
              <a:gd name="connsiteX10-12605" fmla="*/ 328612 w 2285560"/>
              <a:gd name="connsiteY10-12606" fmla="*/ 2134173 h 9940961"/>
              <a:gd name="connsiteX11-12607" fmla="*/ 214313 w 2285560"/>
              <a:gd name="connsiteY11-12608" fmla="*/ 2153219 h 9940961"/>
              <a:gd name="connsiteX12-12609" fmla="*/ 183356 w 2285560"/>
              <a:gd name="connsiteY12-12610" fmla="*/ 2253236 h 9940961"/>
              <a:gd name="connsiteX13-12611" fmla="*/ 176211 w 2285560"/>
              <a:gd name="connsiteY13-12612" fmla="*/ 4946428 h 9940961"/>
              <a:gd name="connsiteX14-12613" fmla="*/ 219073 w 2285560"/>
              <a:gd name="connsiteY14-12614" fmla="*/ 5055964 h 9940961"/>
              <a:gd name="connsiteX15-12615" fmla="*/ 333375 w 2285560"/>
              <a:gd name="connsiteY15-12616" fmla="*/ 5132166 h 9940961"/>
              <a:gd name="connsiteX16-12617" fmla="*/ 802481 w 2285560"/>
              <a:gd name="connsiteY16-12618" fmla="*/ 5132165 h 9940961"/>
              <a:gd name="connsiteX17-12619" fmla="*/ 1012030 w 2285560"/>
              <a:gd name="connsiteY17-12620" fmla="*/ 4998816 h 9940961"/>
              <a:gd name="connsiteX18-12621" fmla="*/ 1940719 w 2285560"/>
              <a:gd name="connsiteY18-12622" fmla="*/ 4998816 h 9940961"/>
              <a:gd name="connsiteX19-12623" fmla="*/ 2107406 w 2285560"/>
              <a:gd name="connsiteY19-12624" fmla="*/ 4801172 h 9940961"/>
              <a:gd name="connsiteX20-12625" fmla="*/ 2141198 w 2285560"/>
              <a:gd name="connsiteY20-12626" fmla="*/ 404817 h 9940961"/>
              <a:gd name="connsiteX21-12627" fmla="*/ 2010567 w 2285560"/>
              <a:gd name="connsiteY21-12628" fmla="*/ 313310 h 9940961"/>
              <a:gd name="connsiteX22-12629" fmla="*/ 1999454 w 2285560"/>
              <a:gd name="connsiteY22-12630" fmla="*/ 114079 h 9940961"/>
              <a:gd name="connsiteX23-12631" fmla="*/ 2285545 w 2285560"/>
              <a:gd name="connsiteY23-12632" fmla="*/ 284054 h 9940961"/>
              <a:gd name="connsiteX24-12633" fmla="*/ 2266950 w 2285560"/>
              <a:gd name="connsiteY24-12634" fmla="*/ 4994054 h 9940961"/>
              <a:gd name="connsiteX25-12635" fmla="*/ 2124074 w 2285560"/>
              <a:gd name="connsiteY25-12636" fmla="*/ 5155979 h 9940961"/>
              <a:gd name="connsiteX26-12637" fmla="*/ 1881186 w 2285560"/>
              <a:gd name="connsiteY26-12638" fmla="*/ 5239322 h 9940961"/>
              <a:gd name="connsiteX27-12639" fmla="*/ 1874042 w 2285560"/>
              <a:gd name="connsiteY27-12640" fmla="*/ 5434583 h 9940961"/>
              <a:gd name="connsiteX28-12641" fmla="*/ 1874042 w 2285560"/>
              <a:gd name="connsiteY28-12642" fmla="*/ 9940961 h 9940961"/>
              <a:gd name="connsiteX29-12643" fmla="*/ 921542 w 2285560"/>
              <a:gd name="connsiteY29-12644" fmla="*/ 9940961 h 9940961"/>
              <a:gd name="connsiteX30-12645" fmla="*/ 921542 w 2285560"/>
              <a:gd name="connsiteY30-12646" fmla="*/ 5434583 h 9940961"/>
              <a:gd name="connsiteX0-12647" fmla="*/ 921542 w 2285560"/>
              <a:gd name="connsiteY0-12648" fmla="*/ 5434583 h 9940961"/>
              <a:gd name="connsiteX1-12649" fmla="*/ 795336 w 2285560"/>
              <a:gd name="connsiteY1-12650" fmla="*/ 5305996 h 9940961"/>
              <a:gd name="connsiteX2-12651" fmla="*/ 230979 w 2285560"/>
              <a:gd name="connsiteY2-12652" fmla="*/ 5308378 h 9940961"/>
              <a:gd name="connsiteX3-12653" fmla="*/ 57149 w 2285560"/>
              <a:gd name="connsiteY3-12654" fmla="*/ 5227414 h 9940961"/>
              <a:gd name="connsiteX4-12655" fmla="*/ 0 w 2285560"/>
              <a:gd name="connsiteY4-12656" fmla="*/ 5048821 h 9940961"/>
              <a:gd name="connsiteX5-12657" fmla="*/ 11906 w 2285560"/>
              <a:gd name="connsiteY5-12658" fmla="*/ 2162745 h 9940961"/>
              <a:gd name="connsiteX6-12659" fmla="*/ 64293 w 2285560"/>
              <a:gd name="connsiteY6-12660" fmla="*/ 2007964 h 9940961"/>
              <a:gd name="connsiteX7-12661" fmla="*/ 200025 w 2285560"/>
              <a:gd name="connsiteY7-12662" fmla="*/ 1957960 h 9940961"/>
              <a:gd name="connsiteX8-12663" fmla="*/ 1473994 w 2285560"/>
              <a:gd name="connsiteY8-12664" fmla="*/ 1955577 h 9940961"/>
              <a:gd name="connsiteX9-12665" fmla="*/ 1483518 w 2285560"/>
              <a:gd name="connsiteY9-12666" fmla="*/ 2122265 h 9940961"/>
              <a:gd name="connsiteX10-12667" fmla="*/ 328612 w 2285560"/>
              <a:gd name="connsiteY10-12668" fmla="*/ 2134173 h 9940961"/>
              <a:gd name="connsiteX11-12669" fmla="*/ 214313 w 2285560"/>
              <a:gd name="connsiteY11-12670" fmla="*/ 2153219 h 9940961"/>
              <a:gd name="connsiteX12-12671" fmla="*/ 183356 w 2285560"/>
              <a:gd name="connsiteY12-12672" fmla="*/ 2253236 h 9940961"/>
              <a:gd name="connsiteX13-12673" fmla="*/ 176211 w 2285560"/>
              <a:gd name="connsiteY13-12674" fmla="*/ 4946428 h 9940961"/>
              <a:gd name="connsiteX14-12675" fmla="*/ 219073 w 2285560"/>
              <a:gd name="connsiteY14-12676" fmla="*/ 5055964 h 9940961"/>
              <a:gd name="connsiteX15-12677" fmla="*/ 333375 w 2285560"/>
              <a:gd name="connsiteY15-12678" fmla="*/ 5132166 h 9940961"/>
              <a:gd name="connsiteX16-12679" fmla="*/ 802481 w 2285560"/>
              <a:gd name="connsiteY16-12680" fmla="*/ 5132165 h 9940961"/>
              <a:gd name="connsiteX17-12681" fmla="*/ 1012030 w 2285560"/>
              <a:gd name="connsiteY17-12682" fmla="*/ 4998816 h 9940961"/>
              <a:gd name="connsiteX18-12683" fmla="*/ 1940719 w 2285560"/>
              <a:gd name="connsiteY18-12684" fmla="*/ 4998816 h 9940961"/>
              <a:gd name="connsiteX19-12685" fmla="*/ 2107406 w 2285560"/>
              <a:gd name="connsiteY19-12686" fmla="*/ 4801172 h 9940961"/>
              <a:gd name="connsiteX20-12687" fmla="*/ 2141198 w 2285560"/>
              <a:gd name="connsiteY20-12688" fmla="*/ 404817 h 9940961"/>
              <a:gd name="connsiteX21-12689" fmla="*/ 2010567 w 2285560"/>
              <a:gd name="connsiteY21-12690" fmla="*/ 313310 h 9940961"/>
              <a:gd name="connsiteX22-12691" fmla="*/ 1999454 w 2285560"/>
              <a:gd name="connsiteY22-12692" fmla="*/ 114079 h 9940961"/>
              <a:gd name="connsiteX23-12693" fmla="*/ 2285545 w 2285560"/>
              <a:gd name="connsiteY23-12694" fmla="*/ 284054 h 9940961"/>
              <a:gd name="connsiteX24-12695" fmla="*/ 2266950 w 2285560"/>
              <a:gd name="connsiteY24-12696" fmla="*/ 4994054 h 9940961"/>
              <a:gd name="connsiteX25-12697" fmla="*/ 2124074 w 2285560"/>
              <a:gd name="connsiteY25-12698" fmla="*/ 5155979 h 9940961"/>
              <a:gd name="connsiteX26-12699" fmla="*/ 1881186 w 2285560"/>
              <a:gd name="connsiteY26-12700" fmla="*/ 5239322 h 9940961"/>
              <a:gd name="connsiteX27-12701" fmla="*/ 1874042 w 2285560"/>
              <a:gd name="connsiteY27-12702" fmla="*/ 5434583 h 9940961"/>
              <a:gd name="connsiteX28-12703" fmla="*/ 1874042 w 2285560"/>
              <a:gd name="connsiteY28-12704" fmla="*/ 9940961 h 9940961"/>
              <a:gd name="connsiteX29-12705" fmla="*/ 921542 w 2285560"/>
              <a:gd name="connsiteY29-12706" fmla="*/ 9940961 h 9940961"/>
              <a:gd name="connsiteX30-12707" fmla="*/ 921542 w 2285560"/>
              <a:gd name="connsiteY30-12708" fmla="*/ 5434583 h 9940961"/>
              <a:gd name="connsiteX0-12709" fmla="*/ 921542 w 2285560"/>
              <a:gd name="connsiteY0-12710" fmla="*/ 5434583 h 9940961"/>
              <a:gd name="connsiteX1-12711" fmla="*/ 795336 w 2285560"/>
              <a:gd name="connsiteY1-12712" fmla="*/ 5305996 h 9940961"/>
              <a:gd name="connsiteX2-12713" fmla="*/ 230979 w 2285560"/>
              <a:gd name="connsiteY2-12714" fmla="*/ 5308378 h 9940961"/>
              <a:gd name="connsiteX3-12715" fmla="*/ 57149 w 2285560"/>
              <a:gd name="connsiteY3-12716" fmla="*/ 5227414 h 9940961"/>
              <a:gd name="connsiteX4-12717" fmla="*/ 0 w 2285560"/>
              <a:gd name="connsiteY4-12718" fmla="*/ 5048821 h 9940961"/>
              <a:gd name="connsiteX5-12719" fmla="*/ 11906 w 2285560"/>
              <a:gd name="connsiteY5-12720" fmla="*/ 2162745 h 9940961"/>
              <a:gd name="connsiteX6-12721" fmla="*/ 64293 w 2285560"/>
              <a:gd name="connsiteY6-12722" fmla="*/ 2007964 h 9940961"/>
              <a:gd name="connsiteX7-12723" fmla="*/ 200025 w 2285560"/>
              <a:gd name="connsiteY7-12724" fmla="*/ 1957960 h 9940961"/>
              <a:gd name="connsiteX8-12725" fmla="*/ 1473994 w 2285560"/>
              <a:gd name="connsiteY8-12726" fmla="*/ 1955577 h 9940961"/>
              <a:gd name="connsiteX9-12727" fmla="*/ 1483518 w 2285560"/>
              <a:gd name="connsiteY9-12728" fmla="*/ 2122265 h 9940961"/>
              <a:gd name="connsiteX10-12729" fmla="*/ 328612 w 2285560"/>
              <a:gd name="connsiteY10-12730" fmla="*/ 2134173 h 9940961"/>
              <a:gd name="connsiteX11-12731" fmla="*/ 214313 w 2285560"/>
              <a:gd name="connsiteY11-12732" fmla="*/ 2153219 h 9940961"/>
              <a:gd name="connsiteX12-12733" fmla="*/ 183356 w 2285560"/>
              <a:gd name="connsiteY12-12734" fmla="*/ 2253236 h 9940961"/>
              <a:gd name="connsiteX13-12735" fmla="*/ 176211 w 2285560"/>
              <a:gd name="connsiteY13-12736" fmla="*/ 4946428 h 9940961"/>
              <a:gd name="connsiteX14-12737" fmla="*/ 219073 w 2285560"/>
              <a:gd name="connsiteY14-12738" fmla="*/ 5055964 h 9940961"/>
              <a:gd name="connsiteX15-12739" fmla="*/ 333375 w 2285560"/>
              <a:gd name="connsiteY15-12740" fmla="*/ 5132166 h 9940961"/>
              <a:gd name="connsiteX16-12741" fmla="*/ 802481 w 2285560"/>
              <a:gd name="connsiteY16-12742" fmla="*/ 5132165 h 9940961"/>
              <a:gd name="connsiteX17-12743" fmla="*/ 1012030 w 2285560"/>
              <a:gd name="connsiteY17-12744" fmla="*/ 4998816 h 9940961"/>
              <a:gd name="connsiteX18-12745" fmla="*/ 1940719 w 2285560"/>
              <a:gd name="connsiteY18-12746" fmla="*/ 4998816 h 9940961"/>
              <a:gd name="connsiteX19-12747" fmla="*/ 2107406 w 2285560"/>
              <a:gd name="connsiteY19-12748" fmla="*/ 4801172 h 9940961"/>
              <a:gd name="connsiteX20-12749" fmla="*/ 2141198 w 2285560"/>
              <a:gd name="connsiteY20-12750" fmla="*/ 404817 h 9940961"/>
              <a:gd name="connsiteX21-12751" fmla="*/ 2010567 w 2285560"/>
              <a:gd name="connsiteY21-12752" fmla="*/ 313310 h 9940961"/>
              <a:gd name="connsiteX22-12753" fmla="*/ 1999454 w 2285560"/>
              <a:gd name="connsiteY22-12754" fmla="*/ 114079 h 9940961"/>
              <a:gd name="connsiteX23-12755" fmla="*/ 2285545 w 2285560"/>
              <a:gd name="connsiteY23-12756" fmla="*/ 284054 h 9940961"/>
              <a:gd name="connsiteX24-12757" fmla="*/ 2266950 w 2285560"/>
              <a:gd name="connsiteY24-12758" fmla="*/ 4994054 h 9940961"/>
              <a:gd name="connsiteX25-12759" fmla="*/ 2124074 w 2285560"/>
              <a:gd name="connsiteY25-12760" fmla="*/ 5155979 h 9940961"/>
              <a:gd name="connsiteX26-12761" fmla="*/ 1881186 w 2285560"/>
              <a:gd name="connsiteY26-12762" fmla="*/ 5239322 h 9940961"/>
              <a:gd name="connsiteX27-12763" fmla="*/ 1874042 w 2285560"/>
              <a:gd name="connsiteY27-12764" fmla="*/ 5434583 h 9940961"/>
              <a:gd name="connsiteX28-12765" fmla="*/ 1874042 w 2285560"/>
              <a:gd name="connsiteY28-12766" fmla="*/ 9940961 h 9940961"/>
              <a:gd name="connsiteX29-12767" fmla="*/ 921542 w 2285560"/>
              <a:gd name="connsiteY29-12768" fmla="*/ 9940961 h 9940961"/>
              <a:gd name="connsiteX30-12769" fmla="*/ 921542 w 2285560"/>
              <a:gd name="connsiteY30-12770" fmla="*/ 5434583 h 9940961"/>
              <a:gd name="connsiteX0-12771" fmla="*/ 921542 w 2285560"/>
              <a:gd name="connsiteY0-12772" fmla="*/ 5434583 h 9940961"/>
              <a:gd name="connsiteX1-12773" fmla="*/ 795336 w 2285560"/>
              <a:gd name="connsiteY1-12774" fmla="*/ 5305996 h 9940961"/>
              <a:gd name="connsiteX2-12775" fmla="*/ 230979 w 2285560"/>
              <a:gd name="connsiteY2-12776" fmla="*/ 5308378 h 9940961"/>
              <a:gd name="connsiteX3-12777" fmla="*/ 57149 w 2285560"/>
              <a:gd name="connsiteY3-12778" fmla="*/ 5227414 h 9940961"/>
              <a:gd name="connsiteX4-12779" fmla="*/ 0 w 2285560"/>
              <a:gd name="connsiteY4-12780" fmla="*/ 5048821 h 9940961"/>
              <a:gd name="connsiteX5-12781" fmla="*/ 11906 w 2285560"/>
              <a:gd name="connsiteY5-12782" fmla="*/ 2162745 h 9940961"/>
              <a:gd name="connsiteX6-12783" fmla="*/ 64293 w 2285560"/>
              <a:gd name="connsiteY6-12784" fmla="*/ 2007964 h 9940961"/>
              <a:gd name="connsiteX7-12785" fmla="*/ 200025 w 2285560"/>
              <a:gd name="connsiteY7-12786" fmla="*/ 1957960 h 9940961"/>
              <a:gd name="connsiteX8-12787" fmla="*/ 1473994 w 2285560"/>
              <a:gd name="connsiteY8-12788" fmla="*/ 1955577 h 9940961"/>
              <a:gd name="connsiteX9-12789" fmla="*/ 1483518 w 2285560"/>
              <a:gd name="connsiteY9-12790" fmla="*/ 2122265 h 9940961"/>
              <a:gd name="connsiteX10-12791" fmla="*/ 328612 w 2285560"/>
              <a:gd name="connsiteY10-12792" fmla="*/ 2134173 h 9940961"/>
              <a:gd name="connsiteX11-12793" fmla="*/ 214313 w 2285560"/>
              <a:gd name="connsiteY11-12794" fmla="*/ 2153219 h 9940961"/>
              <a:gd name="connsiteX12-12795" fmla="*/ 183356 w 2285560"/>
              <a:gd name="connsiteY12-12796" fmla="*/ 2253236 h 9940961"/>
              <a:gd name="connsiteX13-12797" fmla="*/ 176211 w 2285560"/>
              <a:gd name="connsiteY13-12798" fmla="*/ 4946428 h 9940961"/>
              <a:gd name="connsiteX14-12799" fmla="*/ 219073 w 2285560"/>
              <a:gd name="connsiteY14-12800" fmla="*/ 5055964 h 9940961"/>
              <a:gd name="connsiteX15-12801" fmla="*/ 333375 w 2285560"/>
              <a:gd name="connsiteY15-12802" fmla="*/ 5132166 h 9940961"/>
              <a:gd name="connsiteX16-12803" fmla="*/ 802481 w 2285560"/>
              <a:gd name="connsiteY16-12804" fmla="*/ 5132165 h 9940961"/>
              <a:gd name="connsiteX17-12805" fmla="*/ 1012030 w 2285560"/>
              <a:gd name="connsiteY17-12806" fmla="*/ 4998816 h 9940961"/>
              <a:gd name="connsiteX18-12807" fmla="*/ 1940719 w 2285560"/>
              <a:gd name="connsiteY18-12808" fmla="*/ 4998816 h 9940961"/>
              <a:gd name="connsiteX19-12809" fmla="*/ 2107406 w 2285560"/>
              <a:gd name="connsiteY19-12810" fmla="*/ 4801172 h 9940961"/>
              <a:gd name="connsiteX20-12811" fmla="*/ 2141198 w 2285560"/>
              <a:gd name="connsiteY20-12812" fmla="*/ 404817 h 9940961"/>
              <a:gd name="connsiteX21-12813" fmla="*/ 2010567 w 2285560"/>
              <a:gd name="connsiteY21-12814" fmla="*/ 313310 h 9940961"/>
              <a:gd name="connsiteX22-12815" fmla="*/ 1999454 w 2285560"/>
              <a:gd name="connsiteY22-12816" fmla="*/ 114079 h 9940961"/>
              <a:gd name="connsiteX23-12817" fmla="*/ 2285545 w 2285560"/>
              <a:gd name="connsiteY23-12818" fmla="*/ 284054 h 9940961"/>
              <a:gd name="connsiteX24-12819" fmla="*/ 2266950 w 2285560"/>
              <a:gd name="connsiteY24-12820" fmla="*/ 4994054 h 9940961"/>
              <a:gd name="connsiteX25-12821" fmla="*/ 2124074 w 2285560"/>
              <a:gd name="connsiteY25-12822" fmla="*/ 5155979 h 9940961"/>
              <a:gd name="connsiteX26-12823" fmla="*/ 1881186 w 2285560"/>
              <a:gd name="connsiteY26-12824" fmla="*/ 5239322 h 9940961"/>
              <a:gd name="connsiteX27-12825" fmla="*/ 1874042 w 2285560"/>
              <a:gd name="connsiteY27-12826" fmla="*/ 5434583 h 9940961"/>
              <a:gd name="connsiteX28-12827" fmla="*/ 1874042 w 2285560"/>
              <a:gd name="connsiteY28-12828" fmla="*/ 9940961 h 9940961"/>
              <a:gd name="connsiteX29-12829" fmla="*/ 921542 w 2285560"/>
              <a:gd name="connsiteY29-12830" fmla="*/ 9940961 h 9940961"/>
              <a:gd name="connsiteX30-12831" fmla="*/ 921542 w 2285560"/>
              <a:gd name="connsiteY30-12832" fmla="*/ 5434583 h 9940961"/>
              <a:gd name="connsiteX0-12833" fmla="*/ 921542 w 2285560"/>
              <a:gd name="connsiteY0-12834" fmla="*/ 5434583 h 9940961"/>
              <a:gd name="connsiteX1-12835" fmla="*/ 795336 w 2285560"/>
              <a:gd name="connsiteY1-12836" fmla="*/ 5305996 h 9940961"/>
              <a:gd name="connsiteX2-12837" fmla="*/ 230979 w 2285560"/>
              <a:gd name="connsiteY2-12838" fmla="*/ 5308378 h 9940961"/>
              <a:gd name="connsiteX3-12839" fmla="*/ 57149 w 2285560"/>
              <a:gd name="connsiteY3-12840" fmla="*/ 5227414 h 9940961"/>
              <a:gd name="connsiteX4-12841" fmla="*/ 0 w 2285560"/>
              <a:gd name="connsiteY4-12842" fmla="*/ 5048821 h 9940961"/>
              <a:gd name="connsiteX5-12843" fmla="*/ 11906 w 2285560"/>
              <a:gd name="connsiteY5-12844" fmla="*/ 2162745 h 9940961"/>
              <a:gd name="connsiteX6-12845" fmla="*/ 64293 w 2285560"/>
              <a:gd name="connsiteY6-12846" fmla="*/ 2007964 h 9940961"/>
              <a:gd name="connsiteX7-12847" fmla="*/ 200025 w 2285560"/>
              <a:gd name="connsiteY7-12848" fmla="*/ 1957960 h 9940961"/>
              <a:gd name="connsiteX8-12849" fmla="*/ 1473994 w 2285560"/>
              <a:gd name="connsiteY8-12850" fmla="*/ 1955577 h 9940961"/>
              <a:gd name="connsiteX9-12851" fmla="*/ 1483518 w 2285560"/>
              <a:gd name="connsiteY9-12852" fmla="*/ 2122265 h 9940961"/>
              <a:gd name="connsiteX10-12853" fmla="*/ 328612 w 2285560"/>
              <a:gd name="connsiteY10-12854" fmla="*/ 2134173 h 9940961"/>
              <a:gd name="connsiteX11-12855" fmla="*/ 214313 w 2285560"/>
              <a:gd name="connsiteY11-12856" fmla="*/ 2153219 h 9940961"/>
              <a:gd name="connsiteX12-12857" fmla="*/ 183356 w 2285560"/>
              <a:gd name="connsiteY12-12858" fmla="*/ 2253236 h 9940961"/>
              <a:gd name="connsiteX13-12859" fmla="*/ 176211 w 2285560"/>
              <a:gd name="connsiteY13-12860" fmla="*/ 4946428 h 9940961"/>
              <a:gd name="connsiteX14-12861" fmla="*/ 219073 w 2285560"/>
              <a:gd name="connsiteY14-12862" fmla="*/ 5055964 h 9940961"/>
              <a:gd name="connsiteX15-12863" fmla="*/ 333375 w 2285560"/>
              <a:gd name="connsiteY15-12864" fmla="*/ 5132166 h 9940961"/>
              <a:gd name="connsiteX16-12865" fmla="*/ 802481 w 2285560"/>
              <a:gd name="connsiteY16-12866" fmla="*/ 5132165 h 9940961"/>
              <a:gd name="connsiteX17-12867" fmla="*/ 1012030 w 2285560"/>
              <a:gd name="connsiteY17-12868" fmla="*/ 4998816 h 9940961"/>
              <a:gd name="connsiteX18-12869" fmla="*/ 1940719 w 2285560"/>
              <a:gd name="connsiteY18-12870" fmla="*/ 4998816 h 9940961"/>
              <a:gd name="connsiteX19-12871" fmla="*/ 2107406 w 2285560"/>
              <a:gd name="connsiteY19-12872" fmla="*/ 4801172 h 9940961"/>
              <a:gd name="connsiteX20-12873" fmla="*/ 2141198 w 2285560"/>
              <a:gd name="connsiteY20-12874" fmla="*/ 404817 h 9940961"/>
              <a:gd name="connsiteX21-12875" fmla="*/ 2010567 w 2285560"/>
              <a:gd name="connsiteY21-12876" fmla="*/ 313310 h 9940961"/>
              <a:gd name="connsiteX22-12877" fmla="*/ 2020885 w 2285560"/>
              <a:gd name="connsiteY22-12878" fmla="*/ 114079 h 9940961"/>
              <a:gd name="connsiteX23-12879" fmla="*/ 2285545 w 2285560"/>
              <a:gd name="connsiteY23-12880" fmla="*/ 284054 h 9940961"/>
              <a:gd name="connsiteX24-12881" fmla="*/ 2266950 w 2285560"/>
              <a:gd name="connsiteY24-12882" fmla="*/ 4994054 h 9940961"/>
              <a:gd name="connsiteX25-12883" fmla="*/ 2124074 w 2285560"/>
              <a:gd name="connsiteY25-12884" fmla="*/ 5155979 h 9940961"/>
              <a:gd name="connsiteX26-12885" fmla="*/ 1881186 w 2285560"/>
              <a:gd name="connsiteY26-12886" fmla="*/ 5239322 h 9940961"/>
              <a:gd name="connsiteX27-12887" fmla="*/ 1874042 w 2285560"/>
              <a:gd name="connsiteY27-12888" fmla="*/ 5434583 h 9940961"/>
              <a:gd name="connsiteX28-12889" fmla="*/ 1874042 w 2285560"/>
              <a:gd name="connsiteY28-12890" fmla="*/ 9940961 h 9940961"/>
              <a:gd name="connsiteX29-12891" fmla="*/ 921542 w 2285560"/>
              <a:gd name="connsiteY29-12892" fmla="*/ 9940961 h 9940961"/>
              <a:gd name="connsiteX30-12893" fmla="*/ 921542 w 2285560"/>
              <a:gd name="connsiteY30-12894" fmla="*/ 5434583 h 9940961"/>
              <a:gd name="connsiteX0-12895" fmla="*/ 921542 w 2285560"/>
              <a:gd name="connsiteY0-12896" fmla="*/ 5434583 h 9940961"/>
              <a:gd name="connsiteX1-12897" fmla="*/ 795336 w 2285560"/>
              <a:gd name="connsiteY1-12898" fmla="*/ 5305996 h 9940961"/>
              <a:gd name="connsiteX2-12899" fmla="*/ 230979 w 2285560"/>
              <a:gd name="connsiteY2-12900" fmla="*/ 5308378 h 9940961"/>
              <a:gd name="connsiteX3-12901" fmla="*/ 57149 w 2285560"/>
              <a:gd name="connsiteY3-12902" fmla="*/ 5227414 h 9940961"/>
              <a:gd name="connsiteX4-12903" fmla="*/ 0 w 2285560"/>
              <a:gd name="connsiteY4-12904" fmla="*/ 5048821 h 9940961"/>
              <a:gd name="connsiteX5-12905" fmla="*/ 11906 w 2285560"/>
              <a:gd name="connsiteY5-12906" fmla="*/ 2162745 h 9940961"/>
              <a:gd name="connsiteX6-12907" fmla="*/ 64293 w 2285560"/>
              <a:gd name="connsiteY6-12908" fmla="*/ 2007964 h 9940961"/>
              <a:gd name="connsiteX7-12909" fmla="*/ 200025 w 2285560"/>
              <a:gd name="connsiteY7-12910" fmla="*/ 1957960 h 9940961"/>
              <a:gd name="connsiteX8-12911" fmla="*/ 1473994 w 2285560"/>
              <a:gd name="connsiteY8-12912" fmla="*/ 1955577 h 9940961"/>
              <a:gd name="connsiteX9-12913" fmla="*/ 1483518 w 2285560"/>
              <a:gd name="connsiteY9-12914" fmla="*/ 2122265 h 9940961"/>
              <a:gd name="connsiteX10-12915" fmla="*/ 328612 w 2285560"/>
              <a:gd name="connsiteY10-12916" fmla="*/ 2134173 h 9940961"/>
              <a:gd name="connsiteX11-12917" fmla="*/ 214313 w 2285560"/>
              <a:gd name="connsiteY11-12918" fmla="*/ 2153219 h 9940961"/>
              <a:gd name="connsiteX12-12919" fmla="*/ 183356 w 2285560"/>
              <a:gd name="connsiteY12-12920" fmla="*/ 2253236 h 9940961"/>
              <a:gd name="connsiteX13-12921" fmla="*/ 176211 w 2285560"/>
              <a:gd name="connsiteY13-12922" fmla="*/ 4946428 h 9940961"/>
              <a:gd name="connsiteX14-12923" fmla="*/ 219073 w 2285560"/>
              <a:gd name="connsiteY14-12924" fmla="*/ 5055964 h 9940961"/>
              <a:gd name="connsiteX15-12925" fmla="*/ 333375 w 2285560"/>
              <a:gd name="connsiteY15-12926" fmla="*/ 5132166 h 9940961"/>
              <a:gd name="connsiteX16-12927" fmla="*/ 802481 w 2285560"/>
              <a:gd name="connsiteY16-12928" fmla="*/ 5132165 h 9940961"/>
              <a:gd name="connsiteX17-12929" fmla="*/ 1012030 w 2285560"/>
              <a:gd name="connsiteY17-12930" fmla="*/ 4998816 h 9940961"/>
              <a:gd name="connsiteX18-12931" fmla="*/ 1940719 w 2285560"/>
              <a:gd name="connsiteY18-12932" fmla="*/ 4998816 h 9940961"/>
              <a:gd name="connsiteX19-12933" fmla="*/ 2107406 w 2285560"/>
              <a:gd name="connsiteY19-12934" fmla="*/ 4801172 h 9940961"/>
              <a:gd name="connsiteX20-12935" fmla="*/ 2141198 w 2285560"/>
              <a:gd name="connsiteY20-12936" fmla="*/ 404817 h 9940961"/>
              <a:gd name="connsiteX21-12937" fmla="*/ 2010567 w 2285560"/>
              <a:gd name="connsiteY21-12938" fmla="*/ 313310 h 9940961"/>
              <a:gd name="connsiteX22-12939" fmla="*/ 2008978 w 2285560"/>
              <a:gd name="connsiteY22-12940" fmla="*/ 114079 h 9940961"/>
              <a:gd name="connsiteX23-12941" fmla="*/ 2285545 w 2285560"/>
              <a:gd name="connsiteY23-12942" fmla="*/ 284054 h 9940961"/>
              <a:gd name="connsiteX24-12943" fmla="*/ 2266950 w 2285560"/>
              <a:gd name="connsiteY24-12944" fmla="*/ 4994054 h 9940961"/>
              <a:gd name="connsiteX25-12945" fmla="*/ 2124074 w 2285560"/>
              <a:gd name="connsiteY25-12946" fmla="*/ 5155979 h 9940961"/>
              <a:gd name="connsiteX26-12947" fmla="*/ 1881186 w 2285560"/>
              <a:gd name="connsiteY26-12948" fmla="*/ 5239322 h 9940961"/>
              <a:gd name="connsiteX27-12949" fmla="*/ 1874042 w 2285560"/>
              <a:gd name="connsiteY27-12950" fmla="*/ 5434583 h 9940961"/>
              <a:gd name="connsiteX28-12951" fmla="*/ 1874042 w 2285560"/>
              <a:gd name="connsiteY28-12952" fmla="*/ 9940961 h 9940961"/>
              <a:gd name="connsiteX29-12953" fmla="*/ 921542 w 2285560"/>
              <a:gd name="connsiteY29-12954" fmla="*/ 9940961 h 9940961"/>
              <a:gd name="connsiteX30-12955" fmla="*/ 921542 w 2285560"/>
              <a:gd name="connsiteY30-12956" fmla="*/ 5434583 h 9940961"/>
              <a:gd name="connsiteX0-12957" fmla="*/ 921542 w 2285560"/>
              <a:gd name="connsiteY0-12958" fmla="*/ 5434583 h 9940961"/>
              <a:gd name="connsiteX1-12959" fmla="*/ 795336 w 2285560"/>
              <a:gd name="connsiteY1-12960" fmla="*/ 5305996 h 9940961"/>
              <a:gd name="connsiteX2-12961" fmla="*/ 230979 w 2285560"/>
              <a:gd name="connsiteY2-12962" fmla="*/ 5308378 h 9940961"/>
              <a:gd name="connsiteX3-12963" fmla="*/ 57149 w 2285560"/>
              <a:gd name="connsiteY3-12964" fmla="*/ 5227414 h 9940961"/>
              <a:gd name="connsiteX4-12965" fmla="*/ 0 w 2285560"/>
              <a:gd name="connsiteY4-12966" fmla="*/ 5048821 h 9940961"/>
              <a:gd name="connsiteX5-12967" fmla="*/ 11906 w 2285560"/>
              <a:gd name="connsiteY5-12968" fmla="*/ 2162745 h 9940961"/>
              <a:gd name="connsiteX6-12969" fmla="*/ 64293 w 2285560"/>
              <a:gd name="connsiteY6-12970" fmla="*/ 2007964 h 9940961"/>
              <a:gd name="connsiteX7-12971" fmla="*/ 200025 w 2285560"/>
              <a:gd name="connsiteY7-12972" fmla="*/ 1957960 h 9940961"/>
              <a:gd name="connsiteX8-12973" fmla="*/ 1473994 w 2285560"/>
              <a:gd name="connsiteY8-12974" fmla="*/ 1955577 h 9940961"/>
              <a:gd name="connsiteX9-12975" fmla="*/ 1483518 w 2285560"/>
              <a:gd name="connsiteY9-12976" fmla="*/ 2122265 h 9940961"/>
              <a:gd name="connsiteX10-12977" fmla="*/ 328612 w 2285560"/>
              <a:gd name="connsiteY10-12978" fmla="*/ 2134173 h 9940961"/>
              <a:gd name="connsiteX11-12979" fmla="*/ 214313 w 2285560"/>
              <a:gd name="connsiteY11-12980" fmla="*/ 2153219 h 9940961"/>
              <a:gd name="connsiteX12-12981" fmla="*/ 183356 w 2285560"/>
              <a:gd name="connsiteY12-12982" fmla="*/ 2253236 h 9940961"/>
              <a:gd name="connsiteX13-12983" fmla="*/ 176211 w 2285560"/>
              <a:gd name="connsiteY13-12984" fmla="*/ 4946428 h 9940961"/>
              <a:gd name="connsiteX14-12985" fmla="*/ 219073 w 2285560"/>
              <a:gd name="connsiteY14-12986" fmla="*/ 5055964 h 9940961"/>
              <a:gd name="connsiteX15-12987" fmla="*/ 333375 w 2285560"/>
              <a:gd name="connsiteY15-12988" fmla="*/ 5132166 h 9940961"/>
              <a:gd name="connsiteX16-12989" fmla="*/ 802481 w 2285560"/>
              <a:gd name="connsiteY16-12990" fmla="*/ 5132165 h 9940961"/>
              <a:gd name="connsiteX17-12991" fmla="*/ 1012030 w 2285560"/>
              <a:gd name="connsiteY17-12992" fmla="*/ 4998816 h 9940961"/>
              <a:gd name="connsiteX18-12993" fmla="*/ 1940719 w 2285560"/>
              <a:gd name="connsiteY18-12994" fmla="*/ 4998816 h 9940961"/>
              <a:gd name="connsiteX19-12995" fmla="*/ 2107406 w 2285560"/>
              <a:gd name="connsiteY19-12996" fmla="*/ 4801172 h 9940961"/>
              <a:gd name="connsiteX20-12997" fmla="*/ 2141198 w 2285560"/>
              <a:gd name="connsiteY20-12998" fmla="*/ 404817 h 9940961"/>
              <a:gd name="connsiteX21-12999" fmla="*/ 2010567 w 2285560"/>
              <a:gd name="connsiteY21-13000" fmla="*/ 313310 h 9940961"/>
              <a:gd name="connsiteX22-13001" fmla="*/ 2011360 w 2285560"/>
              <a:gd name="connsiteY22-13002" fmla="*/ 114079 h 9940961"/>
              <a:gd name="connsiteX23-13003" fmla="*/ 2285545 w 2285560"/>
              <a:gd name="connsiteY23-13004" fmla="*/ 284054 h 9940961"/>
              <a:gd name="connsiteX24-13005" fmla="*/ 2266950 w 2285560"/>
              <a:gd name="connsiteY24-13006" fmla="*/ 4994054 h 9940961"/>
              <a:gd name="connsiteX25-13007" fmla="*/ 2124074 w 2285560"/>
              <a:gd name="connsiteY25-13008" fmla="*/ 5155979 h 9940961"/>
              <a:gd name="connsiteX26-13009" fmla="*/ 1881186 w 2285560"/>
              <a:gd name="connsiteY26-13010" fmla="*/ 5239322 h 9940961"/>
              <a:gd name="connsiteX27-13011" fmla="*/ 1874042 w 2285560"/>
              <a:gd name="connsiteY27-13012" fmla="*/ 5434583 h 9940961"/>
              <a:gd name="connsiteX28-13013" fmla="*/ 1874042 w 2285560"/>
              <a:gd name="connsiteY28-13014" fmla="*/ 9940961 h 9940961"/>
              <a:gd name="connsiteX29-13015" fmla="*/ 921542 w 2285560"/>
              <a:gd name="connsiteY29-13016" fmla="*/ 9940961 h 9940961"/>
              <a:gd name="connsiteX30-13017" fmla="*/ 921542 w 2285560"/>
              <a:gd name="connsiteY30-13018" fmla="*/ 5434583 h 9940961"/>
              <a:gd name="connsiteX0-13019" fmla="*/ 921542 w 2285560"/>
              <a:gd name="connsiteY0-13020" fmla="*/ 5434583 h 9940961"/>
              <a:gd name="connsiteX1-13021" fmla="*/ 795336 w 2285560"/>
              <a:gd name="connsiteY1-13022" fmla="*/ 5305996 h 9940961"/>
              <a:gd name="connsiteX2-13023" fmla="*/ 230979 w 2285560"/>
              <a:gd name="connsiteY2-13024" fmla="*/ 5308378 h 9940961"/>
              <a:gd name="connsiteX3-13025" fmla="*/ 57149 w 2285560"/>
              <a:gd name="connsiteY3-13026" fmla="*/ 5227414 h 9940961"/>
              <a:gd name="connsiteX4-13027" fmla="*/ 0 w 2285560"/>
              <a:gd name="connsiteY4-13028" fmla="*/ 5048821 h 9940961"/>
              <a:gd name="connsiteX5-13029" fmla="*/ 11906 w 2285560"/>
              <a:gd name="connsiteY5-13030" fmla="*/ 2162745 h 9940961"/>
              <a:gd name="connsiteX6-13031" fmla="*/ 64293 w 2285560"/>
              <a:gd name="connsiteY6-13032" fmla="*/ 2007964 h 9940961"/>
              <a:gd name="connsiteX7-13033" fmla="*/ 200025 w 2285560"/>
              <a:gd name="connsiteY7-13034" fmla="*/ 1957960 h 9940961"/>
              <a:gd name="connsiteX8-13035" fmla="*/ 1473994 w 2285560"/>
              <a:gd name="connsiteY8-13036" fmla="*/ 1955577 h 9940961"/>
              <a:gd name="connsiteX9-13037" fmla="*/ 1483518 w 2285560"/>
              <a:gd name="connsiteY9-13038" fmla="*/ 2122265 h 9940961"/>
              <a:gd name="connsiteX10-13039" fmla="*/ 328612 w 2285560"/>
              <a:gd name="connsiteY10-13040" fmla="*/ 2134173 h 9940961"/>
              <a:gd name="connsiteX11-13041" fmla="*/ 214313 w 2285560"/>
              <a:gd name="connsiteY11-13042" fmla="*/ 2153219 h 9940961"/>
              <a:gd name="connsiteX12-13043" fmla="*/ 183356 w 2285560"/>
              <a:gd name="connsiteY12-13044" fmla="*/ 2253236 h 9940961"/>
              <a:gd name="connsiteX13-13045" fmla="*/ 176211 w 2285560"/>
              <a:gd name="connsiteY13-13046" fmla="*/ 4946428 h 9940961"/>
              <a:gd name="connsiteX14-13047" fmla="*/ 219073 w 2285560"/>
              <a:gd name="connsiteY14-13048" fmla="*/ 5055964 h 9940961"/>
              <a:gd name="connsiteX15-13049" fmla="*/ 333375 w 2285560"/>
              <a:gd name="connsiteY15-13050" fmla="*/ 5132166 h 9940961"/>
              <a:gd name="connsiteX16-13051" fmla="*/ 802481 w 2285560"/>
              <a:gd name="connsiteY16-13052" fmla="*/ 5132165 h 9940961"/>
              <a:gd name="connsiteX17-13053" fmla="*/ 1012030 w 2285560"/>
              <a:gd name="connsiteY17-13054" fmla="*/ 4998816 h 9940961"/>
              <a:gd name="connsiteX18-13055" fmla="*/ 1940719 w 2285560"/>
              <a:gd name="connsiteY18-13056" fmla="*/ 4998816 h 9940961"/>
              <a:gd name="connsiteX19-13057" fmla="*/ 2107406 w 2285560"/>
              <a:gd name="connsiteY19-13058" fmla="*/ 4801172 h 9940961"/>
              <a:gd name="connsiteX20-13059" fmla="*/ 2141198 w 2285560"/>
              <a:gd name="connsiteY20-13060" fmla="*/ 404817 h 9940961"/>
              <a:gd name="connsiteX21-13061" fmla="*/ 2010567 w 2285560"/>
              <a:gd name="connsiteY21-13062" fmla="*/ 313310 h 9940961"/>
              <a:gd name="connsiteX22-13063" fmla="*/ 2011360 w 2285560"/>
              <a:gd name="connsiteY22-13064" fmla="*/ 114079 h 9940961"/>
              <a:gd name="connsiteX23-13065" fmla="*/ 2285545 w 2285560"/>
              <a:gd name="connsiteY23-13066" fmla="*/ 284054 h 9940961"/>
              <a:gd name="connsiteX24-13067" fmla="*/ 2266950 w 2285560"/>
              <a:gd name="connsiteY24-13068" fmla="*/ 4994054 h 9940961"/>
              <a:gd name="connsiteX25-13069" fmla="*/ 2124074 w 2285560"/>
              <a:gd name="connsiteY25-13070" fmla="*/ 5155979 h 9940961"/>
              <a:gd name="connsiteX26-13071" fmla="*/ 1881186 w 2285560"/>
              <a:gd name="connsiteY26-13072" fmla="*/ 5239322 h 9940961"/>
              <a:gd name="connsiteX27-13073" fmla="*/ 1874042 w 2285560"/>
              <a:gd name="connsiteY27-13074" fmla="*/ 5434583 h 9940961"/>
              <a:gd name="connsiteX28-13075" fmla="*/ 1874042 w 2285560"/>
              <a:gd name="connsiteY28-13076" fmla="*/ 9940961 h 9940961"/>
              <a:gd name="connsiteX29-13077" fmla="*/ 921542 w 2285560"/>
              <a:gd name="connsiteY29-13078" fmla="*/ 9940961 h 9940961"/>
              <a:gd name="connsiteX30-13079" fmla="*/ 921542 w 2285560"/>
              <a:gd name="connsiteY30-13080" fmla="*/ 5434583 h 9940961"/>
              <a:gd name="connsiteX0-13081" fmla="*/ 921542 w 2285560"/>
              <a:gd name="connsiteY0-13082" fmla="*/ 5434583 h 9940961"/>
              <a:gd name="connsiteX1-13083" fmla="*/ 795336 w 2285560"/>
              <a:gd name="connsiteY1-13084" fmla="*/ 5305996 h 9940961"/>
              <a:gd name="connsiteX2-13085" fmla="*/ 230979 w 2285560"/>
              <a:gd name="connsiteY2-13086" fmla="*/ 5308378 h 9940961"/>
              <a:gd name="connsiteX3-13087" fmla="*/ 57149 w 2285560"/>
              <a:gd name="connsiteY3-13088" fmla="*/ 5227414 h 9940961"/>
              <a:gd name="connsiteX4-13089" fmla="*/ 0 w 2285560"/>
              <a:gd name="connsiteY4-13090" fmla="*/ 5048821 h 9940961"/>
              <a:gd name="connsiteX5-13091" fmla="*/ 11906 w 2285560"/>
              <a:gd name="connsiteY5-13092" fmla="*/ 2162745 h 9940961"/>
              <a:gd name="connsiteX6-13093" fmla="*/ 64293 w 2285560"/>
              <a:gd name="connsiteY6-13094" fmla="*/ 2007964 h 9940961"/>
              <a:gd name="connsiteX7-13095" fmla="*/ 200025 w 2285560"/>
              <a:gd name="connsiteY7-13096" fmla="*/ 1957960 h 9940961"/>
              <a:gd name="connsiteX8-13097" fmla="*/ 1473994 w 2285560"/>
              <a:gd name="connsiteY8-13098" fmla="*/ 1955577 h 9940961"/>
              <a:gd name="connsiteX9-13099" fmla="*/ 1483518 w 2285560"/>
              <a:gd name="connsiteY9-13100" fmla="*/ 2122265 h 9940961"/>
              <a:gd name="connsiteX10-13101" fmla="*/ 328612 w 2285560"/>
              <a:gd name="connsiteY10-13102" fmla="*/ 2134173 h 9940961"/>
              <a:gd name="connsiteX11-13103" fmla="*/ 214313 w 2285560"/>
              <a:gd name="connsiteY11-13104" fmla="*/ 2153219 h 9940961"/>
              <a:gd name="connsiteX12-13105" fmla="*/ 183356 w 2285560"/>
              <a:gd name="connsiteY12-13106" fmla="*/ 2253236 h 9940961"/>
              <a:gd name="connsiteX13-13107" fmla="*/ 176211 w 2285560"/>
              <a:gd name="connsiteY13-13108" fmla="*/ 4946428 h 9940961"/>
              <a:gd name="connsiteX14-13109" fmla="*/ 219073 w 2285560"/>
              <a:gd name="connsiteY14-13110" fmla="*/ 5055964 h 9940961"/>
              <a:gd name="connsiteX15-13111" fmla="*/ 333375 w 2285560"/>
              <a:gd name="connsiteY15-13112" fmla="*/ 5132166 h 9940961"/>
              <a:gd name="connsiteX16-13113" fmla="*/ 802481 w 2285560"/>
              <a:gd name="connsiteY16-13114" fmla="*/ 5132165 h 9940961"/>
              <a:gd name="connsiteX17-13115" fmla="*/ 1012030 w 2285560"/>
              <a:gd name="connsiteY17-13116" fmla="*/ 4998816 h 9940961"/>
              <a:gd name="connsiteX18-13117" fmla="*/ 1940719 w 2285560"/>
              <a:gd name="connsiteY18-13118" fmla="*/ 4998816 h 9940961"/>
              <a:gd name="connsiteX19-13119" fmla="*/ 2107406 w 2285560"/>
              <a:gd name="connsiteY19-13120" fmla="*/ 4801172 h 9940961"/>
              <a:gd name="connsiteX20-13121" fmla="*/ 2141198 w 2285560"/>
              <a:gd name="connsiteY20-13122" fmla="*/ 404817 h 9940961"/>
              <a:gd name="connsiteX21-13123" fmla="*/ 2017710 w 2285560"/>
              <a:gd name="connsiteY21-13124" fmla="*/ 282354 h 9940961"/>
              <a:gd name="connsiteX22-13125" fmla="*/ 2011360 w 2285560"/>
              <a:gd name="connsiteY22-13126" fmla="*/ 114079 h 9940961"/>
              <a:gd name="connsiteX23-13127" fmla="*/ 2285545 w 2285560"/>
              <a:gd name="connsiteY23-13128" fmla="*/ 284054 h 9940961"/>
              <a:gd name="connsiteX24-13129" fmla="*/ 2266950 w 2285560"/>
              <a:gd name="connsiteY24-13130" fmla="*/ 4994054 h 9940961"/>
              <a:gd name="connsiteX25-13131" fmla="*/ 2124074 w 2285560"/>
              <a:gd name="connsiteY25-13132" fmla="*/ 5155979 h 9940961"/>
              <a:gd name="connsiteX26-13133" fmla="*/ 1881186 w 2285560"/>
              <a:gd name="connsiteY26-13134" fmla="*/ 5239322 h 9940961"/>
              <a:gd name="connsiteX27-13135" fmla="*/ 1874042 w 2285560"/>
              <a:gd name="connsiteY27-13136" fmla="*/ 5434583 h 9940961"/>
              <a:gd name="connsiteX28-13137" fmla="*/ 1874042 w 2285560"/>
              <a:gd name="connsiteY28-13138" fmla="*/ 9940961 h 9940961"/>
              <a:gd name="connsiteX29-13139" fmla="*/ 921542 w 2285560"/>
              <a:gd name="connsiteY29-13140" fmla="*/ 9940961 h 9940961"/>
              <a:gd name="connsiteX30-13141" fmla="*/ 921542 w 2285560"/>
              <a:gd name="connsiteY30-13142" fmla="*/ 5434583 h 9940961"/>
              <a:gd name="connsiteX0-13143" fmla="*/ 921542 w 2285560"/>
              <a:gd name="connsiteY0-13144" fmla="*/ 5434583 h 9940961"/>
              <a:gd name="connsiteX1-13145" fmla="*/ 795336 w 2285560"/>
              <a:gd name="connsiteY1-13146" fmla="*/ 5305996 h 9940961"/>
              <a:gd name="connsiteX2-13147" fmla="*/ 230979 w 2285560"/>
              <a:gd name="connsiteY2-13148" fmla="*/ 5308378 h 9940961"/>
              <a:gd name="connsiteX3-13149" fmla="*/ 57149 w 2285560"/>
              <a:gd name="connsiteY3-13150" fmla="*/ 5227414 h 9940961"/>
              <a:gd name="connsiteX4-13151" fmla="*/ 0 w 2285560"/>
              <a:gd name="connsiteY4-13152" fmla="*/ 5048821 h 9940961"/>
              <a:gd name="connsiteX5-13153" fmla="*/ 11906 w 2285560"/>
              <a:gd name="connsiteY5-13154" fmla="*/ 2162745 h 9940961"/>
              <a:gd name="connsiteX6-13155" fmla="*/ 64293 w 2285560"/>
              <a:gd name="connsiteY6-13156" fmla="*/ 2007964 h 9940961"/>
              <a:gd name="connsiteX7-13157" fmla="*/ 200025 w 2285560"/>
              <a:gd name="connsiteY7-13158" fmla="*/ 1957960 h 9940961"/>
              <a:gd name="connsiteX8-13159" fmla="*/ 1473994 w 2285560"/>
              <a:gd name="connsiteY8-13160" fmla="*/ 1955577 h 9940961"/>
              <a:gd name="connsiteX9-13161" fmla="*/ 1483518 w 2285560"/>
              <a:gd name="connsiteY9-13162" fmla="*/ 2122265 h 9940961"/>
              <a:gd name="connsiteX10-13163" fmla="*/ 328612 w 2285560"/>
              <a:gd name="connsiteY10-13164" fmla="*/ 2134173 h 9940961"/>
              <a:gd name="connsiteX11-13165" fmla="*/ 214313 w 2285560"/>
              <a:gd name="connsiteY11-13166" fmla="*/ 2153219 h 9940961"/>
              <a:gd name="connsiteX12-13167" fmla="*/ 183356 w 2285560"/>
              <a:gd name="connsiteY12-13168" fmla="*/ 2253236 h 9940961"/>
              <a:gd name="connsiteX13-13169" fmla="*/ 176211 w 2285560"/>
              <a:gd name="connsiteY13-13170" fmla="*/ 4946428 h 9940961"/>
              <a:gd name="connsiteX14-13171" fmla="*/ 219073 w 2285560"/>
              <a:gd name="connsiteY14-13172" fmla="*/ 5055964 h 9940961"/>
              <a:gd name="connsiteX15-13173" fmla="*/ 333375 w 2285560"/>
              <a:gd name="connsiteY15-13174" fmla="*/ 5132166 h 9940961"/>
              <a:gd name="connsiteX16-13175" fmla="*/ 802481 w 2285560"/>
              <a:gd name="connsiteY16-13176" fmla="*/ 5132165 h 9940961"/>
              <a:gd name="connsiteX17-13177" fmla="*/ 1012030 w 2285560"/>
              <a:gd name="connsiteY17-13178" fmla="*/ 4998816 h 9940961"/>
              <a:gd name="connsiteX18-13179" fmla="*/ 1940719 w 2285560"/>
              <a:gd name="connsiteY18-13180" fmla="*/ 4998816 h 9940961"/>
              <a:gd name="connsiteX19-13181" fmla="*/ 2107406 w 2285560"/>
              <a:gd name="connsiteY19-13182" fmla="*/ 4801172 h 9940961"/>
              <a:gd name="connsiteX20-13183" fmla="*/ 2141198 w 2285560"/>
              <a:gd name="connsiteY20-13184" fmla="*/ 404817 h 9940961"/>
              <a:gd name="connsiteX21-13185" fmla="*/ 2017710 w 2285560"/>
              <a:gd name="connsiteY21-13186" fmla="*/ 282354 h 9940961"/>
              <a:gd name="connsiteX22-13187" fmla="*/ 2011360 w 2285560"/>
              <a:gd name="connsiteY22-13188" fmla="*/ 114079 h 9940961"/>
              <a:gd name="connsiteX23-13189" fmla="*/ 2285545 w 2285560"/>
              <a:gd name="connsiteY23-13190" fmla="*/ 284054 h 9940961"/>
              <a:gd name="connsiteX24-13191" fmla="*/ 2266950 w 2285560"/>
              <a:gd name="connsiteY24-13192" fmla="*/ 4994054 h 9940961"/>
              <a:gd name="connsiteX25-13193" fmla="*/ 2124074 w 2285560"/>
              <a:gd name="connsiteY25-13194" fmla="*/ 5155979 h 9940961"/>
              <a:gd name="connsiteX26-13195" fmla="*/ 1881186 w 2285560"/>
              <a:gd name="connsiteY26-13196" fmla="*/ 5239322 h 9940961"/>
              <a:gd name="connsiteX27-13197" fmla="*/ 1874042 w 2285560"/>
              <a:gd name="connsiteY27-13198" fmla="*/ 5434583 h 9940961"/>
              <a:gd name="connsiteX28-13199" fmla="*/ 1874042 w 2285560"/>
              <a:gd name="connsiteY28-13200" fmla="*/ 9940961 h 9940961"/>
              <a:gd name="connsiteX29-13201" fmla="*/ 921542 w 2285560"/>
              <a:gd name="connsiteY29-13202" fmla="*/ 9940961 h 9940961"/>
              <a:gd name="connsiteX30-13203" fmla="*/ 921542 w 2285560"/>
              <a:gd name="connsiteY30-13204" fmla="*/ 5434583 h 9940961"/>
              <a:gd name="connsiteX0-13205" fmla="*/ 921542 w 2285560"/>
              <a:gd name="connsiteY0-13206" fmla="*/ 5320504 h 9826882"/>
              <a:gd name="connsiteX1-13207" fmla="*/ 795336 w 2285560"/>
              <a:gd name="connsiteY1-13208" fmla="*/ 5191917 h 9826882"/>
              <a:gd name="connsiteX2-13209" fmla="*/ 230979 w 2285560"/>
              <a:gd name="connsiteY2-13210" fmla="*/ 5194299 h 9826882"/>
              <a:gd name="connsiteX3-13211" fmla="*/ 57149 w 2285560"/>
              <a:gd name="connsiteY3-13212" fmla="*/ 5113335 h 9826882"/>
              <a:gd name="connsiteX4-13213" fmla="*/ 0 w 2285560"/>
              <a:gd name="connsiteY4-13214" fmla="*/ 4934742 h 9826882"/>
              <a:gd name="connsiteX5-13215" fmla="*/ 11906 w 2285560"/>
              <a:gd name="connsiteY5-13216" fmla="*/ 2048666 h 9826882"/>
              <a:gd name="connsiteX6-13217" fmla="*/ 64293 w 2285560"/>
              <a:gd name="connsiteY6-13218" fmla="*/ 1893885 h 9826882"/>
              <a:gd name="connsiteX7-13219" fmla="*/ 200025 w 2285560"/>
              <a:gd name="connsiteY7-13220" fmla="*/ 1843881 h 9826882"/>
              <a:gd name="connsiteX8-13221" fmla="*/ 1473994 w 2285560"/>
              <a:gd name="connsiteY8-13222" fmla="*/ 1841498 h 9826882"/>
              <a:gd name="connsiteX9-13223" fmla="*/ 1483518 w 2285560"/>
              <a:gd name="connsiteY9-13224" fmla="*/ 2008186 h 9826882"/>
              <a:gd name="connsiteX10-13225" fmla="*/ 328612 w 2285560"/>
              <a:gd name="connsiteY10-13226" fmla="*/ 2020094 h 9826882"/>
              <a:gd name="connsiteX11-13227" fmla="*/ 214313 w 2285560"/>
              <a:gd name="connsiteY11-13228" fmla="*/ 2039140 h 9826882"/>
              <a:gd name="connsiteX12-13229" fmla="*/ 183356 w 2285560"/>
              <a:gd name="connsiteY12-13230" fmla="*/ 2139157 h 9826882"/>
              <a:gd name="connsiteX13-13231" fmla="*/ 176211 w 2285560"/>
              <a:gd name="connsiteY13-13232" fmla="*/ 4832349 h 9826882"/>
              <a:gd name="connsiteX14-13233" fmla="*/ 219073 w 2285560"/>
              <a:gd name="connsiteY14-13234" fmla="*/ 4941885 h 9826882"/>
              <a:gd name="connsiteX15-13235" fmla="*/ 333375 w 2285560"/>
              <a:gd name="connsiteY15-13236" fmla="*/ 5018087 h 9826882"/>
              <a:gd name="connsiteX16-13237" fmla="*/ 802481 w 2285560"/>
              <a:gd name="connsiteY16-13238" fmla="*/ 5018086 h 9826882"/>
              <a:gd name="connsiteX17-13239" fmla="*/ 1012030 w 2285560"/>
              <a:gd name="connsiteY17-13240" fmla="*/ 4884737 h 9826882"/>
              <a:gd name="connsiteX18-13241" fmla="*/ 1940719 w 2285560"/>
              <a:gd name="connsiteY18-13242" fmla="*/ 4884737 h 9826882"/>
              <a:gd name="connsiteX19-13243" fmla="*/ 2107406 w 2285560"/>
              <a:gd name="connsiteY19-13244" fmla="*/ 4687093 h 9826882"/>
              <a:gd name="connsiteX20-13245" fmla="*/ 2141198 w 2285560"/>
              <a:gd name="connsiteY20-13246" fmla="*/ 290738 h 9826882"/>
              <a:gd name="connsiteX21-13247" fmla="*/ 2017710 w 2285560"/>
              <a:gd name="connsiteY21-13248" fmla="*/ 168275 h 9826882"/>
              <a:gd name="connsiteX22-13249" fmla="*/ 2011360 w 2285560"/>
              <a:gd name="connsiteY22-13250" fmla="*/ 0 h 9826882"/>
              <a:gd name="connsiteX23-13251" fmla="*/ 2285545 w 2285560"/>
              <a:gd name="connsiteY23-13252" fmla="*/ 169975 h 9826882"/>
              <a:gd name="connsiteX24-13253" fmla="*/ 2266950 w 2285560"/>
              <a:gd name="connsiteY24-13254" fmla="*/ 4879975 h 9826882"/>
              <a:gd name="connsiteX25-13255" fmla="*/ 2124074 w 2285560"/>
              <a:gd name="connsiteY25-13256" fmla="*/ 5041900 h 9826882"/>
              <a:gd name="connsiteX26-13257" fmla="*/ 1881186 w 2285560"/>
              <a:gd name="connsiteY26-13258" fmla="*/ 5125243 h 9826882"/>
              <a:gd name="connsiteX27-13259" fmla="*/ 1874042 w 2285560"/>
              <a:gd name="connsiteY27-13260" fmla="*/ 5320504 h 9826882"/>
              <a:gd name="connsiteX28-13261" fmla="*/ 1874042 w 2285560"/>
              <a:gd name="connsiteY28-13262" fmla="*/ 9826882 h 9826882"/>
              <a:gd name="connsiteX29-13263" fmla="*/ 921542 w 2285560"/>
              <a:gd name="connsiteY29-13264" fmla="*/ 9826882 h 9826882"/>
              <a:gd name="connsiteX30-13265" fmla="*/ 921542 w 2285560"/>
              <a:gd name="connsiteY30-13266" fmla="*/ 5320504 h 9826882"/>
              <a:gd name="connsiteX0-13267" fmla="*/ 921542 w 2285560"/>
              <a:gd name="connsiteY0-13268" fmla="*/ 5320504 h 9826882"/>
              <a:gd name="connsiteX1-13269" fmla="*/ 795336 w 2285560"/>
              <a:gd name="connsiteY1-13270" fmla="*/ 5191917 h 9826882"/>
              <a:gd name="connsiteX2-13271" fmla="*/ 230979 w 2285560"/>
              <a:gd name="connsiteY2-13272" fmla="*/ 5194299 h 9826882"/>
              <a:gd name="connsiteX3-13273" fmla="*/ 57149 w 2285560"/>
              <a:gd name="connsiteY3-13274" fmla="*/ 5113335 h 9826882"/>
              <a:gd name="connsiteX4-13275" fmla="*/ 0 w 2285560"/>
              <a:gd name="connsiteY4-13276" fmla="*/ 4934742 h 9826882"/>
              <a:gd name="connsiteX5-13277" fmla="*/ 11906 w 2285560"/>
              <a:gd name="connsiteY5-13278" fmla="*/ 2048666 h 9826882"/>
              <a:gd name="connsiteX6-13279" fmla="*/ 64293 w 2285560"/>
              <a:gd name="connsiteY6-13280" fmla="*/ 1893885 h 9826882"/>
              <a:gd name="connsiteX7-13281" fmla="*/ 200025 w 2285560"/>
              <a:gd name="connsiteY7-13282" fmla="*/ 1843881 h 9826882"/>
              <a:gd name="connsiteX8-13283" fmla="*/ 1473994 w 2285560"/>
              <a:gd name="connsiteY8-13284" fmla="*/ 1841498 h 9826882"/>
              <a:gd name="connsiteX9-13285" fmla="*/ 1483518 w 2285560"/>
              <a:gd name="connsiteY9-13286" fmla="*/ 2008186 h 9826882"/>
              <a:gd name="connsiteX10-13287" fmla="*/ 328612 w 2285560"/>
              <a:gd name="connsiteY10-13288" fmla="*/ 2020094 h 9826882"/>
              <a:gd name="connsiteX11-13289" fmla="*/ 214313 w 2285560"/>
              <a:gd name="connsiteY11-13290" fmla="*/ 2039140 h 9826882"/>
              <a:gd name="connsiteX12-13291" fmla="*/ 183356 w 2285560"/>
              <a:gd name="connsiteY12-13292" fmla="*/ 2139157 h 9826882"/>
              <a:gd name="connsiteX13-13293" fmla="*/ 176211 w 2285560"/>
              <a:gd name="connsiteY13-13294" fmla="*/ 4832349 h 9826882"/>
              <a:gd name="connsiteX14-13295" fmla="*/ 219073 w 2285560"/>
              <a:gd name="connsiteY14-13296" fmla="*/ 4941885 h 9826882"/>
              <a:gd name="connsiteX15-13297" fmla="*/ 333375 w 2285560"/>
              <a:gd name="connsiteY15-13298" fmla="*/ 5018087 h 9826882"/>
              <a:gd name="connsiteX16-13299" fmla="*/ 802481 w 2285560"/>
              <a:gd name="connsiteY16-13300" fmla="*/ 5018086 h 9826882"/>
              <a:gd name="connsiteX17-13301" fmla="*/ 1012030 w 2285560"/>
              <a:gd name="connsiteY17-13302" fmla="*/ 4884737 h 9826882"/>
              <a:gd name="connsiteX18-13303" fmla="*/ 1940719 w 2285560"/>
              <a:gd name="connsiteY18-13304" fmla="*/ 4884737 h 9826882"/>
              <a:gd name="connsiteX19-13305" fmla="*/ 2107406 w 2285560"/>
              <a:gd name="connsiteY19-13306" fmla="*/ 4687093 h 9826882"/>
              <a:gd name="connsiteX20-13307" fmla="*/ 2141198 w 2285560"/>
              <a:gd name="connsiteY20-13308" fmla="*/ 290738 h 9826882"/>
              <a:gd name="connsiteX21-13309" fmla="*/ 2017710 w 2285560"/>
              <a:gd name="connsiteY21-13310" fmla="*/ 168275 h 9826882"/>
              <a:gd name="connsiteX22-13311" fmla="*/ 2011360 w 2285560"/>
              <a:gd name="connsiteY22-13312" fmla="*/ 0 h 9826882"/>
              <a:gd name="connsiteX23-13313" fmla="*/ 2285545 w 2285560"/>
              <a:gd name="connsiteY23-13314" fmla="*/ 169975 h 9826882"/>
              <a:gd name="connsiteX24-13315" fmla="*/ 2266950 w 2285560"/>
              <a:gd name="connsiteY24-13316" fmla="*/ 4879975 h 9826882"/>
              <a:gd name="connsiteX25-13317" fmla="*/ 2124074 w 2285560"/>
              <a:gd name="connsiteY25-13318" fmla="*/ 5041900 h 9826882"/>
              <a:gd name="connsiteX26-13319" fmla="*/ 1881186 w 2285560"/>
              <a:gd name="connsiteY26-13320" fmla="*/ 5125243 h 9826882"/>
              <a:gd name="connsiteX27-13321" fmla="*/ 1874042 w 2285560"/>
              <a:gd name="connsiteY27-13322" fmla="*/ 5320504 h 9826882"/>
              <a:gd name="connsiteX28-13323" fmla="*/ 1874042 w 2285560"/>
              <a:gd name="connsiteY28-13324" fmla="*/ 9826882 h 9826882"/>
              <a:gd name="connsiteX29-13325" fmla="*/ 921542 w 2285560"/>
              <a:gd name="connsiteY29-13326" fmla="*/ 9826882 h 9826882"/>
              <a:gd name="connsiteX30-13327" fmla="*/ 921542 w 2285560"/>
              <a:gd name="connsiteY30-13328" fmla="*/ 5320504 h 9826882"/>
              <a:gd name="connsiteX0-13329" fmla="*/ 921542 w 2285560"/>
              <a:gd name="connsiteY0-13330" fmla="*/ 5322885 h 9829263"/>
              <a:gd name="connsiteX1-13331" fmla="*/ 795336 w 2285560"/>
              <a:gd name="connsiteY1-13332" fmla="*/ 5194298 h 9829263"/>
              <a:gd name="connsiteX2-13333" fmla="*/ 230979 w 2285560"/>
              <a:gd name="connsiteY2-13334" fmla="*/ 5196680 h 9829263"/>
              <a:gd name="connsiteX3-13335" fmla="*/ 57149 w 2285560"/>
              <a:gd name="connsiteY3-13336" fmla="*/ 5115716 h 9829263"/>
              <a:gd name="connsiteX4-13337" fmla="*/ 0 w 2285560"/>
              <a:gd name="connsiteY4-13338" fmla="*/ 4937123 h 9829263"/>
              <a:gd name="connsiteX5-13339" fmla="*/ 11906 w 2285560"/>
              <a:gd name="connsiteY5-13340" fmla="*/ 2051047 h 9829263"/>
              <a:gd name="connsiteX6-13341" fmla="*/ 64293 w 2285560"/>
              <a:gd name="connsiteY6-13342" fmla="*/ 1896266 h 9829263"/>
              <a:gd name="connsiteX7-13343" fmla="*/ 200025 w 2285560"/>
              <a:gd name="connsiteY7-13344" fmla="*/ 1846262 h 9829263"/>
              <a:gd name="connsiteX8-13345" fmla="*/ 1473994 w 2285560"/>
              <a:gd name="connsiteY8-13346" fmla="*/ 1843879 h 9829263"/>
              <a:gd name="connsiteX9-13347" fmla="*/ 1483518 w 2285560"/>
              <a:gd name="connsiteY9-13348" fmla="*/ 2010567 h 9829263"/>
              <a:gd name="connsiteX10-13349" fmla="*/ 328612 w 2285560"/>
              <a:gd name="connsiteY10-13350" fmla="*/ 2022475 h 9829263"/>
              <a:gd name="connsiteX11-13351" fmla="*/ 214313 w 2285560"/>
              <a:gd name="connsiteY11-13352" fmla="*/ 2041521 h 9829263"/>
              <a:gd name="connsiteX12-13353" fmla="*/ 183356 w 2285560"/>
              <a:gd name="connsiteY12-13354" fmla="*/ 2141538 h 9829263"/>
              <a:gd name="connsiteX13-13355" fmla="*/ 176211 w 2285560"/>
              <a:gd name="connsiteY13-13356" fmla="*/ 4834730 h 9829263"/>
              <a:gd name="connsiteX14-13357" fmla="*/ 219073 w 2285560"/>
              <a:gd name="connsiteY14-13358" fmla="*/ 4944266 h 9829263"/>
              <a:gd name="connsiteX15-13359" fmla="*/ 333375 w 2285560"/>
              <a:gd name="connsiteY15-13360" fmla="*/ 5020468 h 9829263"/>
              <a:gd name="connsiteX16-13361" fmla="*/ 802481 w 2285560"/>
              <a:gd name="connsiteY16-13362" fmla="*/ 5020467 h 9829263"/>
              <a:gd name="connsiteX17-13363" fmla="*/ 1012030 w 2285560"/>
              <a:gd name="connsiteY17-13364" fmla="*/ 4887118 h 9829263"/>
              <a:gd name="connsiteX18-13365" fmla="*/ 1940719 w 2285560"/>
              <a:gd name="connsiteY18-13366" fmla="*/ 4887118 h 9829263"/>
              <a:gd name="connsiteX19-13367" fmla="*/ 2107406 w 2285560"/>
              <a:gd name="connsiteY19-13368" fmla="*/ 4689474 h 9829263"/>
              <a:gd name="connsiteX20-13369" fmla="*/ 2141198 w 2285560"/>
              <a:gd name="connsiteY20-13370" fmla="*/ 293119 h 9829263"/>
              <a:gd name="connsiteX21-13371" fmla="*/ 2017710 w 2285560"/>
              <a:gd name="connsiteY21-13372" fmla="*/ 170656 h 9829263"/>
              <a:gd name="connsiteX22-13373" fmla="*/ 2020885 w 2285560"/>
              <a:gd name="connsiteY22-13374" fmla="*/ 0 h 9829263"/>
              <a:gd name="connsiteX23-13375" fmla="*/ 2285545 w 2285560"/>
              <a:gd name="connsiteY23-13376" fmla="*/ 172356 h 9829263"/>
              <a:gd name="connsiteX24-13377" fmla="*/ 2266950 w 2285560"/>
              <a:gd name="connsiteY24-13378" fmla="*/ 4882356 h 9829263"/>
              <a:gd name="connsiteX25-13379" fmla="*/ 2124074 w 2285560"/>
              <a:gd name="connsiteY25-13380" fmla="*/ 5044281 h 9829263"/>
              <a:gd name="connsiteX26-13381" fmla="*/ 1881186 w 2285560"/>
              <a:gd name="connsiteY26-13382" fmla="*/ 5127624 h 9829263"/>
              <a:gd name="connsiteX27-13383" fmla="*/ 1874042 w 2285560"/>
              <a:gd name="connsiteY27-13384" fmla="*/ 5322885 h 9829263"/>
              <a:gd name="connsiteX28-13385" fmla="*/ 1874042 w 2285560"/>
              <a:gd name="connsiteY28-13386" fmla="*/ 9829263 h 9829263"/>
              <a:gd name="connsiteX29-13387" fmla="*/ 921542 w 2285560"/>
              <a:gd name="connsiteY29-13388" fmla="*/ 9829263 h 9829263"/>
              <a:gd name="connsiteX30-13389" fmla="*/ 921542 w 2285560"/>
              <a:gd name="connsiteY30-13390" fmla="*/ 5322885 h 9829263"/>
              <a:gd name="connsiteX0-13391" fmla="*/ 921542 w 2285560"/>
              <a:gd name="connsiteY0-13392" fmla="*/ 5322885 h 9829263"/>
              <a:gd name="connsiteX1-13393" fmla="*/ 795336 w 2285560"/>
              <a:gd name="connsiteY1-13394" fmla="*/ 5194298 h 9829263"/>
              <a:gd name="connsiteX2-13395" fmla="*/ 230979 w 2285560"/>
              <a:gd name="connsiteY2-13396" fmla="*/ 5196680 h 9829263"/>
              <a:gd name="connsiteX3-13397" fmla="*/ 57149 w 2285560"/>
              <a:gd name="connsiteY3-13398" fmla="*/ 5115716 h 9829263"/>
              <a:gd name="connsiteX4-13399" fmla="*/ 0 w 2285560"/>
              <a:gd name="connsiteY4-13400" fmla="*/ 4937123 h 9829263"/>
              <a:gd name="connsiteX5-13401" fmla="*/ 11906 w 2285560"/>
              <a:gd name="connsiteY5-13402" fmla="*/ 2051047 h 9829263"/>
              <a:gd name="connsiteX6-13403" fmla="*/ 64293 w 2285560"/>
              <a:gd name="connsiteY6-13404" fmla="*/ 1896266 h 9829263"/>
              <a:gd name="connsiteX7-13405" fmla="*/ 200025 w 2285560"/>
              <a:gd name="connsiteY7-13406" fmla="*/ 1846262 h 9829263"/>
              <a:gd name="connsiteX8-13407" fmla="*/ 1473994 w 2285560"/>
              <a:gd name="connsiteY8-13408" fmla="*/ 1843879 h 9829263"/>
              <a:gd name="connsiteX9-13409" fmla="*/ 1483518 w 2285560"/>
              <a:gd name="connsiteY9-13410" fmla="*/ 2010567 h 9829263"/>
              <a:gd name="connsiteX10-13411" fmla="*/ 328612 w 2285560"/>
              <a:gd name="connsiteY10-13412" fmla="*/ 2022475 h 9829263"/>
              <a:gd name="connsiteX11-13413" fmla="*/ 214313 w 2285560"/>
              <a:gd name="connsiteY11-13414" fmla="*/ 2041521 h 9829263"/>
              <a:gd name="connsiteX12-13415" fmla="*/ 183356 w 2285560"/>
              <a:gd name="connsiteY12-13416" fmla="*/ 2141538 h 9829263"/>
              <a:gd name="connsiteX13-13417" fmla="*/ 176211 w 2285560"/>
              <a:gd name="connsiteY13-13418" fmla="*/ 4834730 h 9829263"/>
              <a:gd name="connsiteX14-13419" fmla="*/ 219073 w 2285560"/>
              <a:gd name="connsiteY14-13420" fmla="*/ 4944266 h 9829263"/>
              <a:gd name="connsiteX15-13421" fmla="*/ 333375 w 2285560"/>
              <a:gd name="connsiteY15-13422" fmla="*/ 5020468 h 9829263"/>
              <a:gd name="connsiteX16-13423" fmla="*/ 802481 w 2285560"/>
              <a:gd name="connsiteY16-13424" fmla="*/ 5020467 h 9829263"/>
              <a:gd name="connsiteX17-13425" fmla="*/ 1012030 w 2285560"/>
              <a:gd name="connsiteY17-13426" fmla="*/ 4887118 h 9829263"/>
              <a:gd name="connsiteX18-13427" fmla="*/ 1940719 w 2285560"/>
              <a:gd name="connsiteY18-13428" fmla="*/ 4887118 h 9829263"/>
              <a:gd name="connsiteX19-13429" fmla="*/ 2107406 w 2285560"/>
              <a:gd name="connsiteY19-13430" fmla="*/ 4689474 h 9829263"/>
              <a:gd name="connsiteX20-13431" fmla="*/ 2141198 w 2285560"/>
              <a:gd name="connsiteY20-13432" fmla="*/ 293119 h 9829263"/>
              <a:gd name="connsiteX21-13433" fmla="*/ 2017710 w 2285560"/>
              <a:gd name="connsiteY21-13434" fmla="*/ 170656 h 9829263"/>
              <a:gd name="connsiteX22-13435" fmla="*/ 2020885 w 2285560"/>
              <a:gd name="connsiteY22-13436" fmla="*/ 0 h 9829263"/>
              <a:gd name="connsiteX23-13437" fmla="*/ 2285545 w 2285560"/>
              <a:gd name="connsiteY23-13438" fmla="*/ 172356 h 9829263"/>
              <a:gd name="connsiteX24-13439" fmla="*/ 2266950 w 2285560"/>
              <a:gd name="connsiteY24-13440" fmla="*/ 4882356 h 9829263"/>
              <a:gd name="connsiteX25-13441" fmla="*/ 2124074 w 2285560"/>
              <a:gd name="connsiteY25-13442" fmla="*/ 5044281 h 9829263"/>
              <a:gd name="connsiteX26-13443" fmla="*/ 1881186 w 2285560"/>
              <a:gd name="connsiteY26-13444" fmla="*/ 5127624 h 9829263"/>
              <a:gd name="connsiteX27-13445" fmla="*/ 1874042 w 2285560"/>
              <a:gd name="connsiteY27-13446" fmla="*/ 5322885 h 9829263"/>
              <a:gd name="connsiteX28-13447" fmla="*/ 1874042 w 2285560"/>
              <a:gd name="connsiteY28-13448" fmla="*/ 9829263 h 9829263"/>
              <a:gd name="connsiteX29-13449" fmla="*/ 921542 w 2285560"/>
              <a:gd name="connsiteY29-13450" fmla="*/ 9829263 h 9829263"/>
              <a:gd name="connsiteX30-13451" fmla="*/ 921542 w 2285560"/>
              <a:gd name="connsiteY30-13452" fmla="*/ 5322885 h 9829263"/>
              <a:gd name="connsiteX0-13453" fmla="*/ 921542 w 2285560"/>
              <a:gd name="connsiteY0-13454" fmla="*/ 5322885 h 9829263"/>
              <a:gd name="connsiteX1-13455" fmla="*/ 795336 w 2285560"/>
              <a:gd name="connsiteY1-13456" fmla="*/ 5194298 h 9829263"/>
              <a:gd name="connsiteX2-13457" fmla="*/ 230979 w 2285560"/>
              <a:gd name="connsiteY2-13458" fmla="*/ 5196680 h 9829263"/>
              <a:gd name="connsiteX3-13459" fmla="*/ 57149 w 2285560"/>
              <a:gd name="connsiteY3-13460" fmla="*/ 5115716 h 9829263"/>
              <a:gd name="connsiteX4-13461" fmla="*/ 0 w 2285560"/>
              <a:gd name="connsiteY4-13462" fmla="*/ 4937123 h 9829263"/>
              <a:gd name="connsiteX5-13463" fmla="*/ 11906 w 2285560"/>
              <a:gd name="connsiteY5-13464" fmla="*/ 2051047 h 9829263"/>
              <a:gd name="connsiteX6-13465" fmla="*/ 64293 w 2285560"/>
              <a:gd name="connsiteY6-13466" fmla="*/ 1896266 h 9829263"/>
              <a:gd name="connsiteX7-13467" fmla="*/ 200025 w 2285560"/>
              <a:gd name="connsiteY7-13468" fmla="*/ 1846262 h 9829263"/>
              <a:gd name="connsiteX8-13469" fmla="*/ 1473994 w 2285560"/>
              <a:gd name="connsiteY8-13470" fmla="*/ 1843879 h 9829263"/>
              <a:gd name="connsiteX9-13471" fmla="*/ 1483518 w 2285560"/>
              <a:gd name="connsiteY9-13472" fmla="*/ 2010567 h 9829263"/>
              <a:gd name="connsiteX10-13473" fmla="*/ 328612 w 2285560"/>
              <a:gd name="connsiteY10-13474" fmla="*/ 2022475 h 9829263"/>
              <a:gd name="connsiteX11-13475" fmla="*/ 214313 w 2285560"/>
              <a:gd name="connsiteY11-13476" fmla="*/ 2041521 h 9829263"/>
              <a:gd name="connsiteX12-13477" fmla="*/ 183356 w 2285560"/>
              <a:gd name="connsiteY12-13478" fmla="*/ 2141538 h 9829263"/>
              <a:gd name="connsiteX13-13479" fmla="*/ 176211 w 2285560"/>
              <a:gd name="connsiteY13-13480" fmla="*/ 4834730 h 9829263"/>
              <a:gd name="connsiteX14-13481" fmla="*/ 219073 w 2285560"/>
              <a:gd name="connsiteY14-13482" fmla="*/ 4944266 h 9829263"/>
              <a:gd name="connsiteX15-13483" fmla="*/ 333375 w 2285560"/>
              <a:gd name="connsiteY15-13484" fmla="*/ 5020468 h 9829263"/>
              <a:gd name="connsiteX16-13485" fmla="*/ 802481 w 2285560"/>
              <a:gd name="connsiteY16-13486" fmla="*/ 5020467 h 9829263"/>
              <a:gd name="connsiteX17-13487" fmla="*/ 1012030 w 2285560"/>
              <a:gd name="connsiteY17-13488" fmla="*/ 4887118 h 9829263"/>
              <a:gd name="connsiteX18-13489" fmla="*/ 1940719 w 2285560"/>
              <a:gd name="connsiteY18-13490" fmla="*/ 4887118 h 9829263"/>
              <a:gd name="connsiteX19-13491" fmla="*/ 2107406 w 2285560"/>
              <a:gd name="connsiteY19-13492" fmla="*/ 4689474 h 9829263"/>
              <a:gd name="connsiteX20-13493" fmla="*/ 2141198 w 2285560"/>
              <a:gd name="connsiteY20-13494" fmla="*/ 293119 h 9829263"/>
              <a:gd name="connsiteX21-13495" fmla="*/ 2017710 w 2285560"/>
              <a:gd name="connsiteY21-13496" fmla="*/ 170656 h 9829263"/>
              <a:gd name="connsiteX22-13497" fmla="*/ 2020885 w 2285560"/>
              <a:gd name="connsiteY22-13498" fmla="*/ 0 h 9829263"/>
              <a:gd name="connsiteX23-13499" fmla="*/ 2285545 w 2285560"/>
              <a:gd name="connsiteY23-13500" fmla="*/ 172356 h 9829263"/>
              <a:gd name="connsiteX24-13501" fmla="*/ 2266950 w 2285560"/>
              <a:gd name="connsiteY24-13502" fmla="*/ 4882356 h 9829263"/>
              <a:gd name="connsiteX25-13503" fmla="*/ 2124074 w 2285560"/>
              <a:gd name="connsiteY25-13504" fmla="*/ 5044281 h 9829263"/>
              <a:gd name="connsiteX26-13505" fmla="*/ 1881186 w 2285560"/>
              <a:gd name="connsiteY26-13506" fmla="*/ 5127624 h 9829263"/>
              <a:gd name="connsiteX27-13507" fmla="*/ 1874042 w 2285560"/>
              <a:gd name="connsiteY27-13508" fmla="*/ 5322885 h 9829263"/>
              <a:gd name="connsiteX28-13509" fmla="*/ 1874042 w 2285560"/>
              <a:gd name="connsiteY28-13510" fmla="*/ 9829263 h 9829263"/>
              <a:gd name="connsiteX29-13511" fmla="*/ 921542 w 2285560"/>
              <a:gd name="connsiteY29-13512" fmla="*/ 9829263 h 9829263"/>
              <a:gd name="connsiteX30-13513" fmla="*/ 921542 w 2285560"/>
              <a:gd name="connsiteY30-13514" fmla="*/ 5322885 h 9829263"/>
              <a:gd name="connsiteX0-13515" fmla="*/ 921542 w 2285560"/>
              <a:gd name="connsiteY0-13516" fmla="*/ 5322885 h 9829263"/>
              <a:gd name="connsiteX1-13517" fmla="*/ 795336 w 2285560"/>
              <a:gd name="connsiteY1-13518" fmla="*/ 5194298 h 9829263"/>
              <a:gd name="connsiteX2-13519" fmla="*/ 230979 w 2285560"/>
              <a:gd name="connsiteY2-13520" fmla="*/ 5196680 h 9829263"/>
              <a:gd name="connsiteX3-13521" fmla="*/ 57149 w 2285560"/>
              <a:gd name="connsiteY3-13522" fmla="*/ 5115716 h 9829263"/>
              <a:gd name="connsiteX4-13523" fmla="*/ 0 w 2285560"/>
              <a:gd name="connsiteY4-13524" fmla="*/ 4937123 h 9829263"/>
              <a:gd name="connsiteX5-13525" fmla="*/ 11906 w 2285560"/>
              <a:gd name="connsiteY5-13526" fmla="*/ 2051047 h 9829263"/>
              <a:gd name="connsiteX6-13527" fmla="*/ 64293 w 2285560"/>
              <a:gd name="connsiteY6-13528" fmla="*/ 1896266 h 9829263"/>
              <a:gd name="connsiteX7-13529" fmla="*/ 200025 w 2285560"/>
              <a:gd name="connsiteY7-13530" fmla="*/ 1846262 h 9829263"/>
              <a:gd name="connsiteX8-13531" fmla="*/ 1473994 w 2285560"/>
              <a:gd name="connsiteY8-13532" fmla="*/ 1843879 h 9829263"/>
              <a:gd name="connsiteX9-13533" fmla="*/ 1483518 w 2285560"/>
              <a:gd name="connsiteY9-13534" fmla="*/ 2010567 h 9829263"/>
              <a:gd name="connsiteX10-13535" fmla="*/ 328612 w 2285560"/>
              <a:gd name="connsiteY10-13536" fmla="*/ 2022475 h 9829263"/>
              <a:gd name="connsiteX11-13537" fmla="*/ 214313 w 2285560"/>
              <a:gd name="connsiteY11-13538" fmla="*/ 2041521 h 9829263"/>
              <a:gd name="connsiteX12-13539" fmla="*/ 183356 w 2285560"/>
              <a:gd name="connsiteY12-13540" fmla="*/ 2141538 h 9829263"/>
              <a:gd name="connsiteX13-13541" fmla="*/ 176211 w 2285560"/>
              <a:gd name="connsiteY13-13542" fmla="*/ 4834730 h 9829263"/>
              <a:gd name="connsiteX14-13543" fmla="*/ 219073 w 2285560"/>
              <a:gd name="connsiteY14-13544" fmla="*/ 4944266 h 9829263"/>
              <a:gd name="connsiteX15-13545" fmla="*/ 333375 w 2285560"/>
              <a:gd name="connsiteY15-13546" fmla="*/ 5020468 h 9829263"/>
              <a:gd name="connsiteX16-13547" fmla="*/ 802481 w 2285560"/>
              <a:gd name="connsiteY16-13548" fmla="*/ 5020467 h 9829263"/>
              <a:gd name="connsiteX17-13549" fmla="*/ 1012030 w 2285560"/>
              <a:gd name="connsiteY17-13550" fmla="*/ 4887118 h 9829263"/>
              <a:gd name="connsiteX18-13551" fmla="*/ 1940719 w 2285560"/>
              <a:gd name="connsiteY18-13552" fmla="*/ 4887118 h 9829263"/>
              <a:gd name="connsiteX19-13553" fmla="*/ 2107406 w 2285560"/>
              <a:gd name="connsiteY19-13554" fmla="*/ 4689474 h 9829263"/>
              <a:gd name="connsiteX20-13555" fmla="*/ 2141198 w 2285560"/>
              <a:gd name="connsiteY20-13556" fmla="*/ 293119 h 9829263"/>
              <a:gd name="connsiteX21-13557" fmla="*/ 2017710 w 2285560"/>
              <a:gd name="connsiteY21-13558" fmla="*/ 170656 h 9829263"/>
              <a:gd name="connsiteX22-13559" fmla="*/ 2020885 w 2285560"/>
              <a:gd name="connsiteY22-13560" fmla="*/ 0 h 9829263"/>
              <a:gd name="connsiteX23-13561" fmla="*/ 2285545 w 2285560"/>
              <a:gd name="connsiteY23-13562" fmla="*/ 172356 h 9829263"/>
              <a:gd name="connsiteX24-13563" fmla="*/ 2266950 w 2285560"/>
              <a:gd name="connsiteY24-13564" fmla="*/ 4882356 h 9829263"/>
              <a:gd name="connsiteX25-13565" fmla="*/ 2124074 w 2285560"/>
              <a:gd name="connsiteY25-13566" fmla="*/ 5044281 h 9829263"/>
              <a:gd name="connsiteX26-13567" fmla="*/ 1881186 w 2285560"/>
              <a:gd name="connsiteY26-13568" fmla="*/ 5127624 h 9829263"/>
              <a:gd name="connsiteX27-13569" fmla="*/ 1874042 w 2285560"/>
              <a:gd name="connsiteY27-13570" fmla="*/ 5322885 h 9829263"/>
              <a:gd name="connsiteX28-13571" fmla="*/ 1874042 w 2285560"/>
              <a:gd name="connsiteY28-13572" fmla="*/ 9829263 h 9829263"/>
              <a:gd name="connsiteX29-13573" fmla="*/ 921542 w 2285560"/>
              <a:gd name="connsiteY29-13574" fmla="*/ 9829263 h 9829263"/>
              <a:gd name="connsiteX30-13575" fmla="*/ 921542 w 2285560"/>
              <a:gd name="connsiteY30-13576" fmla="*/ 5322885 h 9829263"/>
              <a:gd name="connsiteX0-13577" fmla="*/ 921542 w 2285560"/>
              <a:gd name="connsiteY0-13578" fmla="*/ 5322885 h 9829263"/>
              <a:gd name="connsiteX1-13579" fmla="*/ 795336 w 2285560"/>
              <a:gd name="connsiteY1-13580" fmla="*/ 5194298 h 9829263"/>
              <a:gd name="connsiteX2-13581" fmla="*/ 230979 w 2285560"/>
              <a:gd name="connsiteY2-13582" fmla="*/ 5196680 h 9829263"/>
              <a:gd name="connsiteX3-13583" fmla="*/ 57149 w 2285560"/>
              <a:gd name="connsiteY3-13584" fmla="*/ 5115716 h 9829263"/>
              <a:gd name="connsiteX4-13585" fmla="*/ 0 w 2285560"/>
              <a:gd name="connsiteY4-13586" fmla="*/ 4937123 h 9829263"/>
              <a:gd name="connsiteX5-13587" fmla="*/ 11906 w 2285560"/>
              <a:gd name="connsiteY5-13588" fmla="*/ 2051047 h 9829263"/>
              <a:gd name="connsiteX6-13589" fmla="*/ 64293 w 2285560"/>
              <a:gd name="connsiteY6-13590" fmla="*/ 1896266 h 9829263"/>
              <a:gd name="connsiteX7-13591" fmla="*/ 200025 w 2285560"/>
              <a:gd name="connsiteY7-13592" fmla="*/ 1846262 h 9829263"/>
              <a:gd name="connsiteX8-13593" fmla="*/ 1473994 w 2285560"/>
              <a:gd name="connsiteY8-13594" fmla="*/ 1843879 h 9829263"/>
              <a:gd name="connsiteX9-13595" fmla="*/ 1483518 w 2285560"/>
              <a:gd name="connsiteY9-13596" fmla="*/ 2010567 h 9829263"/>
              <a:gd name="connsiteX10-13597" fmla="*/ 328612 w 2285560"/>
              <a:gd name="connsiteY10-13598" fmla="*/ 2022475 h 9829263"/>
              <a:gd name="connsiteX11-13599" fmla="*/ 214313 w 2285560"/>
              <a:gd name="connsiteY11-13600" fmla="*/ 2041521 h 9829263"/>
              <a:gd name="connsiteX12-13601" fmla="*/ 183356 w 2285560"/>
              <a:gd name="connsiteY12-13602" fmla="*/ 2141538 h 9829263"/>
              <a:gd name="connsiteX13-13603" fmla="*/ 176211 w 2285560"/>
              <a:gd name="connsiteY13-13604" fmla="*/ 4834730 h 9829263"/>
              <a:gd name="connsiteX14-13605" fmla="*/ 219073 w 2285560"/>
              <a:gd name="connsiteY14-13606" fmla="*/ 4944266 h 9829263"/>
              <a:gd name="connsiteX15-13607" fmla="*/ 333375 w 2285560"/>
              <a:gd name="connsiteY15-13608" fmla="*/ 5020468 h 9829263"/>
              <a:gd name="connsiteX16-13609" fmla="*/ 802481 w 2285560"/>
              <a:gd name="connsiteY16-13610" fmla="*/ 5020467 h 9829263"/>
              <a:gd name="connsiteX17-13611" fmla="*/ 1012030 w 2285560"/>
              <a:gd name="connsiteY17-13612" fmla="*/ 4887118 h 9829263"/>
              <a:gd name="connsiteX18-13613" fmla="*/ 1940719 w 2285560"/>
              <a:gd name="connsiteY18-13614" fmla="*/ 4887118 h 9829263"/>
              <a:gd name="connsiteX19-13615" fmla="*/ 2107406 w 2285560"/>
              <a:gd name="connsiteY19-13616" fmla="*/ 4689474 h 9829263"/>
              <a:gd name="connsiteX20-13617" fmla="*/ 2141198 w 2285560"/>
              <a:gd name="connsiteY20-13618" fmla="*/ 293119 h 9829263"/>
              <a:gd name="connsiteX21-13619" fmla="*/ 2017710 w 2285560"/>
              <a:gd name="connsiteY21-13620" fmla="*/ 170656 h 9829263"/>
              <a:gd name="connsiteX22-13621" fmla="*/ 2020885 w 2285560"/>
              <a:gd name="connsiteY22-13622" fmla="*/ 0 h 9829263"/>
              <a:gd name="connsiteX23-13623" fmla="*/ 2285545 w 2285560"/>
              <a:gd name="connsiteY23-13624" fmla="*/ 172356 h 9829263"/>
              <a:gd name="connsiteX24-13625" fmla="*/ 2266950 w 2285560"/>
              <a:gd name="connsiteY24-13626" fmla="*/ 4882356 h 9829263"/>
              <a:gd name="connsiteX25-13627" fmla="*/ 2124074 w 2285560"/>
              <a:gd name="connsiteY25-13628" fmla="*/ 5044281 h 9829263"/>
              <a:gd name="connsiteX26-13629" fmla="*/ 1881186 w 2285560"/>
              <a:gd name="connsiteY26-13630" fmla="*/ 5127624 h 9829263"/>
              <a:gd name="connsiteX27-13631" fmla="*/ 1874042 w 2285560"/>
              <a:gd name="connsiteY27-13632" fmla="*/ 5322885 h 9829263"/>
              <a:gd name="connsiteX28-13633" fmla="*/ 1874042 w 2285560"/>
              <a:gd name="connsiteY28-13634" fmla="*/ 9829263 h 9829263"/>
              <a:gd name="connsiteX29-13635" fmla="*/ 921542 w 2285560"/>
              <a:gd name="connsiteY29-13636" fmla="*/ 9829263 h 9829263"/>
              <a:gd name="connsiteX30-13637" fmla="*/ 921542 w 2285560"/>
              <a:gd name="connsiteY30-13638" fmla="*/ 5322885 h 9829263"/>
              <a:gd name="connsiteX0-13639" fmla="*/ 921542 w 2285560"/>
              <a:gd name="connsiteY0-13640" fmla="*/ 5322885 h 9829263"/>
              <a:gd name="connsiteX1-13641" fmla="*/ 795336 w 2285560"/>
              <a:gd name="connsiteY1-13642" fmla="*/ 5194298 h 9829263"/>
              <a:gd name="connsiteX2-13643" fmla="*/ 230979 w 2285560"/>
              <a:gd name="connsiteY2-13644" fmla="*/ 5196680 h 9829263"/>
              <a:gd name="connsiteX3-13645" fmla="*/ 57149 w 2285560"/>
              <a:gd name="connsiteY3-13646" fmla="*/ 5115716 h 9829263"/>
              <a:gd name="connsiteX4-13647" fmla="*/ 0 w 2285560"/>
              <a:gd name="connsiteY4-13648" fmla="*/ 4937123 h 9829263"/>
              <a:gd name="connsiteX5-13649" fmla="*/ 11906 w 2285560"/>
              <a:gd name="connsiteY5-13650" fmla="*/ 2051047 h 9829263"/>
              <a:gd name="connsiteX6-13651" fmla="*/ 64293 w 2285560"/>
              <a:gd name="connsiteY6-13652" fmla="*/ 1896266 h 9829263"/>
              <a:gd name="connsiteX7-13653" fmla="*/ 200025 w 2285560"/>
              <a:gd name="connsiteY7-13654" fmla="*/ 1846262 h 9829263"/>
              <a:gd name="connsiteX8-13655" fmla="*/ 1473994 w 2285560"/>
              <a:gd name="connsiteY8-13656" fmla="*/ 1843879 h 9829263"/>
              <a:gd name="connsiteX9-13657" fmla="*/ 1483518 w 2285560"/>
              <a:gd name="connsiteY9-13658" fmla="*/ 2010567 h 9829263"/>
              <a:gd name="connsiteX10-13659" fmla="*/ 328612 w 2285560"/>
              <a:gd name="connsiteY10-13660" fmla="*/ 2022475 h 9829263"/>
              <a:gd name="connsiteX11-13661" fmla="*/ 214313 w 2285560"/>
              <a:gd name="connsiteY11-13662" fmla="*/ 2041521 h 9829263"/>
              <a:gd name="connsiteX12-13663" fmla="*/ 183356 w 2285560"/>
              <a:gd name="connsiteY12-13664" fmla="*/ 2141538 h 9829263"/>
              <a:gd name="connsiteX13-13665" fmla="*/ 176211 w 2285560"/>
              <a:gd name="connsiteY13-13666" fmla="*/ 4834730 h 9829263"/>
              <a:gd name="connsiteX14-13667" fmla="*/ 219073 w 2285560"/>
              <a:gd name="connsiteY14-13668" fmla="*/ 4944266 h 9829263"/>
              <a:gd name="connsiteX15-13669" fmla="*/ 333375 w 2285560"/>
              <a:gd name="connsiteY15-13670" fmla="*/ 5020468 h 9829263"/>
              <a:gd name="connsiteX16-13671" fmla="*/ 802481 w 2285560"/>
              <a:gd name="connsiteY16-13672" fmla="*/ 5020467 h 9829263"/>
              <a:gd name="connsiteX17-13673" fmla="*/ 1012030 w 2285560"/>
              <a:gd name="connsiteY17-13674" fmla="*/ 4887118 h 9829263"/>
              <a:gd name="connsiteX18-13675" fmla="*/ 1940719 w 2285560"/>
              <a:gd name="connsiteY18-13676" fmla="*/ 4887118 h 9829263"/>
              <a:gd name="connsiteX19-13677" fmla="*/ 2107406 w 2285560"/>
              <a:gd name="connsiteY19-13678" fmla="*/ 4689474 h 9829263"/>
              <a:gd name="connsiteX20-13679" fmla="*/ 2141198 w 2285560"/>
              <a:gd name="connsiteY20-13680" fmla="*/ 293119 h 9829263"/>
              <a:gd name="connsiteX21-13681" fmla="*/ 2017710 w 2285560"/>
              <a:gd name="connsiteY21-13682" fmla="*/ 170656 h 9829263"/>
              <a:gd name="connsiteX22-13683" fmla="*/ 2020885 w 2285560"/>
              <a:gd name="connsiteY22-13684" fmla="*/ 0 h 9829263"/>
              <a:gd name="connsiteX23-13685" fmla="*/ 2285545 w 2285560"/>
              <a:gd name="connsiteY23-13686" fmla="*/ 172356 h 9829263"/>
              <a:gd name="connsiteX24-13687" fmla="*/ 2266950 w 2285560"/>
              <a:gd name="connsiteY24-13688" fmla="*/ 4882356 h 9829263"/>
              <a:gd name="connsiteX25-13689" fmla="*/ 2124074 w 2285560"/>
              <a:gd name="connsiteY25-13690" fmla="*/ 5044281 h 9829263"/>
              <a:gd name="connsiteX26-13691" fmla="*/ 1881186 w 2285560"/>
              <a:gd name="connsiteY26-13692" fmla="*/ 5127624 h 9829263"/>
              <a:gd name="connsiteX27-13693" fmla="*/ 1874042 w 2285560"/>
              <a:gd name="connsiteY27-13694" fmla="*/ 5322885 h 9829263"/>
              <a:gd name="connsiteX28-13695" fmla="*/ 1874042 w 2285560"/>
              <a:gd name="connsiteY28-13696" fmla="*/ 9829263 h 9829263"/>
              <a:gd name="connsiteX29-13697" fmla="*/ 921542 w 2285560"/>
              <a:gd name="connsiteY29-13698" fmla="*/ 9829263 h 9829263"/>
              <a:gd name="connsiteX30-13699" fmla="*/ 921542 w 2285560"/>
              <a:gd name="connsiteY30-13700" fmla="*/ 5322885 h 9829263"/>
              <a:gd name="connsiteX0-13701" fmla="*/ 921542 w 2285560"/>
              <a:gd name="connsiteY0-13702" fmla="*/ 5539136 h 10045514"/>
              <a:gd name="connsiteX1-13703" fmla="*/ 795336 w 2285560"/>
              <a:gd name="connsiteY1-13704" fmla="*/ 5410549 h 10045514"/>
              <a:gd name="connsiteX2-13705" fmla="*/ 230979 w 2285560"/>
              <a:gd name="connsiteY2-13706" fmla="*/ 5412931 h 10045514"/>
              <a:gd name="connsiteX3-13707" fmla="*/ 57149 w 2285560"/>
              <a:gd name="connsiteY3-13708" fmla="*/ 5331967 h 10045514"/>
              <a:gd name="connsiteX4-13709" fmla="*/ 0 w 2285560"/>
              <a:gd name="connsiteY4-13710" fmla="*/ 5153374 h 10045514"/>
              <a:gd name="connsiteX5-13711" fmla="*/ 11906 w 2285560"/>
              <a:gd name="connsiteY5-13712" fmla="*/ 2267298 h 10045514"/>
              <a:gd name="connsiteX6-13713" fmla="*/ 64293 w 2285560"/>
              <a:gd name="connsiteY6-13714" fmla="*/ 2112517 h 10045514"/>
              <a:gd name="connsiteX7-13715" fmla="*/ 200025 w 2285560"/>
              <a:gd name="connsiteY7-13716" fmla="*/ 2062513 h 10045514"/>
              <a:gd name="connsiteX8-13717" fmla="*/ 1473994 w 2285560"/>
              <a:gd name="connsiteY8-13718" fmla="*/ 2060130 h 10045514"/>
              <a:gd name="connsiteX9-13719" fmla="*/ 1483518 w 2285560"/>
              <a:gd name="connsiteY9-13720" fmla="*/ 2226818 h 10045514"/>
              <a:gd name="connsiteX10-13721" fmla="*/ 328612 w 2285560"/>
              <a:gd name="connsiteY10-13722" fmla="*/ 2238726 h 10045514"/>
              <a:gd name="connsiteX11-13723" fmla="*/ 214313 w 2285560"/>
              <a:gd name="connsiteY11-13724" fmla="*/ 2257772 h 10045514"/>
              <a:gd name="connsiteX12-13725" fmla="*/ 183356 w 2285560"/>
              <a:gd name="connsiteY12-13726" fmla="*/ 2357789 h 10045514"/>
              <a:gd name="connsiteX13-13727" fmla="*/ 176211 w 2285560"/>
              <a:gd name="connsiteY13-13728" fmla="*/ 5050981 h 10045514"/>
              <a:gd name="connsiteX14-13729" fmla="*/ 219073 w 2285560"/>
              <a:gd name="connsiteY14-13730" fmla="*/ 5160517 h 10045514"/>
              <a:gd name="connsiteX15-13731" fmla="*/ 333375 w 2285560"/>
              <a:gd name="connsiteY15-13732" fmla="*/ 5236719 h 10045514"/>
              <a:gd name="connsiteX16-13733" fmla="*/ 802481 w 2285560"/>
              <a:gd name="connsiteY16-13734" fmla="*/ 5236718 h 10045514"/>
              <a:gd name="connsiteX17-13735" fmla="*/ 1012030 w 2285560"/>
              <a:gd name="connsiteY17-13736" fmla="*/ 5103369 h 10045514"/>
              <a:gd name="connsiteX18-13737" fmla="*/ 1940719 w 2285560"/>
              <a:gd name="connsiteY18-13738" fmla="*/ 5103369 h 10045514"/>
              <a:gd name="connsiteX19-13739" fmla="*/ 2107406 w 2285560"/>
              <a:gd name="connsiteY19-13740" fmla="*/ 4905725 h 10045514"/>
              <a:gd name="connsiteX20-13741" fmla="*/ 2141198 w 2285560"/>
              <a:gd name="connsiteY20-13742" fmla="*/ 509370 h 10045514"/>
              <a:gd name="connsiteX21-13743" fmla="*/ 2017710 w 2285560"/>
              <a:gd name="connsiteY21-13744" fmla="*/ 386907 h 10045514"/>
              <a:gd name="connsiteX22-13745" fmla="*/ 2020885 w 2285560"/>
              <a:gd name="connsiteY22-13746" fmla="*/ 216251 h 10045514"/>
              <a:gd name="connsiteX23-13747" fmla="*/ 2226467 w 2285560"/>
              <a:gd name="connsiteY23-13748" fmla="*/ 257523 h 10045514"/>
              <a:gd name="connsiteX24-13749" fmla="*/ 2285545 w 2285560"/>
              <a:gd name="connsiteY24-13750" fmla="*/ 388607 h 10045514"/>
              <a:gd name="connsiteX25-13751" fmla="*/ 2266950 w 2285560"/>
              <a:gd name="connsiteY25-13752" fmla="*/ 5098607 h 10045514"/>
              <a:gd name="connsiteX26-13753" fmla="*/ 2124074 w 2285560"/>
              <a:gd name="connsiteY26-13754" fmla="*/ 5260532 h 10045514"/>
              <a:gd name="connsiteX27-13755" fmla="*/ 1881186 w 2285560"/>
              <a:gd name="connsiteY27-13756" fmla="*/ 5343875 h 10045514"/>
              <a:gd name="connsiteX28-13757" fmla="*/ 1874042 w 2285560"/>
              <a:gd name="connsiteY28-13758" fmla="*/ 5539136 h 10045514"/>
              <a:gd name="connsiteX29-13759" fmla="*/ 1874042 w 2285560"/>
              <a:gd name="connsiteY29-13760" fmla="*/ 10045514 h 10045514"/>
              <a:gd name="connsiteX30-13761" fmla="*/ 921542 w 2285560"/>
              <a:gd name="connsiteY30-13762" fmla="*/ 10045514 h 10045514"/>
              <a:gd name="connsiteX31" fmla="*/ 921542 w 2285560"/>
              <a:gd name="connsiteY31" fmla="*/ 5539136 h 10045514"/>
              <a:gd name="connsiteX0-13763" fmla="*/ 921542 w 2285560"/>
              <a:gd name="connsiteY0-13764" fmla="*/ 5329684 h 9836062"/>
              <a:gd name="connsiteX1-13765" fmla="*/ 795336 w 2285560"/>
              <a:gd name="connsiteY1-13766" fmla="*/ 5201097 h 9836062"/>
              <a:gd name="connsiteX2-13767" fmla="*/ 230979 w 2285560"/>
              <a:gd name="connsiteY2-13768" fmla="*/ 5203479 h 9836062"/>
              <a:gd name="connsiteX3-13769" fmla="*/ 57149 w 2285560"/>
              <a:gd name="connsiteY3-13770" fmla="*/ 5122515 h 9836062"/>
              <a:gd name="connsiteX4-13771" fmla="*/ 0 w 2285560"/>
              <a:gd name="connsiteY4-13772" fmla="*/ 4943922 h 9836062"/>
              <a:gd name="connsiteX5-13773" fmla="*/ 11906 w 2285560"/>
              <a:gd name="connsiteY5-13774" fmla="*/ 2057846 h 9836062"/>
              <a:gd name="connsiteX6-13775" fmla="*/ 64293 w 2285560"/>
              <a:gd name="connsiteY6-13776" fmla="*/ 1903065 h 9836062"/>
              <a:gd name="connsiteX7-13777" fmla="*/ 200025 w 2285560"/>
              <a:gd name="connsiteY7-13778" fmla="*/ 1853061 h 9836062"/>
              <a:gd name="connsiteX8-13779" fmla="*/ 1473994 w 2285560"/>
              <a:gd name="connsiteY8-13780" fmla="*/ 1850678 h 9836062"/>
              <a:gd name="connsiteX9-13781" fmla="*/ 1483518 w 2285560"/>
              <a:gd name="connsiteY9-13782" fmla="*/ 2017366 h 9836062"/>
              <a:gd name="connsiteX10-13783" fmla="*/ 328612 w 2285560"/>
              <a:gd name="connsiteY10-13784" fmla="*/ 2029274 h 9836062"/>
              <a:gd name="connsiteX11-13785" fmla="*/ 214313 w 2285560"/>
              <a:gd name="connsiteY11-13786" fmla="*/ 2048320 h 9836062"/>
              <a:gd name="connsiteX12-13787" fmla="*/ 183356 w 2285560"/>
              <a:gd name="connsiteY12-13788" fmla="*/ 2148337 h 9836062"/>
              <a:gd name="connsiteX13-13789" fmla="*/ 176211 w 2285560"/>
              <a:gd name="connsiteY13-13790" fmla="*/ 4841529 h 9836062"/>
              <a:gd name="connsiteX14-13791" fmla="*/ 219073 w 2285560"/>
              <a:gd name="connsiteY14-13792" fmla="*/ 4951065 h 9836062"/>
              <a:gd name="connsiteX15-13793" fmla="*/ 333375 w 2285560"/>
              <a:gd name="connsiteY15-13794" fmla="*/ 5027267 h 9836062"/>
              <a:gd name="connsiteX16-13795" fmla="*/ 802481 w 2285560"/>
              <a:gd name="connsiteY16-13796" fmla="*/ 5027266 h 9836062"/>
              <a:gd name="connsiteX17-13797" fmla="*/ 1012030 w 2285560"/>
              <a:gd name="connsiteY17-13798" fmla="*/ 4893917 h 9836062"/>
              <a:gd name="connsiteX18-13799" fmla="*/ 1940719 w 2285560"/>
              <a:gd name="connsiteY18-13800" fmla="*/ 4893917 h 9836062"/>
              <a:gd name="connsiteX19-13801" fmla="*/ 2107406 w 2285560"/>
              <a:gd name="connsiteY19-13802" fmla="*/ 4696273 h 9836062"/>
              <a:gd name="connsiteX20-13803" fmla="*/ 2141198 w 2285560"/>
              <a:gd name="connsiteY20-13804" fmla="*/ 299918 h 9836062"/>
              <a:gd name="connsiteX21-13805" fmla="*/ 2017710 w 2285560"/>
              <a:gd name="connsiteY21-13806" fmla="*/ 177455 h 9836062"/>
              <a:gd name="connsiteX22-13807" fmla="*/ 2020885 w 2285560"/>
              <a:gd name="connsiteY22-13808" fmla="*/ 6799 h 9836062"/>
              <a:gd name="connsiteX23-13809" fmla="*/ 2226467 w 2285560"/>
              <a:gd name="connsiteY23-13810" fmla="*/ 48071 h 9836062"/>
              <a:gd name="connsiteX24-13811" fmla="*/ 2285545 w 2285560"/>
              <a:gd name="connsiteY24-13812" fmla="*/ 179155 h 9836062"/>
              <a:gd name="connsiteX25-13813" fmla="*/ 2266950 w 2285560"/>
              <a:gd name="connsiteY25-13814" fmla="*/ 4889155 h 9836062"/>
              <a:gd name="connsiteX26-13815" fmla="*/ 2124074 w 2285560"/>
              <a:gd name="connsiteY26-13816" fmla="*/ 5051080 h 9836062"/>
              <a:gd name="connsiteX27-13817" fmla="*/ 1881186 w 2285560"/>
              <a:gd name="connsiteY27-13818" fmla="*/ 5134423 h 9836062"/>
              <a:gd name="connsiteX28-13819" fmla="*/ 1874042 w 2285560"/>
              <a:gd name="connsiteY28-13820" fmla="*/ 5329684 h 9836062"/>
              <a:gd name="connsiteX29-13821" fmla="*/ 1874042 w 2285560"/>
              <a:gd name="connsiteY29-13822" fmla="*/ 9836062 h 9836062"/>
              <a:gd name="connsiteX30-13823" fmla="*/ 921542 w 2285560"/>
              <a:gd name="connsiteY30-13824" fmla="*/ 9836062 h 9836062"/>
              <a:gd name="connsiteX31-13825" fmla="*/ 921542 w 2285560"/>
              <a:gd name="connsiteY31-13826" fmla="*/ 5329684 h 9836062"/>
              <a:gd name="connsiteX0-13827" fmla="*/ 921542 w 2285560"/>
              <a:gd name="connsiteY0-13828" fmla="*/ 5323157 h 9829535"/>
              <a:gd name="connsiteX1-13829" fmla="*/ 795336 w 2285560"/>
              <a:gd name="connsiteY1-13830" fmla="*/ 5194570 h 9829535"/>
              <a:gd name="connsiteX2-13831" fmla="*/ 230979 w 2285560"/>
              <a:gd name="connsiteY2-13832" fmla="*/ 5196952 h 9829535"/>
              <a:gd name="connsiteX3-13833" fmla="*/ 57149 w 2285560"/>
              <a:gd name="connsiteY3-13834" fmla="*/ 5115988 h 9829535"/>
              <a:gd name="connsiteX4-13835" fmla="*/ 0 w 2285560"/>
              <a:gd name="connsiteY4-13836" fmla="*/ 4937395 h 9829535"/>
              <a:gd name="connsiteX5-13837" fmla="*/ 11906 w 2285560"/>
              <a:gd name="connsiteY5-13838" fmla="*/ 2051319 h 9829535"/>
              <a:gd name="connsiteX6-13839" fmla="*/ 64293 w 2285560"/>
              <a:gd name="connsiteY6-13840" fmla="*/ 1896538 h 9829535"/>
              <a:gd name="connsiteX7-13841" fmla="*/ 200025 w 2285560"/>
              <a:gd name="connsiteY7-13842" fmla="*/ 1846534 h 9829535"/>
              <a:gd name="connsiteX8-13843" fmla="*/ 1473994 w 2285560"/>
              <a:gd name="connsiteY8-13844" fmla="*/ 1844151 h 9829535"/>
              <a:gd name="connsiteX9-13845" fmla="*/ 1483518 w 2285560"/>
              <a:gd name="connsiteY9-13846" fmla="*/ 2010839 h 9829535"/>
              <a:gd name="connsiteX10-13847" fmla="*/ 328612 w 2285560"/>
              <a:gd name="connsiteY10-13848" fmla="*/ 2022747 h 9829535"/>
              <a:gd name="connsiteX11-13849" fmla="*/ 214313 w 2285560"/>
              <a:gd name="connsiteY11-13850" fmla="*/ 2041793 h 9829535"/>
              <a:gd name="connsiteX12-13851" fmla="*/ 183356 w 2285560"/>
              <a:gd name="connsiteY12-13852" fmla="*/ 2141810 h 9829535"/>
              <a:gd name="connsiteX13-13853" fmla="*/ 176211 w 2285560"/>
              <a:gd name="connsiteY13-13854" fmla="*/ 4835002 h 9829535"/>
              <a:gd name="connsiteX14-13855" fmla="*/ 219073 w 2285560"/>
              <a:gd name="connsiteY14-13856" fmla="*/ 4944538 h 9829535"/>
              <a:gd name="connsiteX15-13857" fmla="*/ 333375 w 2285560"/>
              <a:gd name="connsiteY15-13858" fmla="*/ 5020740 h 9829535"/>
              <a:gd name="connsiteX16-13859" fmla="*/ 802481 w 2285560"/>
              <a:gd name="connsiteY16-13860" fmla="*/ 5020739 h 9829535"/>
              <a:gd name="connsiteX17-13861" fmla="*/ 1012030 w 2285560"/>
              <a:gd name="connsiteY17-13862" fmla="*/ 4887390 h 9829535"/>
              <a:gd name="connsiteX18-13863" fmla="*/ 1940719 w 2285560"/>
              <a:gd name="connsiteY18-13864" fmla="*/ 4887390 h 9829535"/>
              <a:gd name="connsiteX19-13865" fmla="*/ 2107406 w 2285560"/>
              <a:gd name="connsiteY19-13866" fmla="*/ 4689746 h 9829535"/>
              <a:gd name="connsiteX20-13867" fmla="*/ 2141198 w 2285560"/>
              <a:gd name="connsiteY20-13868" fmla="*/ 293391 h 9829535"/>
              <a:gd name="connsiteX21-13869" fmla="*/ 2017710 w 2285560"/>
              <a:gd name="connsiteY21-13870" fmla="*/ 170928 h 9829535"/>
              <a:gd name="connsiteX22-13871" fmla="*/ 2020885 w 2285560"/>
              <a:gd name="connsiteY22-13872" fmla="*/ 272 h 9829535"/>
              <a:gd name="connsiteX23-13873" fmla="*/ 2226467 w 2285560"/>
              <a:gd name="connsiteY23-13874" fmla="*/ 41544 h 9829535"/>
              <a:gd name="connsiteX24-13875" fmla="*/ 2285545 w 2285560"/>
              <a:gd name="connsiteY24-13876" fmla="*/ 172628 h 9829535"/>
              <a:gd name="connsiteX25-13877" fmla="*/ 2266950 w 2285560"/>
              <a:gd name="connsiteY25-13878" fmla="*/ 4882628 h 9829535"/>
              <a:gd name="connsiteX26-13879" fmla="*/ 2124074 w 2285560"/>
              <a:gd name="connsiteY26-13880" fmla="*/ 5044553 h 9829535"/>
              <a:gd name="connsiteX27-13881" fmla="*/ 1881186 w 2285560"/>
              <a:gd name="connsiteY27-13882" fmla="*/ 5127896 h 9829535"/>
              <a:gd name="connsiteX28-13883" fmla="*/ 1874042 w 2285560"/>
              <a:gd name="connsiteY28-13884" fmla="*/ 5323157 h 9829535"/>
              <a:gd name="connsiteX29-13885" fmla="*/ 1874042 w 2285560"/>
              <a:gd name="connsiteY29-13886" fmla="*/ 9829535 h 9829535"/>
              <a:gd name="connsiteX30-13887" fmla="*/ 921542 w 2285560"/>
              <a:gd name="connsiteY30-13888" fmla="*/ 9829535 h 9829535"/>
              <a:gd name="connsiteX31-13889" fmla="*/ 921542 w 2285560"/>
              <a:gd name="connsiteY31-13890" fmla="*/ 5323157 h 9829535"/>
              <a:gd name="connsiteX0-13891" fmla="*/ 921542 w 2285560"/>
              <a:gd name="connsiteY0-13892" fmla="*/ 5323696 h 9830074"/>
              <a:gd name="connsiteX1-13893" fmla="*/ 795336 w 2285560"/>
              <a:gd name="connsiteY1-13894" fmla="*/ 5195109 h 9830074"/>
              <a:gd name="connsiteX2-13895" fmla="*/ 230979 w 2285560"/>
              <a:gd name="connsiteY2-13896" fmla="*/ 5197491 h 9830074"/>
              <a:gd name="connsiteX3-13897" fmla="*/ 57149 w 2285560"/>
              <a:gd name="connsiteY3-13898" fmla="*/ 5116527 h 9830074"/>
              <a:gd name="connsiteX4-13899" fmla="*/ 0 w 2285560"/>
              <a:gd name="connsiteY4-13900" fmla="*/ 4937934 h 9830074"/>
              <a:gd name="connsiteX5-13901" fmla="*/ 11906 w 2285560"/>
              <a:gd name="connsiteY5-13902" fmla="*/ 2051858 h 9830074"/>
              <a:gd name="connsiteX6-13903" fmla="*/ 64293 w 2285560"/>
              <a:gd name="connsiteY6-13904" fmla="*/ 1897077 h 9830074"/>
              <a:gd name="connsiteX7-13905" fmla="*/ 200025 w 2285560"/>
              <a:gd name="connsiteY7-13906" fmla="*/ 1847073 h 9830074"/>
              <a:gd name="connsiteX8-13907" fmla="*/ 1473994 w 2285560"/>
              <a:gd name="connsiteY8-13908" fmla="*/ 1844690 h 9830074"/>
              <a:gd name="connsiteX9-13909" fmla="*/ 1483518 w 2285560"/>
              <a:gd name="connsiteY9-13910" fmla="*/ 2011378 h 9830074"/>
              <a:gd name="connsiteX10-13911" fmla="*/ 328612 w 2285560"/>
              <a:gd name="connsiteY10-13912" fmla="*/ 2023286 h 9830074"/>
              <a:gd name="connsiteX11-13913" fmla="*/ 214313 w 2285560"/>
              <a:gd name="connsiteY11-13914" fmla="*/ 2042332 h 9830074"/>
              <a:gd name="connsiteX12-13915" fmla="*/ 183356 w 2285560"/>
              <a:gd name="connsiteY12-13916" fmla="*/ 2142349 h 9830074"/>
              <a:gd name="connsiteX13-13917" fmla="*/ 176211 w 2285560"/>
              <a:gd name="connsiteY13-13918" fmla="*/ 4835541 h 9830074"/>
              <a:gd name="connsiteX14-13919" fmla="*/ 219073 w 2285560"/>
              <a:gd name="connsiteY14-13920" fmla="*/ 4945077 h 9830074"/>
              <a:gd name="connsiteX15-13921" fmla="*/ 333375 w 2285560"/>
              <a:gd name="connsiteY15-13922" fmla="*/ 5021279 h 9830074"/>
              <a:gd name="connsiteX16-13923" fmla="*/ 802481 w 2285560"/>
              <a:gd name="connsiteY16-13924" fmla="*/ 5021278 h 9830074"/>
              <a:gd name="connsiteX17-13925" fmla="*/ 1012030 w 2285560"/>
              <a:gd name="connsiteY17-13926" fmla="*/ 4887929 h 9830074"/>
              <a:gd name="connsiteX18-13927" fmla="*/ 1940719 w 2285560"/>
              <a:gd name="connsiteY18-13928" fmla="*/ 4887929 h 9830074"/>
              <a:gd name="connsiteX19-13929" fmla="*/ 2107406 w 2285560"/>
              <a:gd name="connsiteY19-13930" fmla="*/ 4690285 h 9830074"/>
              <a:gd name="connsiteX20-13931" fmla="*/ 2141198 w 2285560"/>
              <a:gd name="connsiteY20-13932" fmla="*/ 293930 h 9830074"/>
              <a:gd name="connsiteX21-13933" fmla="*/ 2017710 w 2285560"/>
              <a:gd name="connsiteY21-13934" fmla="*/ 171467 h 9830074"/>
              <a:gd name="connsiteX22-13935" fmla="*/ 2020885 w 2285560"/>
              <a:gd name="connsiteY22-13936" fmla="*/ 811 h 9830074"/>
              <a:gd name="connsiteX23-13937" fmla="*/ 2226467 w 2285560"/>
              <a:gd name="connsiteY23-13938" fmla="*/ 42083 h 9830074"/>
              <a:gd name="connsiteX24-13939" fmla="*/ 2285545 w 2285560"/>
              <a:gd name="connsiteY24-13940" fmla="*/ 173167 h 9830074"/>
              <a:gd name="connsiteX25-13941" fmla="*/ 2266950 w 2285560"/>
              <a:gd name="connsiteY25-13942" fmla="*/ 4883167 h 9830074"/>
              <a:gd name="connsiteX26-13943" fmla="*/ 2124074 w 2285560"/>
              <a:gd name="connsiteY26-13944" fmla="*/ 5045092 h 9830074"/>
              <a:gd name="connsiteX27-13945" fmla="*/ 1881186 w 2285560"/>
              <a:gd name="connsiteY27-13946" fmla="*/ 5128435 h 9830074"/>
              <a:gd name="connsiteX28-13947" fmla="*/ 1874042 w 2285560"/>
              <a:gd name="connsiteY28-13948" fmla="*/ 5323696 h 9830074"/>
              <a:gd name="connsiteX29-13949" fmla="*/ 1874042 w 2285560"/>
              <a:gd name="connsiteY29-13950" fmla="*/ 9830074 h 9830074"/>
              <a:gd name="connsiteX30-13951" fmla="*/ 921542 w 2285560"/>
              <a:gd name="connsiteY30-13952" fmla="*/ 9830074 h 9830074"/>
              <a:gd name="connsiteX31-13953" fmla="*/ 921542 w 2285560"/>
              <a:gd name="connsiteY31-13954" fmla="*/ 5323696 h 9830074"/>
              <a:gd name="connsiteX0-13955" fmla="*/ 921542 w 2285560"/>
              <a:gd name="connsiteY0-13956" fmla="*/ 5323404 h 9829782"/>
              <a:gd name="connsiteX1-13957" fmla="*/ 795336 w 2285560"/>
              <a:gd name="connsiteY1-13958" fmla="*/ 5194817 h 9829782"/>
              <a:gd name="connsiteX2-13959" fmla="*/ 230979 w 2285560"/>
              <a:gd name="connsiteY2-13960" fmla="*/ 5197199 h 9829782"/>
              <a:gd name="connsiteX3-13961" fmla="*/ 57149 w 2285560"/>
              <a:gd name="connsiteY3-13962" fmla="*/ 5116235 h 9829782"/>
              <a:gd name="connsiteX4-13963" fmla="*/ 0 w 2285560"/>
              <a:gd name="connsiteY4-13964" fmla="*/ 4937642 h 9829782"/>
              <a:gd name="connsiteX5-13965" fmla="*/ 11906 w 2285560"/>
              <a:gd name="connsiteY5-13966" fmla="*/ 2051566 h 9829782"/>
              <a:gd name="connsiteX6-13967" fmla="*/ 64293 w 2285560"/>
              <a:gd name="connsiteY6-13968" fmla="*/ 1896785 h 9829782"/>
              <a:gd name="connsiteX7-13969" fmla="*/ 200025 w 2285560"/>
              <a:gd name="connsiteY7-13970" fmla="*/ 1846781 h 9829782"/>
              <a:gd name="connsiteX8-13971" fmla="*/ 1473994 w 2285560"/>
              <a:gd name="connsiteY8-13972" fmla="*/ 1844398 h 9829782"/>
              <a:gd name="connsiteX9-13973" fmla="*/ 1483518 w 2285560"/>
              <a:gd name="connsiteY9-13974" fmla="*/ 2011086 h 9829782"/>
              <a:gd name="connsiteX10-13975" fmla="*/ 328612 w 2285560"/>
              <a:gd name="connsiteY10-13976" fmla="*/ 2022994 h 9829782"/>
              <a:gd name="connsiteX11-13977" fmla="*/ 214313 w 2285560"/>
              <a:gd name="connsiteY11-13978" fmla="*/ 2042040 h 9829782"/>
              <a:gd name="connsiteX12-13979" fmla="*/ 183356 w 2285560"/>
              <a:gd name="connsiteY12-13980" fmla="*/ 2142057 h 9829782"/>
              <a:gd name="connsiteX13-13981" fmla="*/ 176211 w 2285560"/>
              <a:gd name="connsiteY13-13982" fmla="*/ 4835249 h 9829782"/>
              <a:gd name="connsiteX14-13983" fmla="*/ 219073 w 2285560"/>
              <a:gd name="connsiteY14-13984" fmla="*/ 4944785 h 9829782"/>
              <a:gd name="connsiteX15-13985" fmla="*/ 333375 w 2285560"/>
              <a:gd name="connsiteY15-13986" fmla="*/ 5020987 h 9829782"/>
              <a:gd name="connsiteX16-13987" fmla="*/ 802481 w 2285560"/>
              <a:gd name="connsiteY16-13988" fmla="*/ 5020986 h 9829782"/>
              <a:gd name="connsiteX17-13989" fmla="*/ 1012030 w 2285560"/>
              <a:gd name="connsiteY17-13990" fmla="*/ 4887637 h 9829782"/>
              <a:gd name="connsiteX18-13991" fmla="*/ 1940719 w 2285560"/>
              <a:gd name="connsiteY18-13992" fmla="*/ 4887637 h 9829782"/>
              <a:gd name="connsiteX19-13993" fmla="*/ 2107406 w 2285560"/>
              <a:gd name="connsiteY19-13994" fmla="*/ 4689993 h 9829782"/>
              <a:gd name="connsiteX20-13995" fmla="*/ 2141198 w 2285560"/>
              <a:gd name="connsiteY20-13996" fmla="*/ 293638 h 9829782"/>
              <a:gd name="connsiteX21-13997" fmla="*/ 2017710 w 2285560"/>
              <a:gd name="connsiteY21-13998" fmla="*/ 171175 h 9829782"/>
              <a:gd name="connsiteX22-13999" fmla="*/ 2020885 w 2285560"/>
              <a:gd name="connsiteY22-14000" fmla="*/ 519 h 9829782"/>
              <a:gd name="connsiteX23-14001" fmla="*/ 2226467 w 2285560"/>
              <a:gd name="connsiteY23-14002" fmla="*/ 41791 h 9829782"/>
              <a:gd name="connsiteX24-14003" fmla="*/ 2285545 w 2285560"/>
              <a:gd name="connsiteY24-14004" fmla="*/ 172875 h 9829782"/>
              <a:gd name="connsiteX25-14005" fmla="*/ 2266950 w 2285560"/>
              <a:gd name="connsiteY25-14006" fmla="*/ 4882875 h 9829782"/>
              <a:gd name="connsiteX26-14007" fmla="*/ 2124074 w 2285560"/>
              <a:gd name="connsiteY26-14008" fmla="*/ 5044800 h 9829782"/>
              <a:gd name="connsiteX27-14009" fmla="*/ 1881186 w 2285560"/>
              <a:gd name="connsiteY27-14010" fmla="*/ 5128143 h 9829782"/>
              <a:gd name="connsiteX28-14011" fmla="*/ 1874042 w 2285560"/>
              <a:gd name="connsiteY28-14012" fmla="*/ 5323404 h 9829782"/>
              <a:gd name="connsiteX29-14013" fmla="*/ 1874042 w 2285560"/>
              <a:gd name="connsiteY29-14014" fmla="*/ 9829782 h 9829782"/>
              <a:gd name="connsiteX30-14015" fmla="*/ 921542 w 2285560"/>
              <a:gd name="connsiteY30-14016" fmla="*/ 9829782 h 9829782"/>
              <a:gd name="connsiteX31-14017" fmla="*/ 921542 w 2285560"/>
              <a:gd name="connsiteY31-14018" fmla="*/ 5323404 h 9829782"/>
              <a:gd name="connsiteX0-14019" fmla="*/ 921542 w 2285560"/>
              <a:gd name="connsiteY0-14020" fmla="*/ 5323404 h 9829782"/>
              <a:gd name="connsiteX1-14021" fmla="*/ 795336 w 2285560"/>
              <a:gd name="connsiteY1-14022" fmla="*/ 5194817 h 9829782"/>
              <a:gd name="connsiteX2-14023" fmla="*/ 230979 w 2285560"/>
              <a:gd name="connsiteY2-14024" fmla="*/ 5197199 h 9829782"/>
              <a:gd name="connsiteX3-14025" fmla="*/ 57149 w 2285560"/>
              <a:gd name="connsiteY3-14026" fmla="*/ 5116235 h 9829782"/>
              <a:gd name="connsiteX4-14027" fmla="*/ 0 w 2285560"/>
              <a:gd name="connsiteY4-14028" fmla="*/ 4937642 h 9829782"/>
              <a:gd name="connsiteX5-14029" fmla="*/ 11906 w 2285560"/>
              <a:gd name="connsiteY5-14030" fmla="*/ 2051566 h 9829782"/>
              <a:gd name="connsiteX6-14031" fmla="*/ 64293 w 2285560"/>
              <a:gd name="connsiteY6-14032" fmla="*/ 1896785 h 9829782"/>
              <a:gd name="connsiteX7-14033" fmla="*/ 200025 w 2285560"/>
              <a:gd name="connsiteY7-14034" fmla="*/ 1846781 h 9829782"/>
              <a:gd name="connsiteX8-14035" fmla="*/ 1473994 w 2285560"/>
              <a:gd name="connsiteY8-14036" fmla="*/ 1844398 h 9829782"/>
              <a:gd name="connsiteX9-14037" fmla="*/ 1483518 w 2285560"/>
              <a:gd name="connsiteY9-14038" fmla="*/ 2011086 h 9829782"/>
              <a:gd name="connsiteX10-14039" fmla="*/ 328612 w 2285560"/>
              <a:gd name="connsiteY10-14040" fmla="*/ 2022994 h 9829782"/>
              <a:gd name="connsiteX11-14041" fmla="*/ 214313 w 2285560"/>
              <a:gd name="connsiteY11-14042" fmla="*/ 2042040 h 9829782"/>
              <a:gd name="connsiteX12-14043" fmla="*/ 183356 w 2285560"/>
              <a:gd name="connsiteY12-14044" fmla="*/ 2142057 h 9829782"/>
              <a:gd name="connsiteX13-14045" fmla="*/ 176211 w 2285560"/>
              <a:gd name="connsiteY13-14046" fmla="*/ 4835249 h 9829782"/>
              <a:gd name="connsiteX14-14047" fmla="*/ 219073 w 2285560"/>
              <a:gd name="connsiteY14-14048" fmla="*/ 4944785 h 9829782"/>
              <a:gd name="connsiteX15-14049" fmla="*/ 333375 w 2285560"/>
              <a:gd name="connsiteY15-14050" fmla="*/ 5020987 h 9829782"/>
              <a:gd name="connsiteX16-14051" fmla="*/ 802481 w 2285560"/>
              <a:gd name="connsiteY16-14052" fmla="*/ 5020986 h 9829782"/>
              <a:gd name="connsiteX17-14053" fmla="*/ 1012030 w 2285560"/>
              <a:gd name="connsiteY17-14054" fmla="*/ 4887637 h 9829782"/>
              <a:gd name="connsiteX18-14055" fmla="*/ 1940719 w 2285560"/>
              <a:gd name="connsiteY18-14056" fmla="*/ 4887637 h 9829782"/>
              <a:gd name="connsiteX19-14057" fmla="*/ 2107406 w 2285560"/>
              <a:gd name="connsiteY19-14058" fmla="*/ 4689993 h 9829782"/>
              <a:gd name="connsiteX20-14059" fmla="*/ 2141198 w 2285560"/>
              <a:gd name="connsiteY20-14060" fmla="*/ 348407 h 9829782"/>
              <a:gd name="connsiteX21-14061" fmla="*/ 2017710 w 2285560"/>
              <a:gd name="connsiteY21-14062" fmla="*/ 171175 h 9829782"/>
              <a:gd name="connsiteX22-14063" fmla="*/ 2020885 w 2285560"/>
              <a:gd name="connsiteY22-14064" fmla="*/ 519 h 9829782"/>
              <a:gd name="connsiteX23-14065" fmla="*/ 2226467 w 2285560"/>
              <a:gd name="connsiteY23-14066" fmla="*/ 41791 h 9829782"/>
              <a:gd name="connsiteX24-14067" fmla="*/ 2285545 w 2285560"/>
              <a:gd name="connsiteY24-14068" fmla="*/ 172875 h 9829782"/>
              <a:gd name="connsiteX25-14069" fmla="*/ 2266950 w 2285560"/>
              <a:gd name="connsiteY25-14070" fmla="*/ 4882875 h 9829782"/>
              <a:gd name="connsiteX26-14071" fmla="*/ 2124074 w 2285560"/>
              <a:gd name="connsiteY26-14072" fmla="*/ 5044800 h 9829782"/>
              <a:gd name="connsiteX27-14073" fmla="*/ 1881186 w 2285560"/>
              <a:gd name="connsiteY27-14074" fmla="*/ 5128143 h 9829782"/>
              <a:gd name="connsiteX28-14075" fmla="*/ 1874042 w 2285560"/>
              <a:gd name="connsiteY28-14076" fmla="*/ 5323404 h 9829782"/>
              <a:gd name="connsiteX29-14077" fmla="*/ 1874042 w 2285560"/>
              <a:gd name="connsiteY29-14078" fmla="*/ 9829782 h 9829782"/>
              <a:gd name="connsiteX30-14079" fmla="*/ 921542 w 2285560"/>
              <a:gd name="connsiteY30-14080" fmla="*/ 9829782 h 9829782"/>
              <a:gd name="connsiteX31-14081" fmla="*/ 921542 w 2285560"/>
              <a:gd name="connsiteY31-14082" fmla="*/ 5323404 h 9829782"/>
              <a:gd name="connsiteX0-14083" fmla="*/ 921542 w 2285560"/>
              <a:gd name="connsiteY0-14084" fmla="*/ 5323404 h 9829782"/>
              <a:gd name="connsiteX1-14085" fmla="*/ 795336 w 2285560"/>
              <a:gd name="connsiteY1-14086" fmla="*/ 5194817 h 9829782"/>
              <a:gd name="connsiteX2-14087" fmla="*/ 230979 w 2285560"/>
              <a:gd name="connsiteY2-14088" fmla="*/ 5197199 h 9829782"/>
              <a:gd name="connsiteX3-14089" fmla="*/ 57149 w 2285560"/>
              <a:gd name="connsiteY3-14090" fmla="*/ 5116235 h 9829782"/>
              <a:gd name="connsiteX4-14091" fmla="*/ 0 w 2285560"/>
              <a:gd name="connsiteY4-14092" fmla="*/ 4937642 h 9829782"/>
              <a:gd name="connsiteX5-14093" fmla="*/ 11906 w 2285560"/>
              <a:gd name="connsiteY5-14094" fmla="*/ 2051566 h 9829782"/>
              <a:gd name="connsiteX6-14095" fmla="*/ 64293 w 2285560"/>
              <a:gd name="connsiteY6-14096" fmla="*/ 1896785 h 9829782"/>
              <a:gd name="connsiteX7-14097" fmla="*/ 200025 w 2285560"/>
              <a:gd name="connsiteY7-14098" fmla="*/ 1846781 h 9829782"/>
              <a:gd name="connsiteX8-14099" fmla="*/ 1473994 w 2285560"/>
              <a:gd name="connsiteY8-14100" fmla="*/ 1844398 h 9829782"/>
              <a:gd name="connsiteX9-14101" fmla="*/ 1483518 w 2285560"/>
              <a:gd name="connsiteY9-14102" fmla="*/ 2011086 h 9829782"/>
              <a:gd name="connsiteX10-14103" fmla="*/ 328612 w 2285560"/>
              <a:gd name="connsiteY10-14104" fmla="*/ 2022994 h 9829782"/>
              <a:gd name="connsiteX11-14105" fmla="*/ 214313 w 2285560"/>
              <a:gd name="connsiteY11-14106" fmla="*/ 2042040 h 9829782"/>
              <a:gd name="connsiteX12-14107" fmla="*/ 183356 w 2285560"/>
              <a:gd name="connsiteY12-14108" fmla="*/ 2142057 h 9829782"/>
              <a:gd name="connsiteX13-14109" fmla="*/ 176211 w 2285560"/>
              <a:gd name="connsiteY13-14110" fmla="*/ 4835249 h 9829782"/>
              <a:gd name="connsiteX14-14111" fmla="*/ 219073 w 2285560"/>
              <a:gd name="connsiteY14-14112" fmla="*/ 4944785 h 9829782"/>
              <a:gd name="connsiteX15-14113" fmla="*/ 333375 w 2285560"/>
              <a:gd name="connsiteY15-14114" fmla="*/ 5020987 h 9829782"/>
              <a:gd name="connsiteX16-14115" fmla="*/ 802481 w 2285560"/>
              <a:gd name="connsiteY16-14116" fmla="*/ 5020986 h 9829782"/>
              <a:gd name="connsiteX17-14117" fmla="*/ 1012030 w 2285560"/>
              <a:gd name="connsiteY17-14118" fmla="*/ 4887637 h 9829782"/>
              <a:gd name="connsiteX18-14119" fmla="*/ 1940719 w 2285560"/>
              <a:gd name="connsiteY18-14120" fmla="*/ 4887637 h 9829782"/>
              <a:gd name="connsiteX19-14121" fmla="*/ 2107406 w 2285560"/>
              <a:gd name="connsiteY19-14122" fmla="*/ 4689993 h 9829782"/>
              <a:gd name="connsiteX20-14123" fmla="*/ 2141198 w 2285560"/>
              <a:gd name="connsiteY20-14124" fmla="*/ 348407 h 9829782"/>
              <a:gd name="connsiteX21-14125" fmla="*/ 2017710 w 2285560"/>
              <a:gd name="connsiteY21-14126" fmla="*/ 171175 h 9829782"/>
              <a:gd name="connsiteX22-14127" fmla="*/ 2020885 w 2285560"/>
              <a:gd name="connsiteY22-14128" fmla="*/ 519 h 9829782"/>
              <a:gd name="connsiteX23-14129" fmla="*/ 2226467 w 2285560"/>
              <a:gd name="connsiteY23-14130" fmla="*/ 41791 h 9829782"/>
              <a:gd name="connsiteX24-14131" fmla="*/ 2285545 w 2285560"/>
              <a:gd name="connsiteY24-14132" fmla="*/ 172875 h 9829782"/>
              <a:gd name="connsiteX25-14133" fmla="*/ 2266950 w 2285560"/>
              <a:gd name="connsiteY25-14134" fmla="*/ 4882875 h 9829782"/>
              <a:gd name="connsiteX26-14135" fmla="*/ 2124074 w 2285560"/>
              <a:gd name="connsiteY26-14136" fmla="*/ 5044800 h 9829782"/>
              <a:gd name="connsiteX27-14137" fmla="*/ 1881186 w 2285560"/>
              <a:gd name="connsiteY27-14138" fmla="*/ 5128143 h 9829782"/>
              <a:gd name="connsiteX28-14139" fmla="*/ 1874042 w 2285560"/>
              <a:gd name="connsiteY28-14140" fmla="*/ 5323404 h 9829782"/>
              <a:gd name="connsiteX29-14141" fmla="*/ 1874042 w 2285560"/>
              <a:gd name="connsiteY29-14142" fmla="*/ 9829782 h 9829782"/>
              <a:gd name="connsiteX30-14143" fmla="*/ 921542 w 2285560"/>
              <a:gd name="connsiteY30-14144" fmla="*/ 9829782 h 9829782"/>
              <a:gd name="connsiteX31-14145" fmla="*/ 921542 w 2285560"/>
              <a:gd name="connsiteY31-14146" fmla="*/ 5323404 h 9829782"/>
              <a:gd name="connsiteX0-14147" fmla="*/ 921542 w 2285560"/>
              <a:gd name="connsiteY0-14148" fmla="*/ 5323404 h 9829782"/>
              <a:gd name="connsiteX1-14149" fmla="*/ 795336 w 2285560"/>
              <a:gd name="connsiteY1-14150" fmla="*/ 5194817 h 9829782"/>
              <a:gd name="connsiteX2-14151" fmla="*/ 230979 w 2285560"/>
              <a:gd name="connsiteY2-14152" fmla="*/ 5197199 h 9829782"/>
              <a:gd name="connsiteX3-14153" fmla="*/ 57149 w 2285560"/>
              <a:gd name="connsiteY3-14154" fmla="*/ 5116235 h 9829782"/>
              <a:gd name="connsiteX4-14155" fmla="*/ 0 w 2285560"/>
              <a:gd name="connsiteY4-14156" fmla="*/ 4937642 h 9829782"/>
              <a:gd name="connsiteX5-14157" fmla="*/ 11906 w 2285560"/>
              <a:gd name="connsiteY5-14158" fmla="*/ 2051566 h 9829782"/>
              <a:gd name="connsiteX6-14159" fmla="*/ 64293 w 2285560"/>
              <a:gd name="connsiteY6-14160" fmla="*/ 1896785 h 9829782"/>
              <a:gd name="connsiteX7-14161" fmla="*/ 200025 w 2285560"/>
              <a:gd name="connsiteY7-14162" fmla="*/ 1846781 h 9829782"/>
              <a:gd name="connsiteX8-14163" fmla="*/ 1473994 w 2285560"/>
              <a:gd name="connsiteY8-14164" fmla="*/ 1844398 h 9829782"/>
              <a:gd name="connsiteX9-14165" fmla="*/ 1483518 w 2285560"/>
              <a:gd name="connsiteY9-14166" fmla="*/ 2011086 h 9829782"/>
              <a:gd name="connsiteX10-14167" fmla="*/ 328612 w 2285560"/>
              <a:gd name="connsiteY10-14168" fmla="*/ 2022994 h 9829782"/>
              <a:gd name="connsiteX11-14169" fmla="*/ 214313 w 2285560"/>
              <a:gd name="connsiteY11-14170" fmla="*/ 2042040 h 9829782"/>
              <a:gd name="connsiteX12-14171" fmla="*/ 183356 w 2285560"/>
              <a:gd name="connsiteY12-14172" fmla="*/ 2142057 h 9829782"/>
              <a:gd name="connsiteX13-14173" fmla="*/ 176211 w 2285560"/>
              <a:gd name="connsiteY13-14174" fmla="*/ 4835249 h 9829782"/>
              <a:gd name="connsiteX14-14175" fmla="*/ 219073 w 2285560"/>
              <a:gd name="connsiteY14-14176" fmla="*/ 4944785 h 9829782"/>
              <a:gd name="connsiteX15-14177" fmla="*/ 333375 w 2285560"/>
              <a:gd name="connsiteY15-14178" fmla="*/ 5020987 h 9829782"/>
              <a:gd name="connsiteX16-14179" fmla="*/ 802481 w 2285560"/>
              <a:gd name="connsiteY16-14180" fmla="*/ 5020986 h 9829782"/>
              <a:gd name="connsiteX17-14181" fmla="*/ 1012030 w 2285560"/>
              <a:gd name="connsiteY17-14182" fmla="*/ 4887637 h 9829782"/>
              <a:gd name="connsiteX18-14183" fmla="*/ 1940719 w 2285560"/>
              <a:gd name="connsiteY18-14184" fmla="*/ 4887637 h 9829782"/>
              <a:gd name="connsiteX19-14185" fmla="*/ 2107406 w 2285560"/>
              <a:gd name="connsiteY19-14186" fmla="*/ 4689993 h 9829782"/>
              <a:gd name="connsiteX20-14187" fmla="*/ 2141198 w 2285560"/>
              <a:gd name="connsiteY20-14188" fmla="*/ 348407 h 9829782"/>
              <a:gd name="connsiteX21-14189" fmla="*/ 2017710 w 2285560"/>
              <a:gd name="connsiteY21-14190" fmla="*/ 171175 h 9829782"/>
              <a:gd name="connsiteX22-14191" fmla="*/ 2020885 w 2285560"/>
              <a:gd name="connsiteY22-14192" fmla="*/ 519 h 9829782"/>
              <a:gd name="connsiteX23-14193" fmla="*/ 2226467 w 2285560"/>
              <a:gd name="connsiteY23-14194" fmla="*/ 41791 h 9829782"/>
              <a:gd name="connsiteX24-14195" fmla="*/ 2285545 w 2285560"/>
              <a:gd name="connsiteY24-14196" fmla="*/ 172875 h 9829782"/>
              <a:gd name="connsiteX25-14197" fmla="*/ 2266950 w 2285560"/>
              <a:gd name="connsiteY25-14198" fmla="*/ 4882875 h 9829782"/>
              <a:gd name="connsiteX26-14199" fmla="*/ 2124074 w 2285560"/>
              <a:gd name="connsiteY26-14200" fmla="*/ 5044800 h 9829782"/>
              <a:gd name="connsiteX27-14201" fmla="*/ 1881186 w 2285560"/>
              <a:gd name="connsiteY27-14202" fmla="*/ 5128143 h 9829782"/>
              <a:gd name="connsiteX28-14203" fmla="*/ 1874042 w 2285560"/>
              <a:gd name="connsiteY28-14204" fmla="*/ 5323404 h 9829782"/>
              <a:gd name="connsiteX29-14205" fmla="*/ 1874042 w 2285560"/>
              <a:gd name="connsiteY29-14206" fmla="*/ 9829782 h 9829782"/>
              <a:gd name="connsiteX30-14207" fmla="*/ 921542 w 2285560"/>
              <a:gd name="connsiteY30-14208" fmla="*/ 9829782 h 9829782"/>
              <a:gd name="connsiteX31-14209" fmla="*/ 921542 w 2285560"/>
              <a:gd name="connsiteY31-14210" fmla="*/ 5323404 h 9829782"/>
              <a:gd name="connsiteX0-14211" fmla="*/ 921542 w 2285560"/>
              <a:gd name="connsiteY0-14212" fmla="*/ 5323404 h 9829782"/>
              <a:gd name="connsiteX1-14213" fmla="*/ 795336 w 2285560"/>
              <a:gd name="connsiteY1-14214" fmla="*/ 5194817 h 9829782"/>
              <a:gd name="connsiteX2-14215" fmla="*/ 230979 w 2285560"/>
              <a:gd name="connsiteY2-14216" fmla="*/ 5197199 h 9829782"/>
              <a:gd name="connsiteX3-14217" fmla="*/ 57149 w 2285560"/>
              <a:gd name="connsiteY3-14218" fmla="*/ 5116235 h 9829782"/>
              <a:gd name="connsiteX4-14219" fmla="*/ 0 w 2285560"/>
              <a:gd name="connsiteY4-14220" fmla="*/ 4937642 h 9829782"/>
              <a:gd name="connsiteX5-14221" fmla="*/ 11906 w 2285560"/>
              <a:gd name="connsiteY5-14222" fmla="*/ 2051566 h 9829782"/>
              <a:gd name="connsiteX6-14223" fmla="*/ 64293 w 2285560"/>
              <a:gd name="connsiteY6-14224" fmla="*/ 1896785 h 9829782"/>
              <a:gd name="connsiteX7-14225" fmla="*/ 200025 w 2285560"/>
              <a:gd name="connsiteY7-14226" fmla="*/ 1846781 h 9829782"/>
              <a:gd name="connsiteX8-14227" fmla="*/ 1473994 w 2285560"/>
              <a:gd name="connsiteY8-14228" fmla="*/ 1844398 h 9829782"/>
              <a:gd name="connsiteX9-14229" fmla="*/ 1483518 w 2285560"/>
              <a:gd name="connsiteY9-14230" fmla="*/ 2011086 h 9829782"/>
              <a:gd name="connsiteX10-14231" fmla="*/ 328612 w 2285560"/>
              <a:gd name="connsiteY10-14232" fmla="*/ 2022994 h 9829782"/>
              <a:gd name="connsiteX11-14233" fmla="*/ 214313 w 2285560"/>
              <a:gd name="connsiteY11-14234" fmla="*/ 2042040 h 9829782"/>
              <a:gd name="connsiteX12-14235" fmla="*/ 183356 w 2285560"/>
              <a:gd name="connsiteY12-14236" fmla="*/ 2142057 h 9829782"/>
              <a:gd name="connsiteX13-14237" fmla="*/ 176211 w 2285560"/>
              <a:gd name="connsiteY13-14238" fmla="*/ 4835249 h 9829782"/>
              <a:gd name="connsiteX14-14239" fmla="*/ 219073 w 2285560"/>
              <a:gd name="connsiteY14-14240" fmla="*/ 4944785 h 9829782"/>
              <a:gd name="connsiteX15-14241" fmla="*/ 333375 w 2285560"/>
              <a:gd name="connsiteY15-14242" fmla="*/ 5020987 h 9829782"/>
              <a:gd name="connsiteX16-14243" fmla="*/ 802481 w 2285560"/>
              <a:gd name="connsiteY16-14244" fmla="*/ 5020986 h 9829782"/>
              <a:gd name="connsiteX17-14245" fmla="*/ 1012030 w 2285560"/>
              <a:gd name="connsiteY17-14246" fmla="*/ 4887637 h 9829782"/>
              <a:gd name="connsiteX18-14247" fmla="*/ 1940719 w 2285560"/>
              <a:gd name="connsiteY18-14248" fmla="*/ 4887637 h 9829782"/>
              <a:gd name="connsiteX19-14249" fmla="*/ 2107406 w 2285560"/>
              <a:gd name="connsiteY19-14250" fmla="*/ 4689993 h 9829782"/>
              <a:gd name="connsiteX20-14251" fmla="*/ 2141198 w 2285560"/>
              <a:gd name="connsiteY20-14252" fmla="*/ 348407 h 9829782"/>
              <a:gd name="connsiteX21-14253" fmla="*/ 2017710 w 2285560"/>
              <a:gd name="connsiteY21-14254" fmla="*/ 171175 h 9829782"/>
              <a:gd name="connsiteX22-14255" fmla="*/ 2020885 w 2285560"/>
              <a:gd name="connsiteY22-14256" fmla="*/ 519 h 9829782"/>
              <a:gd name="connsiteX23-14257" fmla="*/ 2226467 w 2285560"/>
              <a:gd name="connsiteY23-14258" fmla="*/ 41791 h 9829782"/>
              <a:gd name="connsiteX24-14259" fmla="*/ 2285545 w 2285560"/>
              <a:gd name="connsiteY24-14260" fmla="*/ 172875 h 9829782"/>
              <a:gd name="connsiteX25-14261" fmla="*/ 2266950 w 2285560"/>
              <a:gd name="connsiteY25-14262" fmla="*/ 4882875 h 9829782"/>
              <a:gd name="connsiteX26-14263" fmla="*/ 2124074 w 2285560"/>
              <a:gd name="connsiteY26-14264" fmla="*/ 5044800 h 9829782"/>
              <a:gd name="connsiteX27-14265" fmla="*/ 1881186 w 2285560"/>
              <a:gd name="connsiteY27-14266" fmla="*/ 5128143 h 9829782"/>
              <a:gd name="connsiteX28-14267" fmla="*/ 1874042 w 2285560"/>
              <a:gd name="connsiteY28-14268" fmla="*/ 5323404 h 9829782"/>
              <a:gd name="connsiteX29-14269" fmla="*/ 1874042 w 2285560"/>
              <a:gd name="connsiteY29-14270" fmla="*/ 9829782 h 9829782"/>
              <a:gd name="connsiteX30-14271" fmla="*/ 921542 w 2285560"/>
              <a:gd name="connsiteY30-14272" fmla="*/ 9829782 h 9829782"/>
              <a:gd name="connsiteX31-14273" fmla="*/ 921542 w 2285560"/>
              <a:gd name="connsiteY31-14274" fmla="*/ 5323404 h 9829782"/>
              <a:gd name="connsiteX0-14275" fmla="*/ 921542 w 2285560"/>
              <a:gd name="connsiteY0-14276" fmla="*/ 5323404 h 9829782"/>
              <a:gd name="connsiteX1-14277" fmla="*/ 795336 w 2285560"/>
              <a:gd name="connsiteY1-14278" fmla="*/ 5194817 h 9829782"/>
              <a:gd name="connsiteX2-14279" fmla="*/ 230979 w 2285560"/>
              <a:gd name="connsiteY2-14280" fmla="*/ 5197199 h 9829782"/>
              <a:gd name="connsiteX3-14281" fmla="*/ 57149 w 2285560"/>
              <a:gd name="connsiteY3-14282" fmla="*/ 5116235 h 9829782"/>
              <a:gd name="connsiteX4-14283" fmla="*/ 0 w 2285560"/>
              <a:gd name="connsiteY4-14284" fmla="*/ 4937642 h 9829782"/>
              <a:gd name="connsiteX5-14285" fmla="*/ 11906 w 2285560"/>
              <a:gd name="connsiteY5-14286" fmla="*/ 2051566 h 9829782"/>
              <a:gd name="connsiteX6-14287" fmla="*/ 64293 w 2285560"/>
              <a:gd name="connsiteY6-14288" fmla="*/ 1896785 h 9829782"/>
              <a:gd name="connsiteX7-14289" fmla="*/ 200025 w 2285560"/>
              <a:gd name="connsiteY7-14290" fmla="*/ 1846781 h 9829782"/>
              <a:gd name="connsiteX8-14291" fmla="*/ 1473994 w 2285560"/>
              <a:gd name="connsiteY8-14292" fmla="*/ 1844398 h 9829782"/>
              <a:gd name="connsiteX9-14293" fmla="*/ 1483518 w 2285560"/>
              <a:gd name="connsiteY9-14294" fmla="*/ 2011086 h 9829782"/>
              <a:gd name="connsiteX10-14295" fmla="*/ 328612 w 2285560"/>
              <a:gd name="connsiteY10-14296" fmla="*/ 2022994 h 9829782"/>
              <a:gd name="connsiteX11-14297" fmla="*/ 214313 w 2285560"/>
              <a:gd name="connsiteY11-14298" fmla="*/ 2042040 h 9829782"/>
              <a:gd name="connsiteX12-14299" fmla="*/ 183356 w 2285560"/>
              <a:gd name="connsiteY12-14300" fmla="*/ 2142057 h 9829782"/>
              <a:gd name="connsiteX13-14301" fmla="*/ 176211 w 2285560"/>
              <a:gd name="connsiteY13-14302" fmla="*/ 4835249 h 9829782"/>
              <a:gd name="connsiteX14-14303" fmla="*/ 219073 w 2285560"/>
              <a:gd name="connsiteY14-14304" fmla="*/ 4944785 h 9829782"/>
              <a:gd name="connsiteX15-14305" fmla="*/ 333375 w 2285560"/>
              <a:gd name="connsiteY15-14306" fmla="*/ 5020987 h 9829782"/>
              <a:gd name="connsiteX16-14307" fmla="*/ 802481 w 2285560"/>
              <a:gd name="connsiteY16-14308" fmla="*/ 5020986 h 9829782"/>
              <a:gd name="connsiteX17-14309" fmla="*/ 1012030 w 2285560"/>
              <a:gd name="connsiteY17-14310" fmla="*/ 4887637 h 9829782"/>
              <a:gd name="connsiteX18-14311" fmla="*/ 1940719 w 2285560"/>
              <a:gd name="connsiteY18-14312" fmla="*/ 4887637 h 9829782"/>
              <a:gd name="connsiteX19-14313" fmla="*/ 2107406 w 2285560"/>
              <a:gd name="connsiteY19-14314" fmla="*/ 4689993 h 9829782"/>
              <a:gd name="connsiteX20-14315" fmla="*/ 2141198 w 2285560"/>
              <a:gd name="connsiteY20-14316" fmla="*/ 348407 h 9829782"/>
              <a:gd name="connsiteX21-14317" fmla="*/ 2017710 w 2285560"/>
              <a:gd name="connsiteY21-14318" fmla="*/ 171175 h 9829782"/>
              <a:gd name="connsiteX22-14319" fmla="*/ 2020885 w 2285560"/>
              <a:gd name="connsiteY22-14320" fmla="*/ 519 h 9829782"/>
              <a:gd name="connsiteX23-14321" fmla="*/ 2226467 w 2285560"/>
              <a:gd name="connsiteY23-14322" fmla="*/ 41791 h 9829782"/>
              <a:gd name="connsiteX24-14323" fmla="*/ 2285545 w 2285560"/>
              <a:gd name="connsiteY24-14324" fmla="*/ 172875 h 9829782"/>
              <a:gd name="connsiteX25-14325" fmla="*/ 2266950 w 2285560"/>
              <a:gd name="connsiteY25-14326" fmla="*/ 4882875 h 9829782"/>
              <a:gd name="connsiteX26-14327" fmla="*/ 2124074 w 2285560"/>
              <a:gd name="connsiteY26-14328" fmla="*/ 5044800 h 9829782"/>
              <a:gd name="connsiteX27-14329" fmla="*/ 1881186 w 2285560"/>
              <a:gd name="connsiteY27-14330" fmla="*/ 5128143 h 9829782"/>
              <a:gd name="connsiteX28-14331" fmla="*/ 1874042 w 2285560"/>
              <a:gd name="connsiteY28-14332" fmla="*/ 5323404 h 9829782"/>
              <a:gd name="connsiteX29-14333" fmla="*/ 1874042 w 2285560"/>
              <a:gd name="connsiteY29-14334" fmla="*/ 9829782 h 9829782"/>
              <a:gd name="connsiteX30-14335" fmla="*/ 921542 w 2285560"/>
              <a:gd name="connsiteY30-14336" fmla="*/ 9829782 h 9829782"/>
              <a:gd name="connsiteX31-14337" fmla="*/ 921542 w 2285560"/>
              <a:gd name="connsiteY31-14338" fmla="*/ 5323404 h 9829782"/>
              <a:gd name="connsiteX0-14339" fmla="*/ 921542 w 2285560"/>
              <a:gd name="connsiteY0-14340" fmla="*/ 5323153 h 9829531"/>
              <a:gd name="connsiteX1-14341" fmla="*/ 795336 w 2285560"/>
              <a:gd name="connsiteY1-14342" fmla="*/ 5194566 h 9829531"/>
              <a:gd name="connsiteX2-14343" fmla="*/ 230979 w 2285560"/>
              <a:gd name="connsiteY2-14344" fmla="*/ 5196948 h 9829531"/>
              <a:gd name="connsiteX3-14345" fmla="*/ 57149 w 2285560"/>
              <a:gd name="connsiteY3-14346" fmla="*/ 5115984 h 9829531"/>
              <a:gd name="connsiteX4-14347" fmla="*/ 0 w 2285560"/>
              <a:gd name="connsiteY4-14348" fmla="*/ 4937391 h 9829531"/>
              <a:gd name="connsiteX5-14349" fmla="*/ 11906 w 2285560"/>
              <a:gd name="connsiteY5-14350" fmla="*/ 2051315 h 9829531"/>
              <a:gd name="connsiteX6-14351" fmla="*/ 64293 w 2285560"/>
              <a:gd name="connsiteY6-14352" fmla="*/ 1896534 h 9829531"/>
              <a:gd name="connsiteX7-14353" fmla="*/ 200025 w 2285560"/>
              <a:gd name="connsiteY7-14354" fmla="*/ 1846530 h 9829531"/>
              <a:gd name="connsiteX8-14355" fmla="*/ 1473994 w 2285560"/>
              <a:gd name="connsiteY8-14356" fmla="*/ 1844147 h 9829531"/>
              <a:gd name="connsiteX9-14357" fmla="*/ 1483518 w 2285560"/>
              <a:gd name="connsiteY9-14358" fmla="*/ 2010835 h 9829531"/>
              <a:gd name="connsiteX10-14359" fmla="*/ 328612 w 2285560"/>
              <a:gd name="connsiteY10-14360" fmla="*/ 2022743 h 9829531"/>
              <a:gd name="connsiteX11-14361" fmla="*/ 214313 w 2285560"/>
              <a:gd name="connsiteY11-14362" fmla="*/ 2041789 h 9829531"/>
              <a:gd name="connsiteX12-14363" fmla="*/ 183356 w 2285560"/>
              <a:gd name="connsiteY12-14364" fmla="*/ 2141806 h 9829531"/>
              <a:gd name="connsiteX13-14365" fmla="*/ 176211 w 2285560"/>
              <a:gd name="connsiteY13-14366" fmla="*/ 4834998 h 9829531"/>
              <a:gd name="connsiteX14-14367" fmla="*/ 219073 w 2285560"/>
              <a:gd name="connsiteY14-14368" fmla="*/ 4944534 h 9829531"/>
              <a:gd name="connsiteX15-14369" fmla="*/ 333375 w 2285560"/>
              <a:gd name="connsiteY15-14370" fmla="*/ 5020736 h 9829531"/>
              <a:gd name="connsiteX16-14371" fmla="*/ 802481 w 2285560"/>
              <a:gd name="connsiteY16-14372" fmla="*/ 5020735 h 9829531"/>
              <a:gd name="connsiteX17-14373" fmla="*/ 1012030 w 2285560"/>
              <a:gd name="connsiteY17-14374" fmla="*/ 4887386 h 9829531"/>
              <a:gd name="connsiteX18-14375" fmla="*/ 1940719 w 2285560"/>
              <a:gd name="connsiteY18-14376" fmla="*/ 4887386 h 9829531"/>
              <a:gd name="connsiteX19-14377" fmla="*/ 2107406 w 2285560"/>
              <a:gd name="connsiteY19-14378" fmla="*/ 4689742 h 9829531"/>
              <a:gd name="connsiteX20-14379" fmla="*/ 2141198 w 2285560"/>
              <a:gd name="connsiteY20-14380" fmla="*/ 348156 h 9829531"/>
              <a:gd name="connsiteX21-14381" fmla="*/ 2017710 w 2285560"/>
              <a:gd name="connsiteY21-14382" fmla="*/ 170924 h 9829531"/>
              <a:gd name="connsiteX22-14383" fmla="*/ 2020885 w 2285560"/>
              <a:gd name="connsiteY22-14384" fmla="*/ 268 h 9829531"/>
              <a:gd name="connsiteX23-14385" fmla="*/ 2205036 w 2285560"/>
              <a:gd name="connsiteY23-14386" fmla="*/ 51065 h 9829531"/>
              <a:gd name="connsiteX24-14387" fmla="*/ 2285545 w 2285560"/>
              <a:gd name="connsiteY24-14388" fmla="*/ 172624 h 9829531"/>
              <a:gd name="connsiteX25-14389" fmla="*/ 2266950 w 2285560"/>
              <a:gd name="connsiteY25-14390" fmla="*/ 4882624 h 9829531"/>
              <a:gd name="connsiteX26-14391" fmla="*/ 2124074 w 2285560"/>
              <a:gd name="connsiteY26-14392" fmla="*/ 5044549 h 9829531"/>
              <a:gd name="connsiteX27-14393" fmla="*/ 1881186 w 2285560"/>
              <a:gd name="connsiteY27-14394" fmla="*/ 5127892 h 9829531"/>
              <a:gd name="connsiteX28-14395" fmla="*/ 1874042 w 2285560"/>
              <a:gd name="connsiteY28-14396" fmla="*/ 5323153 h 9829531"/>
              <a:gd name="connsiteX29-14397" fmla="*/ 1874042 w 2285560"/>
              <a:gd name="connsiteY29-14398" fmla="*/ 9829531 h 9829531"/>
              <a:gd name="connsiteX30-14399" fmla="*/ 921542 w 2285560"/>
              <a:gd name="connsiteY30-14400" fmla="*/ 9829531 h 9829531"/>
              <a:gd name="connsiteX31-14401" fmla="*/ 921542 w 2285560"/>
              <a:gd name="connsiteY31-14402" fmla="*/ 5323153 h 9829531"/>
              <a:gd name="connsiteX0-14403" fmla="*/ 921542 w 2285560"/>
              <a:gd name="connsiteY0-14404" fmla="*/ 5323238 h 9829616"/>
              <a:gd name="connsiteX1-14405" fmla="*/ 795336 w 2285560"/>
              <a:gd name="connsiteY1-14406" fmla="*/ 5194651 h 9829616"/>
              <a:gd name="connsiteX2-14407" fmla="*/ 230979 w 2285560"/>
              <a:gd name="connsiteY2-14408" fmla="*/ 5197033 h 9829616"/>
              <a:gd name="connsiteX3-14409" fmla="*/ 57149 w 2285560"/>
              <a:gd name="connsiteY3-14410" fmla="*/ 5116069 h 9829616"/>
              <a:gd name="connsiteX4-14411" fmla="*/ 0 w 2285560"/>
              <a:gd name="connsiteY4-14412" fmla="*/ 4937476 h 9829616"/>
              <a:gd name="connsiteX5-14413" fmla="*/ 11906 w 2285560"/>
              <a:gd name="connsiteY5-14414" fmla="*/ 2051400 h 9829616"/>
              <a:gd name="connsiteX6-14415" fmla="*/ 64293 w 2285560"/>
              <a:gd name="connsiteY6-14416" fmla="*/ 1896619 h 9829616"/>
              <a:gd name="connsiteX7-14417" fmla="*/ 200025 w 2285560"/>
              <a:gd name="connsiteY7-14418" fmla="*/ 1846615 h 9829616"/>
              <a:gd name="connsiteX8-14419" fmla="*/ 1473994 w 2285560"/>
              <a:gd name="connsiteY8-14420" fmla="*/ 1844232 h 9829616"/>
              <a:gd name="connsiteX9-14421" fmla="*/ 1483518 w 2285560"/>
              <a:gd name="connsiteY9-14422" fmla="*/ 2010920 h 9829616"/>
              <a:gd name="connsiteX10-14423" fmla="*/ 328612 w 2285560"/>
              <a:gd name="connsiteY10-14424" fmla="*/ 2022828 h 9829616"/>
              <a:gd name="connsiteX11-14425" fmla="*/ 214313 w 2285560"/>
              <a:gd name="connsiteY11-14426" fmla="*/ 2041874 h 9829616"/>
              <a:gd name="connsiteX12-14427" fmla="*/ 183356 w 2285560"/>
              <a:gd name="connsiteY12-14428" fmla="*/ 2141891 h 9829616"/>
              <a:gd name="connsiteX13-14429" fmla="*/ 176211 w 2285560"/>
              <a:gd name="connsiteY13-14430" fmla="*/ 4835083 h 9829616"/>
              <a:gd name="connsiteX14-14431" fmla="*/ 219073 w 2285560"/>
              <a:gd name="connsiteY14-14432" fmla="*/ 4944619 h 9829616"/>
              <a:gd name="connsiteX15-14433" fmla="*/ 333375 w 2285560"/>
              <a:gd name="connsiteY15-14434" fmla="*/ 5020821 h 9829616"/>
              <a:gd name="connsiteX16-14435" fmla="*/ 802481 w 2285560"/>
              <a:gd name="connsiteY16-14436" fmla="*/ 5020820 h 9829616"/>
              <a:gd name="connsiteX17-14437" fmla="*/ 1012030 w 2285560"/>
              <a:gd name="connsiteY17-14438" fmla="*/ 4887471 h 9829616"/>
              <a:gd name="connsiteX18-14439" fmla="*/ 1940719 w 2285560"/>
              <a:gd name="connsiteY18-14440" fmla="*/ 4887471 h 9829616"/>
              <a:gd name="connsiteX19-14441" fmla="*/ 2107406 w 2285560"/>
              <a:gd name="connsiteY19-14442" fmla="*/ 4689827 h 9829616"/>
              <a:gd name="connsiteX20-14443" fmla="*/ 2141198 w 2285560"/>
              <a:gd name="connsiteY20-14444" fmla="*/ 348241 h 9829616"/>
              <a:gd name="connsiteX21-14445" fmla="*/ 2017710 w 2285560"/>
              <a:gd name="connsiteY21-14446" fmla="*/ 171009 h 9829616"/>
              <a:gd name="connsiteX22-14447" fmla="*/ 2020885 w 2285560"/>
              <a:gd name="connsiteY22-14448" fmla="*/ 353 h 9829616"/>
              <a:gd name="connsiteX23-14449" fmla="*/ 2205036 w 2285560"/>
              <a:gd name="connsiteY23-14450" fmla="*/ 51150 h 9829616"/>
              <a:gd name="connsiteX24-14451" fmla="*/ 2285545 w 2285560"/>
              <a:gd name="connsiteY24-14452" fmla="*/ 172709 h 9829616"/>
              <a:gd name="connsiteX25-14453" fmla="*/ 2266950 w 2285560"/>
              <a:gd name="connsiteY25-14454" fmla="*/ 4882709 h 9829616"/>
              <a:gd name="connsiteX26-14455" fmla="*/ 2124074 w 2285560"/>
              <a:gd name="connsiteY26-14456" fmla="*/ 5044634 h 9829616"/>
              <a:gd name="connsiteX27-14457" fmla="*/ 1881186 w 2285560"/>
              <a:gd name="connsiteY27-14458" fmla="*/ 5127977 h 9829616"/>
              <a:gd name="connsiteX28-14459" fmla="*/ 1874042 w 2285560"/>
              <a:gd name="connsiteY28-14460" fmla="*/ 5323238 h 9829616"/>
              <a:gd name="connsiteX29-14461" fmla="*/ 1874042 w 2285560"/>
              <a:gd name="connsiteY29-14462" fmla="*/ 9829616 h 9829616"/>
              <a:gd name="connsiteX30-14463" fmla="*/ 921542 w 2285560"/>
              <a:gd name="connsiteY30-14464" fmla="*/ 9829616 h 9829616"/>
              <a:gd name="connsiteX31-14465" fmla="*/ 921542 w 2285560"/>
              <a:gd name="connsiteY31-14466" fmla="*/ 5323238 h 9829616"/>
              <a:gd name="connsiteX0-14467" fmla="*/ 921542 w 2285560"/>
              <a:gd name="connsiteY0-14468" fmla="*/ 5322885 h 9829263"/>
              <a:gd name="connsiteX1-14469" fmla="*/ 795336 w 2285560"/>
              <a:gd name="connsiteY1-14470" fmla="*/ 5194298 h 9829263"/>
              <a:gd name="connsiteX2-14471" fmla="*/ 230979 w 2285560"/>
              <a:gd name="connsiteY2-14472" fmla="*/ 5196680 h 9829263"/>
              <a:gd name="connsiteX3-14473" fmla="*/ 57149 w 2285560"/>
              <a:gd name="connsiteY3-14474" fmla="*/ 5115716 h 9829263"/>
              <a:gd name="connsiteX4-14475" fmla="*/ 0 w 2285560"/>
              <a:gd name="connsiteY4-14476" fmla="*/ 4937123 h 9829263"/>
              <a:gd name="connsiteX5-14477" fmla="*/ 11906 w 2285560"/>
              <a:gd name="connsiteY5-14478" fmla="*/ 2051047 h 9829263"/>
              <a:gd name="connsiteX6-14479" fmla="*/ 64293 w 2285560"/>
              <a:gd name="connsiteY6-14480" fmla="*/ 1896266 h 9829263"/>
              <a:gd name="connsiteX7-14481" fmla="*/ 200025 w 2285560"/>
              <a:gd name="connsiteY7-14482" fmla="*/ 1846262 h 9829263"/>
              <a:gd name="connsiteX8-14483" fmla="*/ 1473994 w 2285560"/>
              <a:gd name="connsiteY8-14484" fmla="*/ 1843879 h 9829263"/>
              <a:gd name="connsiteX9-14485" fmla="*/ 1483518 w 2285560"/>
              <a:gd name="connsiteY9-14486" fmla="*/ 2010567 h 9829263"/>
              <a:gd name="connsiteX10-14487" fmla="*/ 328612 w 2285560"/>
              <a:gd name="connsiteY10-14488" fmla="*/ 2022475 h 9829263"/>
              <a:gd name="connsiteX11-14489" fmla="*/ 214313 w 2285560"/>
              <a:gd name="connsiteY11-14490" fmla="*/ 2041521 h 9829263"/>
              <a:gd name="connsiteX12-14491" fmla="*/ 183356 w 2285560"/>
              <a:gd name="connsiteY12-14492" fmla="*/ 2141538 h 9829263"/>
              <a:gd name="connsiteX13-14493" fmla="*/ 176211 w 2285560"/>
              <a:gd name="connsiteY13-14494" fmla="*/ 4834730 h 9829263"/>
              <a:gd name="connsiteX14-14495" fmla="*/ 219073 w 2285560"/>
              <a:gd name="connsiteY14-14496" fmla="*/ 4944266 h 9829263"/>
              <a:gd name="connsiteX15-14497" fmla="*/ 333375 w 2285560"/>
              <a:gd name="connsiteY15-14498" fmla="*/ 5020468 h 9829263"/>
              <a:gd name="connsiteX16-14499" fmla="*/ 802481 w 2285560"/>
              <a:gd name="connsiteY16-14500" fmla="*/ 5020467 h 9829263"/>
              <a:gd name="connsiteX17-14501" fmla="*/ 1012030 w 2285560"/>
              <a:gd name="connsiteY17-14502" fmla="*/ 4887118 h 9829263"/>
              <a:gd name="connsiteX18-14503" fmla="*/ 1940719 w 2285560"/>
              <a:gd name="connsiteY18-14504" fmla="*/ 4887118 h 9829263"/>
              <a:gd name="connsiteX19-14505" fmla="*/ 2107406 w 2285560"/>
              <a:gd name="connsiteY19-14506" fmla="*/ 4689474 h 9829263"/>
              <a:gd name="connsiteX20-14507" fmla="*/ 2141198 w 2285560"/>
              <a:gd name="connsiteY20-14508" fmla="*/ 347888 h 9829263"/>
              <a:gd name="connsiteX21-14509" fmla="*/ 2017710 w 2285560"/>
              <a:gd name="connsiteY21-14510" fmla="*/ 170656 h 9829263"/>
              <a:gd name="connsiteX22-14511" fmla="*/ 2020885 w 2285560"/>
              <a:gd name="connsiteY22-14512" fmla="*/ 0 h 9829263"/>
              <a:gd name="connsiteX23-14513" fmla="*/ 2205036 w 2285560"/>
              <a:gd name="connsiteY23-14514" fmla="*/ 50797 h 9829263"/>
              <a:gd name="connsiteX24-14515" fmla="*/ 2285545 w 2285560"/>
              <a:gd name="connsiteY24-14516" fmla="*/ 172356 h 9829263"/>
              <a:gd name="connsiteX25-14517" fmla="*/ 2266950 w 2285560"/>
              <a:gd name="connsiteY25-14518" fmla="*/ 4882356 h 9829263"/>
              <a:gd name="connsiteX26-14519" fmla="*/ 2124074 w 2285560"/>
              <a:gd name="connsiteY26-14520" fmla="*/ 5044281 h 9829263"/>
              <a:gd name="connsiteX27-14521" fmla="*/ 1881186 w 2285560"/>
              <a:gd name="connsiteY27-14522" fmla="*/ 5127624 h 9829263"/>
              <a:gd name="connsiteX28-14523" fmla="*/ 1874042 w 2285560"/>
              <a:gd name="connsiteY28-14524" fmla="*/ 5322885 h 9829263"/>
              <a:gd name="connsiteX29-14525" fmla="*/ 1874042 w 2285560"/>
              <a:gd name="connsiteY29-14526" fmla="*/ 9829263 h 9829263"/>
              <a:gd name="connsiteX30-14527" fmla="*/ 921542 w 2285560"/>
              <a:gd name="connsiteY30-14528" fmla="*/ 9829263 h 9829263"/>
              <a:gd name="connsiteX31-14529" fmla="*/ 921542 w 2285560"/>
              <a:gd name="connsiteY31-14530" fmla="*/ 5322885 h 9829263"/>
              <a:gd name="connsiteX0-14531" fmla="*/ 921542 w 2285684"/>
              <a:gd name="connsiteY0-14532" fmla="*/ 5322885 h 9829263"/>
              <a:gd name="connsiteX1-14533" fmla="*/ 795336 w 2285684"/>
              <a:gd name="connsiteY1-14534" fmla="*/ 5194298 h 9829263"/>
              <a:gd name="connsiteX2-14535" fmla="*/ 230979 w 2285684"/>
              <a:gd name="connsiteY2-14536" fmla="*/ 5196680 h 9829263"/>
              <a:gd name="connsiteX3-14537" fmla="*/ 57149 w 2285684"/>
              <a:gd name="connsiteY3-14538" fmla="*/ 5115716 h 9829263"/>
              <a:gd name="connsiteX4-14539" fmla="*/ 0 w 2285684"/>
              <a:gd name="connsiteY4-14540" fmla="*/ 4937123 h 9829263"/>
              <a:gd name="connsiteX5-14541" fmla="*/ 11906 w 2285684"/>
              <a:gd name="connsiteY5-14542" fmla="*/ 2051047 h 9829263"/>
              <a:gd name="connsiteX6-14543" fmla="*/ 64293 w 2285684"/>
              <a:gd name="connsiteY6-14544" fmla="*/ 1896266 h 9829263"/>
              <a:gd name="connsiteX7-14545" fmla="*/ 200025 w 2285684"/>
              <a:gd name="connsiteY7-14546" fmla="*/ 1846262 h 9829263"/>
              <a:gd name="connsiteX8-14547" fmla="*/ 1473994 w 2285684"/>
              <a:gd name="connsiteY8-14548" fmla="*/ 1843879 h 9829263"/>
              <a:gd name="connsiteX9-14549" fmla="*/ 1483518 w 2285684"/>
              <a:gd name="connsiteY9-14550" fmla="*/ 2010567 h 9829263"/>
              <a:gd name="connsiteX10-14551" fmla="*/ 328612 w 2285684"/>
              <a:gd name="connsiteY10-14552" fmla="*/ 2022475 h 9829263"/>
              <a:gd name="connsiteX11-14553" fmla="*/ 214313 w 2285684"/>
              <a:gd name="connsiteY11-14554" fmla="*/ 2041521 h 9829263"/>
              <a:gd name="connsiteX12-14555" fmla="*/ 183356 w 2285684"/>
              <a:gd name="connsiteY12-14556" fmla="*/ 2141538 h 9829263"/>
              <a:gd name="connsiteX13-14557" fmla="*/ 176211 w 2285684"/>
              <a:gd name="connsiteY13-14558" fmla="*/ 4834730 h 9829263"/>
              <a:gd name="connsiteX14-14559" fmla="*/ 219073 w 2285684"/>
              <a:gd name="connsiteY14-14560" fmla="*/ 4944266 h 9829263"/>
              <a:gd name="connsiteX15-14561" fmla="*/ 333375 w 2285684"/>
              <a:gd name="connsiteY15-14562" fmla="*/ 5020468 h 9829263"/>
              <a:gd name="connsiteX16-14563" fmla="*/ 802481 w 2285684"/>
              <a:gd name="connsiteY16-14564" fmla="*/ 5020467 h 9829263"/>
              <a:gd name="connsiteX17-14565" fmla="*/ 1012030 w 2285684"/>
              <a:gd name="connsiteY17-14566" fmla="*/ 4887118 h 9829263"/>
              <a:gd name="connsiteX18-14567" fmla="*/ 1940719 w 2285684"/>
              <a:gd name="connsiteY18-14568" fmla="*/ 4887118 h 9829263"/>
              <a:gd name="connsiteX19-14569" fmla="*/ 2107406 w 2285684"/>
              <a:gd name="connsiteY19-14570" fmla="*/ 4689474 h 9829263"/>
              <a:gd name="connsiteX20-14571" fmla="*/ 2141198 w 2285684"/>
              <a:gd name="connsiteY20-14572" fmla="*/ 347888 h 9829263"/>
              <a:gd name="connsiteX21-14573" fmla="*/ 2017710 w 2285684"/>
              <a:gd name="connsiteY21-14574" fmla="*/ 170656 h 9829263"/>
              <a:gd name="connsiteX22-14575" fmla="*/ 2020885 w 2285684"/>
              <a:gd name="connsiteY22-14576" fmla="*/ 0 h 9829263"/>
              <a:gd name="connsiteX23-14577" fmla="*/ 2205036 w 2285684"/>
              <a:gd name="connsiteY23-14578" fmla="*/ 50797 h 9829263"/>
              <a:gd name="connsiteX24-14579" fmla="*/ 2285545 w 2285684"/>
              <a:gd name="connsiteY24-14580" fmla="*/ 172356 h 9829263"/>
              <a:gd name="connsiteX25-14581" fmla="*/ 2266950 w 2285684"/>
              <a:gd name="connsiteY25-14582" fmla="*/ 4882356 h 9829263"/>
              <a:gd name="connsiteX26-14583" fmla="*/ 2124074 w 2285684"/>
              <a:gd name="connsiteY26-14584" fmla="*/ 5044281 h 9829263"/>
              <a:gd name="connsiteX27-14585" fmla="*/ 1881186 w 2285684"/>
              <a:gd name="connsiteY27-14586" fmla="*/ 5127624 h 9829263"/>
              <a:gd name="connsiteX28-14587" fmla="*/ 1874042 w 2285684"/>
              <a:gd name="connsiteY28-14588" fmla="*/ 5322885 h 9829263"/>
              <a:gd name="connsiteX29-14589" fmla="*/ 1874042 w 2285684"/>
              <a:gd name="connsiteY29-14590" fmla="*/ 9829263 h 9829263"/>
              <a:gd name="connsiteX30-14591" fmla="*/ 921542 w 2285684"/>
              <a:gd name="connsiteY30-14592" fmla="*/ 9829263 h 9829263"/>
              <a:gd name="connsiteX31-14593" fmla="*/ 921542 w 2285684"/>
              <a:gd name="connsiteY31-14594" fmla="*/ 5322885 h 9829263"/>
              <a:gd name="connsiteX0-14595" fmla="*/ 921542 w 2285653"/>
              <a:gd name="connsiteY0-14596" fmla="*/ 5322885 h 9829263"/>
              <a:gd name="connsiteX1-14597" fmla="*/ 795336 w 2285653"/>
              <a:gd name="connsiteY1-14598" fmla="*/ 5194298 h 9829263"/>
              <a:gd name="connsiteX2-14599" fmla="*/ 230979 w 2285653"/>
              <a:gd name="connsiteY2-14600" fmla="*/ 5196680 h 9829263"/>
              <a:gd name="connsiteX3-14601" fmla="*/ 57149 w 2285653"/>
              <a:gd name="connsiteY3-14602" fmla="*/ 5115716 h 9829263"/>
              <a:gd name="connsiteX4-14603" fmla="*/ 0 w 2285653"/>
              <a:gd name="connsiteY4-14604" fmla="*/ 4937123 h 9829263"/>
              <a:gd name="connsiteX5-14605" fmla="*/ 11906 w 2285653"/>
              <a:gd name="connsiteY5-14606" fmla="*/ 2051047 h 9829263"/>
              <a:gd name="connsiteX6-14607" fmla="*/ 64293 w 2285653"/>
              <a:gd name="connsiteY6-14608" fmla="*/ 1896266 h 9829263"/>
              <a:gd name="connsiteX7-14609" fmla="*/ 200025 w 2285653"/>
              <a:gd name="connsiteY7-14610" fmla="*/ 1846262 h 9829263"/>
              <a:gd name="connsiteX8-14611" fmla="*/ 1473994 w 2285653"/>
              <a:gd name="connsiteY8-14612" fmla="*/ 1843879 h 9829263"/>
              <a:gd name="connsiteX9-14613" fmla="*/ 1483518 w 2285653"/>
              <a:gd name="connsiteY9-14614" fmla="*/ 2010567 h 9829263"/>
              <a:gd name="connsiteX10-14615" fmla="*/ 328612 w 2285653"/>
              <a:gd name="connsiteY10-14616" fmla="*/ 2022475 h 9829263"/>
              <a:gd name="connsiteX11-14617" fmla="*/ 214313 w 2285653"/>
              <a:gd name="connsiteY11-14618" fmla="*/ 2041521 h 9829263"/>
              <a:gd name="connsiteX12-14619" fmla="*/ 183356 w 2285653"/>
              <a:gd name="connsiteY12-14620" fmla="*/ 2141538 h 9829263"/>
              <a:gd name="connsiteX13-14621" fmla="*/ 176211 w 2285653"/>
              <a:gd name="connsiteY13-14622" fmla="*/ 4834730 h 9829263"/>
              <a:gd name="connsiteX14-14623" fmla="*/ 219073 w 2285653"/>
              <a:gd name="connsiteY14-14624" fmla="*/ 4944266 h 9829263"/>
              <a:gd name="connsiteX15-14625" fmla="*/ 333375 w 2285653"/>
              <a:gd name="connsiteY15-14626" fmla="*/ 5020468 h 9829263"/>
              <a:gd name="connsiteX16-14627" fmla="*/ 802481 w 2285653"/>
              <a:gd name="connsiteY16-14628" fmla="*/ 5020467 h 9829263"/>
              <a:gd name="connsiteX17-14629" fmla="*/ 1012030 w 2285653"/>
              <a:gd name="connsiteY17-14630" fmla="*/ 4887118 h 9829263"/>
              <a:gd name="connsiteX18-14631" fmla="*/ 1940719 w 2285653"/>
              <a:gd name="connsiteY18-14632" fmla="*/ 4887118 h 9829263"/>
              <a:gd name="connsiteX19-14633" fmla="*/ 2107406 w 2285653"/>
              <a:gd name="connsiteY19-14634" fmla="*/ 4689474 h 9829263"/>
              <a:gd name="connsiteX20-14635" fmla="*/ 2141198 w 2285653"/>
              <a:gd name="connsiteY20-14636" fmla="*/ 347888 h 9829263"/>
              <a:gd name="connsiteX21-14637" fmla="*/ 2017710 w 2285653"/>
              <a:gd name="connsiteY21-14638" fmla="*/ 170656 h 9829263"/>
              <a:gd name="connsiteX22-14639" fmla="*/ 2020885 w 2285653"/>
              <a:gd name="connsiteY22-14640" fmla="*/ 0 h 9829263"/>
              <a:gd name="connsiteX23-14641" fmla="*/ 2205036 w 2285653"/>
              <a:gd name="connsiteY23-14642" fmla="*/ 50797 h 9829263"/>
              <a:gd name="connsiteX24-14643" fmla="*/ 2285545 w 2285653"/>
              <a:gd name="connsiteY24-14644" fmla="*/ 172356 h 9829263"/>
              <a:gd name="connsiteX25-14645" fmla="*/ 2266950 w 2285653"/>
              <a:gd name="connsiteY25-14646" fmla="*/ 4882356 h 9829263"/>
              <a:gd name="connsiteX26-14647" fmla="*/ 2124074 w 2285653"/>
              <a:gd name="connsiteY26-14648" fmla="*/ 5044281 h 9829263"/>
              <a:gd name="connsiteX27-14649" fmla="*/ 1881186 w 2285653"/>
              <a:gd name="connsiteY27-14650" fmla="*/ 5127624 h 9829263"/>
              <a:gd name="connsiteX28-14651" fmla="*/ 1874042 w 2285653"/>
              <a:gd name="connsiteY28-14652" fmla="*/ 5322885 h 9829263"/>
              <a:gd name="connsiteX29-14653" fmla="*/ 1874042 w 2285653"/>
              <a:gd name="connsiteY29-14654" fmla="*/ 9829263 h 9829263"/>
              <a:gd name="connsiteX30-14655" fmla="*/ 921542 w 2285653"/>
              <a:gd name="connsiteY30-14656" fmla="*/ 9829263 h 9829263"/>
              <a:gd name="connsiteX31-14657" fmla="*/ 921542 w 2285653"/>
              <a:gd name="connsiteY31-14658" fmla="*/ 5322885 h 9829263"/>
              <a:gd name="connsiteX0-14659" fmla="*/ 921542 w 2285653"/>
              <a:gd name="connsiteY0-14660" fmla="*/ 5322885 h 9829263"/>
              <a:gd name="connsiteX1-14661" fmla="*/ 795336 w 2285653"/>
              <a:gd name="connsiteY1-14662" fmla="*/ 5194298 h 9829263"/>
              <a:gd name="connsiteX2-14663" fmla="*/ 230979 w 2285653"/>
              <a:gd name="connsiteY2-14664" fmla="*/ 5196680 h 9829263"/>
              <a:gd name="connsiteX3-14665" fmla="*/ 57149 w 2285653"/>
              <a:gd name="connsiteY3-14666" fmla="*/ 5115716 h 9829263"/>
              <a:gd name="connsiteX4-14667" fmla="*/ 0 w 2285653"/>
              <a:gd name="connsiteY4-14668" fmla="*/ 4937123 h 9829263"/>
              <a:gd name="connsiteX5-14669" fmla="*/ 11906 w 2285653"/>
              <a:gd name="connsiteY5-14670" fmla="*/ 2051047 h 9829263"/>
              <a:gd name="connsiteX6-14671" fmla="*/ 64293 w 2285653"/>
              <a:gd name="connsiteY6-14672" fmla="*/ 1896266 h 9829263"/>
              <a:gd name="connsiteX7-14673" fmla="*/ 200025 w 2285653"/>
              <a:gd name="connsiteY7-14674" fmla="*/ 1846262 h 9829263"/>
              <a:gd name="connsiteX8-14675" fmla="*/ 1473994 w 2285653"/>
              <a:gd name="connsiteY8-14676" fmla="*/ 1843879 h 9829263"/>
              <a:gd name="connsiteX9-14677" fmla="*/ 1483518 w 2285653"/>
              <a:gd name="connsiteY9-14678" fmla="*/ 2010567 h 9829263"/>
              <a:gd name="connsiteX10-14679" fmla="*/ 328612 w 2285653"/>
              <a:gd name="connsiteY10-14680" fmla="*/ 2022475 h 9829263"/>
              <a:gd name="connsiteX11-14681" fmla="*/ 214313 w 2285653"/>
              <a:gd name="connsiteY11-14682" fmla="*/ 2041521 h 9829263"/>
              <a:gd name="connsiteX12-14683" fmla="*/ 183356 w 2285653"/>
              <a:gd name="connsiteY12-14684" fmla="*/ 2141538 h 9829263"/>
              <a:gd name="connsiteX13-14685" fmla="*/ 176211 w 2285653"/>
              <a:gd name="connsiteY13-14686" fmla="*/ 4834730 h 9829263"/>
              <a:gd name="connsiteX14-14687" fmla="*/ 219073 w 2285653"/>
              <a:gd name="connsiteY14-14688" fmla="*/ 4944266 h 9829263"/>
              <a:gd name="connsiteX15-14689" fmla="*/ 333375 w 2285653"/>
              <a:gd name="connsiteY15-14690" fmla="*/ 5020468 h 9829263"/>
              <a:gd name="connsiteX16-14691" fmla="*/ 802481 w 2285653"/>
              <a:gd name="connsiteY16-14692" fmla="*/ 5020467 h 9829263"/>
              <a:gd name="connsiteX17-14693" fmla="*/ 1012030 w 2285653"/>
              <a:gd name="connsiteY17-14694" fmla="*/ 4887118 h 9829263"/>
              <a:gd name="connsiteX18-14695" fmla="*/ 1940719 w 2285653"/>
              <a:gd name="connsiteY18-14696" fmla="*/ 4887118 h 9829263"/>
              <a:gd name="connsiteX19-14697" fmla="*/ 2107406 w 2285653"/>
              <a:gd name="connsiteY19-14698" fmla="*/ 4689474 h 9829263"/>
              <a:gd name="connsiteX20-14699" fmla="*/ 2141198 w 2285653"/>
              <a:gd name="connsiteY20-14700" fmla="*/ 347888 h 9829263"/>
              <a:gd name="connsiteX21-14701" fmla="*/ 2017710 w 2285653"/>
              <a:gd name="connsiteY21-14702" fmla="*/ 170656 h 9829263"/>
              <a:gd name="connsiteX22-14703" fmla="*/ 2020885 w 2285653"/>
              <a:gd name="connsiteY22-14704" fmla="*/ 0 h 9829263"/>
              <a:gd name="connsiteX23-14705" fmla="*/ 2205036 w 2285653"/>
              <a:gd name="connsiteY23-14706" fmla="*/ 50797 h 9829263"/>
              <a:gd name="connsiteX24-14707" fmla="*/ 2285545 w 2285653"/>
              <a:gd name="connsiteY24-14708" fmla="*/ 172356 h 9829263"/>
              <a:gd name="connsiteX25-14709" fmla="*/ 2266950 w 2285653"/>
              <a:gd name="connsiteY25-14710" fmla="*/ 4882356 h 9829263"/>
              <a:gd name="connsiteX26-14711" fmla="*/ 2124074 w 2285653"/>
              <a:gd name="connsiteY26-14712" fmla="*/ 5044281 h 9829263"/>
              <a:gd name="connsiteX27-14713" fmla="*/ 1881186 w 2285653"/>
              <a:gd name="connsiteY27-14714" fmla="*/ 5127624 h 9829263"/>
              <a:gd name="connsiteX28-14715" fmla="*/ 1874042 w 2285653"/>
              <a:gd name="connsiteY28-14716" fmla="*/ 5322885 h 9829263"/>
              <a:gd name="connsiteX29-14717" fmla="*/ 1874042 w 2285653"/>
              <a:gd name="connsiteY29-14718" fmla="*/ 9829263 h 9829263"/>
              <a:gd name="connsiteX30-14719" fmla="*/ 921542 w 2285653"/>
              <a:gd name="connsiteY30-14720" fmla="*/ 9829263 h 9829263"/>
              <a:gd name="connsiteX31-14721" fmla="*/ 921542 w 2285653"/>
              <a:gd name="connsiteY31-14722" fmla="*/ 5322885 h 9829263"/>
              <a:gd name="connsiteX0-14723" fmla="*/ 921542 w 2285653"/>
              <a:gd name="connsiteY0-14724" fmla="*/ 5322885 h 9829263"/>
              <a:gd name="connsiteX1-14725" fmla="*/ 795336 w 2285653"/>
              <a:gd name="connsiteY1-14726" fmla="*/ 5194298 h 9829263"/>
              <a:gd name="connsiteX2-14727" fmla="*/ 230979 w 2285653"/>
              <a:gd name="connsiteY2-14728" fmla="*/ 5196680 h 9829263"/>
              <a:gd name="connsiteX3-14729" fmla="*/ 57149 w 2285653"/>
              <a:gd name="connsiteY3-14730" fmla="*/ 5115716 h 9829263"/>
              <a:gd name="connsiteX4-14731" fmla="*/ 0 w 2285653"/>
              <a:gd name="connsiteY4-14732" fmla="*/ 4937123 h 9829263"/>
              <a:gd name="connsiteX5-14733" fmla="*/ 11906 w 2285653"/>
              <a:gd name="connsiteY5-14734" fmla="*/ 2051047 h 9829263"/>
              <a:gd name="connsiteX6-14735" fmla="*/ 64293 w 2285653"/>
              <a:gd name="connsiteY6-14736" fmla="*/ 1896266 h 9829263"/>
              <a:gd name="connsiteX7-14737" fmla="*/ 200025 w 2285653"/>
              <a:gd name="connsiteY7-14738" fmla="*/ 1846262 h 9829263"/>
              <a:gd name="connsiteX8-14739" fmla="*/ 1473994 w 2285653"/>
              <a:gd name="connsiteY8-14740" fmla="*/ 1843879 h 9829263"/>
              <a:gd name="connsiteX9-14741" fmla="*/ 1483518 w 2285653"/>
              <a:gd name="connsiteY9-14742" fmla="*/ 2010567 h 9829263"/>
              <a:gd name="connsiteX10-14743" fmla="*/ 328612 w 2285653"/>
              <a:gd name="connsiteY10-14744" fmla="*/ 2022475 h 9829263"/>
              <a:gd name="connsiteX11-14745" fmla="*/ 214313 w 2285653"/>
              <a:gd name="connsiteY11-14746" fmla="*/ 2041521 h 9829263"/>
              <a:gd name="connsiteX12-14747" fmla="*/ 183356 w 2285653"/>
              <a:gd name="connsiteY12-14748" fmla="*/ 2141538 h 9829263"/>
              <a:gd name="connsiteX13-14749" fmla="*/ 176211 w 2285653"/>
              <a:gd name="connsiteY13-14750" fmla="*/ 4834730 h 9829263"/>
              <a:gd name="connsiteX14-14751" fmla="*/ 219073 w 2285653"/>
              <a:gd name="connsiteY14-14752" fmla="*/ 4944266 h 9829263"/>
              <a:gd name="connsiteX15-14753" fmla="*/ 333375 w 2285653"/>
              <a:gd name="connsiteY15-14754" fmla="*/ 5020468 h 9829263"/>
              <a:gd name="connsiteX16-14755" fmla="*/ 802481 w 2285653"/>
              <a:gd name="connsiteY16-14756" fmla="*/ 5020467 h 9829263"/>
              <a:gd name="connsiteX17-14757" fmla="*/ 1012030 w 2285653"/>
              <a:gd name="connsiteY17-14758" fmla="*/ 4887118 h 9829263"/>
              <a:gd name="connsiteX18-14759" fmla="*/ 1940719 w 2285653"/>
              <a:gd name="connsiteY18-14760" fmla="*/ 4887118 h 9829263"/>
              <a:gd name="connsiteX19-14761" fmla="*/ 2107406 w 2285653"/>
              <a:gd name="connsiteY19-14762" fmla="*/ 4689474 h 9829263"/>
              <a:gd name="connsiteX20-14763" fmla="*/ 2141198 w 2285653"/>
              <a:gd name="connsiteY20-14764" fmla="*/ 347888 h 9829263"/>
              <a:gd name="connsiteX21-14765" fmla="*/ 2017710 w 2285653"/>
              <a:gd name="connsiteY21-14766" fmla="*/ 170656 h 9829263"/>
              <a:gd name="connsiteX22-14767" fmla="*/ 2020885 w 2285653"/>
              <a:gd name="connsiteY22-14768" fmla="*/ 0 h 9829263"/>
              <a:gd name="connsiteX23-14769" fmla="*/ 2205036 w 2285653"/>
              <a:gd name="connsiteY23-14770" fmla="*/ 50797 h 9829263"/>
              <a:gd name="connsiteX24-14771" fmla="*/ 2285545 w 2285653"/>
              <a:gd name="connsiteY24-14772" fmla="*/ 172356 h 9829263"/>
              <a:gd name="connsiteX25-14773" fmla="*/ 2266950 w 2285653"/>
              <a:gd name="connsiteY25-14774" fmla="*/ 4882356 h 9829263"/>
              <a:gd name="connsiteX26-14775" fmla="*/ 2124074 w 2285653"/>
              <a:gd name="connsiteY26-14776" fmla="*/ 5044281 h 9829263"/>
              <a:gd name="connsiteX27-14777" fmla="*/ 1869279 w 2285653"/>
              <a:gd name="connsiteY27-14778" fmla="*/ 5177631 h 9829263"/>
              <a:gd name="connsiteX28-14779" fmla="*/ 1874042 w 2285653"/>
              <a:gd name="connsiteY28-14780" fmla="*/ 5322885 h 9829263"/>
              <a:gd name="connsiteX29-14781" fmla="*/ 1874042 w 2285653"/>
              <a:gd name="connsiteY29-14782" fmla="*/ 9829263 h 9829263"/>
              <a:gd name="connsiteX30-14783" fmla="*/ 921542 w 2285653"/>
              <a:gd name="connsiteY30-14784" fmla="*/ 9829263 h 9829263"/>
              <a:gd name="connsiteX31-14785" fmla="*/ 921542 w 2285653"/>
              <a:gd name="connsiteY31-14786" fmla="*/ 5322885 h 9829263"/>
              <a:gd name="connsiteX0-14787" fmla="*/ 921542 w 2285653"/>
              <a:gd name="connsiteY0-14788" fmla="*/ 5322885 h 9829263"/>
              <a:gd name="connsiteX1-14789" fmla="*/ 795336 w 2285653"/>
              <a:gd name="connsiteY1-14790" fmla="*/ 5194298 h 9829263"/>
              <a:gd name="connsiteX2-14791" fmla="*/ 230979 w 2285653"/>
              <a:gd name="connsiteY2-14792" fmla="*/ 5196680 h 9829263"/>
              <a:gd name="connsiteX3-14793" fmla="*/ 57149 w 2285653"/>
              <a:gd name="connsiteY3-14794" fmla="*/ 5115716 h 9829263"/>
              <a:gd name="connsiteX4-14795" fmla="*/ 0 w 2285653"/>
              <a:gd name="connsiteY4-14796" fmla="*/ 4937123 h 9829263"/>
              <a:gd name="connsiteX5-14797" fmla="*/ 11906 w 2285653"/>
              <a:gd name="connsiteY5-14798" fmla="*/ 2051047 h 9829263"/>
              <a:gd name="connsiteX6-14799" fmla="*/ 64293 w 2285653"/>
              <a:gd name="connsiteY6-14800" fmla="*/ 1896266 h 9829263"/>
              <a:gd name="connsiteX7-14801" fmla="*/ 200025 w 2285653"/>
              <a:gd name="connsiteY7-14802" fmla="*/ 1846262 h 9829263"/>
              <a:gd name="connsiteX8-14803" fmla="*/ 1473994 w 2285653"/>
              <a:gd name="connsiteY8-14804" fmla="*/ 1843879 h 9829263"/>
              <a:gd name="connsiteX9-14805" fmla="*/ 1483518 w 2285653"/>
              <a:gd name="connsiteY9-14806" fmla="*/ 2010567 h 9829263"/>
              <a:gd name="connsiteX10-14807" fmla="*/ 328612 w 2285653"/>
              <a:gd name="connsiteY10-14808" fmla="*/ 2022475 h 9829263"/>
              <a:gd name="connsiteX11-14809" fmla="*/ 214313 w 2285653"/>
              <a:gd name="connsiteY11-14810" fmla="*/ 2041521 h 9829263"/>
              <a:gd name="connsiteX12-14811" fmla="*/ 183356 w 2285653"/>
              <a:gd name="connsiteY12-14812" fmla="*/ 2141538 h 9829263"/>
              <a:gd name="connsiteX13-14813" fmla="*/ 176211 w 2285653"/>
              <a:gd name="connsiteY13-14814" fmla="*/ 4834730 h 9829263"/>
              <a:gd name="connsiteX14-14815" fmla="*/ 219073 w 2285653"/>
              <a:gd name="connsiteY14-14816" fmla="*/ 4944266 h 9829263"/>
              <a:gd name="connsiteX15-14817" fmla="*/ 333375 w 2285653"/>
              <a:gd name="connsiteY15-14818" fmla="*/ 5020468 h 9829263"/>
              <a:gd name="connsiteX16-14819" fmla="*/ 802481 w 2285653"/>
              <a:gd name="connsiteY16-14820" fmla="*/ 5020467 h 9829263"/>
              <a:gd name="connsiteX17-14821" fmla="*/ 1012030 w 2285653"/>
              <a:gd name="connsiteY17-14822" fmla="*/ 4887118 h 9829263"/>
              <a:gd name="connsiteX18-14823" fmla="*/ 1940719 w 2285653"/>
              <a:gd name="connsiteY18-14824" fmla="*/ 4887118 h 9829263"/>
              <a:gd name="connsiteX19-14825" fmla="*/ 2107406 w 2285653"/>
              <a:gd name="connsiteY19-14826" fmla="*/ 4689474 h 9829263"/>
              <a:gd name="connsiteX20-14827" fmla="*/ 2141198 w 2285653"/>
              <a:gd name="connsiteY20-14828" fmla="*/ 347888 h 9829263"/>
              <a:gd name="connsiteX21-14829" fmla="*/ 2017710 w 2285653"/>
              <a:gd name="connsiteY21-14830" fmla="*/ 170656 h 9829263"/>
              <a:gd name="connsiteX22-14831" fmla="*/ 2020885 w 2285653"/>
              <a:gd name="connsiteY22-14832" fmla="*/ 0 h 9829263"/>
              <a:gd name="connsiteX23-14833" fmla="*/ 2205036 w 2285653"/>
              <a:gd name="connsiteY23-14834" fmla="*/ 50797 h 9829263"/>
              <a:gd name="connsiteX24-14835" fmla="*/ 2285545 w 2285653"/>
              <a:gd name="connsiteY24-14836" fmla="*/ 172356 h 9829263"/>
              <a:gd name="connsiteX25-14837" fmla="*/ 2266950 w 2285653"/>
              <a:gd name="connsiteY25-14838" fmla="*/ 4882356 h 9829263"/>
              <a:gd name="connsiteX26-14839" fmla="*/ 2124074 w 2285653"/>
              <a:gd name="connsiteY26-14840" fmla="*/ 5044281 h 9829263"/>
              <a:gd name="connsiteX27-14841" fmla="*/ 1874042 w 2285653"/>
              <a:gd name="connsiteY27-14842" fmla="*/ 5322885 h 9829263"/>
              <a:gd name="connsiteX28-14843" fmla="*/ 1874042 w 2285653"/>
              <a:gd name="connsiteY28-14844" fmla="*/ 9829263 h 9829263"/>
              <a:gd name="connsiteX29-14845" fmla="*/ 921542 w 2285653"/>
              <a:gd name="connsiteY29-14846" fmla="*/ 9829263 h 9829263"/>
              <a:gd name="connsiteX30-14847" fmla="*/ 921542 w 2285653"/>
              <a:gd name="connsiteY30-14848" fmla="*/ 5322885 h 9829263"/>
              <a:gd name="connsiteX0-14849" fmla="*/ 921542 w 2285653"/>
              <a:gd name="connsiteY0-14850" fmla="*/ 5322885 h 9829263"/>
              <a:gd name="connsiteX1-14851" fmla="*/ 795336 w 2285653"/>
              <a:gd name="connsiteY1-14852" fmla="*/ 5194298 h 9829263"/>
              <a:gd name="connsiteX2-14853" fmla="*/ 230979 w 2285653"/>
              <a:gd name="connsiteY2-14854" fmla="*/ 5196680 h 9829263"/>
              <a:gd name="connsiteX3-14855" fmla="*/ 57149 w 2285653"/>
              <a:gd name="connsiteY3-14856" fmla="*/ 5115716 h 9829263"/>
              <a:gd name="connsiteX4-14857" fmla="*/ 0 w 2285653"/>
              <a:gd name="connsiteY4-14858" fmla="*/ 4937123 h 9829263"/>
              <a:gd name="connsiteX5-14859" fmla="*/ 11906 w 2285653"/>
              <a:gd name="connsiteY5-14860" fmla="*/ 2051047 h 9829263"/>
              <a:gd name="connsiteX6-14861" fmla="*/ 64293 w 2285653"/>
              <a:gd name="connsiteY6-14862" fmla="*/ 1896266 h 9829263"/>
              <a:gd name="connsiteX7-14863" fmla="*/ 200025 w 2285653"/>
              <a:gd name="connsiteY7-14864" fmla="*/ 1846262 h 9829263"/>
              <a:gd name="connsiteX8-14865" fmla="*/ 1473994 w 2285653"/>
              <a:gd name="connsiteY8-14866" fmla="*/ 1843879 h 9829263"/>
              <a:gd name="connsiteX9-14867" fmla="*/ 1483518 w 2285653"/>
              <a:gd name="connsiteY9-14868" fmla="*/ 2010567 h 9829263"/>
              <a:gd name="connsiteX10-14869" fmla="*/ 328612 w 2285653"/>
              <a:gd name="connsiteY10-14870" fmla="*/ 2022475 h 9829263"/>
              <a:gd name="connsiteX11-14871" fmla="*/ 214313 w 2285653"/>
              <a:gd name="connsiteY11-14872" fmla="*/ 2041521 h 9829263"/>
              <a:gd name="connsiteX12-14873" fmla="*/ 183356 w 2285653"/>
              <a:gd name="connsiteY12-14874" fmla="*/ 2141538 h 9829263"/>
              <a:gd name="connsiteX13-14875" fmla="*/ 176211 w 2285653"/>
              <a:gd name="connsiteY13-14876" fmla="*/ 4834730 h 9829263"/>
              <a:gd name="connsiteX14-14877" fmla="*/ 219073 w 2285653"/>
              <a:gd name="connsiteY14-14878" fmla="*/ 4944266 h 9829263"/>
              <a:gd name="connsiteX15-14879" fmla="*/ 333375 w 2285653"/>
              <a:gd name="connsiteY15-14880" fmla="*/ 5020468 h 9829263"/>
              <a:gd name="connsiteX16-14881" fmla="*/ 802481 w 2285653"/>
              <a:gd name="connsiteY16-14882" fmla="*/ 5020467 h 9829263"/>
              <a:gd name="connsiteX17-14883" fmla="*/ 1012030 w 2285653"/>
              <a:gd name="connsiteY17-14884" fmla="*/ 4887118 h 9829263"/>
              <a:gd name="connsiteX18-14885" fmla="*/ 1940719 w 2285653"/>
              <a:gd name="connsiteY18-14886" fmla="*/ 4887118 h 9829263"/>
              <a:gd name="connsiteX19-14887" fmla="*/ 2107406 w 2285653"/>
              <a:gd name="connsiteY19-14888" fmla="*/ 4689474 h 9829263"/>
              <a:gd name="connsiteX20-14889" fmla="*/ 2141198 w 2285653"/>
              <a:gd name="connsiteY20-14890" fmla="*/ 347888 h 9829263"/>
              <a:gd name="connsiteX21-14891" fmla="*/ 2017710 w 2285653"/>
              <a:gd name="connsiteY21-14892" fmla="*/ 170656 h 9829263"/>
              <a:gd name="connsiteX22-14893" fmla="*/ 2020885 w 2285653"/>
              <a:gd name="connsiteY22-14894" fmla="*/ 0 h 9829263"/>
              <a:gd name="connsiteX23-14895" fmla="*/ 2205036 w 2285653"/>
              <a:gd name="connsiteY23-14896" fmla="*/ 50797 h 9829263"/>
              <a:gd name="connsiteX24-14897" fmla="*/ 2285545 w 2285653"/>
              <a:gd name="connsiteY24-14898" fmla="*/ 172356 h 9829263"/>
              <a:gd name="connsiteX25-14899" fmla="*/ 2266950 w 2285653"/>
              <a:gd name="connsiteY25-14900" fmla="*/ 4882356 h 9829263"/>
              <a:gd name="connsiteX26-14901" fmla="*/ 2124074 w 2285653"/>
              <a:gd name="connsiteY26-14902" fmla="*/ 5044281 h 9829263"/>
              <a:gd name="connsiteX27-14903" fmla="*/ 1874042 w 2285653"/>
              <a:gd name="connsiteY27-14904" fmla="*/ 5322885 h 9829263"/>
              <a:gd name="connsiteX28-14905" fmla="*/ 1874042 w 2285653"/>
              <a:gd name="connsiteY28-14906" fmla="*/ 9829263 h 9829263"/>
              <a:gd name="connsiteX29-14907" fmla="*/ 921542 w 2285653"/>
              <a:gd name="connsiteY29-14908" fmla="*/ 9829263 h 9829263"/>
              <a:gd name="connsiteX30-14909" fmla="*/ 921542 w 2285653"/>
              <a:gd name="connsiteY30-14910" fmla="*/ 5322885 h 9829263"/>
              <a:gd name="connsiteX0-14911" fmla="*/ 921542 w 2285653"/>
              <a:gd name="connsiteY0-14912" fmla="*/ 5322885 h 9829263"/>
              <a:gd name="connsiteX1-14913" fmla="*/ 795336 w 2285653"/>
              <a:gd name="connsiteY1-14914" fmla="*/ 5194298 h 9829263"/>
              <a:gd name="connsiteX2-14915" fmla="*/ 230979 w 2285653"/>
              <a:gd name="connsiteY2-14916" fmla="*/ 5196680 h 9829263"/>
              <a:gd name="connsiteX3-14917" fmla="*/ 57149 w 2285653"/>
              <a:gd name="connsiteY3-14918" fmla="*/ 5115716 h 9829263"/>
              <a:gd name="connsiteX4-14919" fmla="*/ 0 w 2285653"/>
              <a:gd name="connsiteY4-14920" fmla="*/ 4937123 h 9829263"/>
              <a:gd name="connsiteX5-14921" fmla="*/ 11906 w 2285653"/>
              <a:gd name="connsiteY5-14922" fmla="*/ 2051047 h 9829263"/>
              <a:gd name="connsiteX6-14923" fmla="*/ 64293 w 2285653"/>
              <a:gd name="connsiteY6-14924" fmla="*/ 1896266 h 9829263"/>
              <a:gd name="connsiteX7-14925" fmla="*/ 200025 w 2285653"/>
              <a:gd name="connsiteY7-14926" fmla="*/ 1846262 h 9829263"/>
              <a:gd name="connsiteX8-14927" fmla="*/ 1473994 w 2285653"/>
              <a:gd name="connsiteY8-14928" fmla="*/ 1843879 h 9829263"/>
              <a:gd name="connsiteX9-14929" fmla="*/ 1483518 w 2285653"/>
              <a:gd name="connsiteY9-14930" fmla="*/ 2010567 h 9829263"/>
              <a:gd name="connsiteX10-14931" fmla="*/ 328612 w 2285653"/>
              <a:gd name="connsiteY10-14932" fmla="*/ 2022475 h 9829263"/>
              <a:gd name="connsiteX11-14933" fmla="*/ 214313 w 2285653"/>
              <a:gd name="connsiteY11-14934" fmla="*/ 2041521 h 9829263"/>
              <a:gd name="connsiteX12-14935" fmla="*/ 183356 w 2285653"/>
              <a:gd name="connsiteY12-14936" fmla="*/ 2141538 h 9829263"/>
              <a:gd name="connsiteX13-14937" fmla="*/ 176211 w 2285653"/>
              <a:gd name="connsiteY13-14938" fmla="*/ 4834730 h 9829263"/>
              <a:gd name="connsiteX14-14939" fmla="*/ 219073 w 2285653"/>
              <a:gd name="connsiteY14-14940" fmla="*/ 4944266 h 9829263"/>
              <a:gd name="connsiteX15-14941" fmla="*/ 333375 w 2285653"/>
              <a:gd name="connsiteY15-14942" fmla="*/ 5020468 h 9829263"/>
              <a:gd name="connsiteX16-14943" fmla="*/ 802481 w 2285653"/>
              <a:gd name="connsiteY16-14944" fmla="*/ 5020467 h 9829263"/>
              <a:gd name="connsiteX17-14945" fmla="*/ 1012030 w 2285653"/>
              <a:gd name="connsiteY17-14946" fmla="*/ 4887118 h 9829263"/>
              <a:gd name="connsiteX18-14947" fmla="*/ 1940719 w 2285653"/>
              <a:gd name="connsiteY18-14948" fmla="*/ 4887118 h 9829263"/>
              <a:gd name="connsiteX19-14949" fmla="*/ 2107406 w 2285653"/>
              <a:gd name="connsiteY19-14950" fmla="*/ 4689474 h 9829263"/>
              <a:gd name="connsiteX20-14951" fmla="*/ 2141198 w 2285653"/>
              <a:gd name="connsiteY20-14952" fmla="*/ 347888 h 9829263"/>
              <a:gd name="connsiteX21-14953" fmla="*/ 2017710 w 2285653"/>
              <a:gd name="connsiteY21-14954" fmla="*/ 170656 h 9829263"/>
              <a:gd name="connsiteX22-14955" fmla="*/ 2020885 w 2285653"/>
              <a:gd name="connsiteY22-14956" fmla="*/ 0 h 9829263"/>
              <a:gd name="connsiteX23-14957" fmla="*/ 2205036 w 2285653"/>
              <a:gd name="connsiteY23-14958" fmla="*/ 50797 h 9829263"/>
              <a:gd name="connsiteX24-14959" fmla="*/ 2285545 w 2285653"/>
              <a:gd name="connsiteY24-14960" fmla="*/ 172356 h 9829263"/>
              <a:gd name="connsiteX25-14961" fmla="*/ 2266950 w 2285653"/>
              <a:gd name="connsiteY25-14962" fmla="*/ 4882356 h 9829263"/>
              <a:gd name="connsiteX26-14963" fmla="*/ 2124074 w 2285653"/>
              <a:gd name="connsiteY26-14964" fmla="*/ 5044281 h 9829263"/>
              <a:gd name="connsiteX27-14965" fmla="*/ 1874042 w 2285653"/>
              <a:gd name="connsiteY27-14966" fmla="*/ 5322885 h 9829263"/>
              <a:gd name="connsiteX28-14967" fmla="*/ 1874042 w 2285653"/>
              <a:gd name="connsiteY28-14968" fmla="*/ 9829263 h 9829263"/>
              <a:gd name="connsiteX29-14969" fmla="*/ 921542 w 2285653"/>
              <a:gd name="connsiteY29-14970" fmla="*/ 9829263 h 9829263"/>
              <a:gd name="connsiteX30-14971" fmla="*/ 921542 w 2285653"/>
              <a:gd name="connsiteY30-14972" fmla="*/ 5322885 h 9829263"/>
              <a:gd name="connsiteX0-14973" fmla="*/ 921542 w 2285653"/>
              <a:gd name="connsiteY0-14974" fmla="*/ 5322885 h 9829263"/>
              <a:gd name="connsiteX1-14975" fmla="*/ 795336 w 2285653"/>
              <a:gd name="connsiteY1-14976" fmla="*/ 5194298 h 9829263"/>
              <a:gd name="connsiteX2-14977" fmla="*/ 230979 w 2285653"/>
              <a:gd name="connsiteY2-14978" fmla="*/ 5196680 h 9829263"/>
              <a:gd name="connsiteX3-14979" fmla="*/ 57149 w 2285653"/>
              <a:gd name="connsiteY3-14980" fmla="*/ 5115716 h 9829263"/>
              <a:gd name="connsiteX4-14981" fmla="*/ 0 w 2285653"/>
              <a:gd name="connsiteY4-14982" fmla="*/ 4937123 h 9829263"/>
              <a:gd name="connsiteX5-14983" fmla="*/ 11906 w 2285653"/>
              <a:gd name="connsiteY5-14984" fmla="*/ 2051047 h 9829263"/>
              <a:gd name="connsiteX6-14985" fmla="*/ 64293 w 2285653"/>
              <a:gd name="connsiteY6-14986" fmla="*/ 1896266 h 9829263"/>
              <a:gd name="connsiteX7-14987" fmla="*/ 200025 w 2285653"/>
              <a:gd name="connsiteY7-14988" fmla="*/ 1846262 h 9829263"/>
              <a:gd name="connsiteX8-14989" fmla="*/ 1473994 w 2285653"/>
              <a:gd name="connsiteY8-14990" fmla="*/ 1843879 h 9829263"/>
              <a:gd name="connsiteX9-14991" fmla="*/ 1483518 w 2285653"/>
              <a:gd name="connsiteY9-14992" fmla="*/ 2010567 h 9829263"/>
              <a:gd name="connsiteX10-14993" fmla="*/ 328612 w 2285653"/>
              <a:gd name="connsiteY10-14994" fmla="*/ 2022475 h 9829263"/>
              <a:gd name="connsiteX11-14995" fmla="*/ 214313 w 2285653"/>
              <a:gd name="connsiteY11-14996" fmla="*/ 2041521 h 9829263"/>
              <a:gd name="connsiteX12-14997" fmla="*/ 183356 w 2285653"/>
              <a:gd name="connsiteY12-14998" fmla="*/ 2141538 h 9829263"/>
              <a:gd name="connsiteX13-14999" fmla="*/ 176211 w 2285653"/>
              <a:gd name="connsiteY13-15000" fmla="*/ 4834730 h 9829263"/>
              <a:gd name="connsiteX14-15001" fmla="*/ 219073 w 2285653"/>
              <a:gd name="connsiteY14-15002" fmla="*/ 4944266 h 9829263"/>
              <a:gd name="connsiteX15-15003" fmla="*/ 333375 w 2285653"/>
              <a:gd name="connsiteY15-15004" fmla="*/ 5020468 h 9829263"/>
              <a:gd name="connsiteX16-15005" fmla="*/ 802481 w 2285653"/>
              <a:gd name="connsiteY16-15006" fmla="*/ 5020467 h 9829263"/>
              <a:gd name="connsiteX17-15007" fmla="*/ 1012030 w 2285653"/>
              <a:gd name="connsiteY17-15008" fmla="*/ 4887118 h 9829263"/>
              <a:gd name="connsiteX18-15009" fmla="*/ 1940719 w 2285653"/>
              <a:gd name="connsiteY18-15010" fmla="*/ 4887118 h 9829263"/>
              <a:gd name="connsiteX19-15011" fmla="*/ 2107406 w 2285653"/>
              <a:gd name="connsiteY19-15012" fmla="*/ 4689474 h 9829263"/>
              <a:gd name="connsiteX20-15013" fmla="*/ 2141198 w 2285653"/>
              <a:gd name="connsiteY20-15014" fmla="*/ 347888 h 9829263"/>
              <a:gd name="connsiteX21-15015" fmla="*/ 2017710 w 2285653"/>
              <a:gd name="connsiteY21-15016" fmla="*/ 170656 h 9829263"/>
              <a:gd name="connsiteX22-15017" fmla="*/ 2020885 w 2285653"/>
              <a:gd name="connsiteY22-15018" fmla="*/ 0 h 9829263"/>
              <a:gd name="connsiteX23-15019" fmla="*/ 2205036 w 2285653"/>
              <a:gd name="connsiteY23-15020" fmla="*/ 50797 h 9829263"/>
              <a:gd name="connsiteX24-15021" fmla="*/ 2285545 w 2285653"/>
              <a:gd name="connsiteY24-15022" fmla="*/ 172356 h 9829263"/>
              <a:gd name="connsiteX25-15023" fmla="*/ 2266950 w 2285653"/>
              <a:gd name="connsiteY25-15024" fmla="*/ 4882356 h 9829263"/>
              <a:gd name="connsiteX26-15025" fmla="*/ 2124074 w 2285653"/>
              <a:gd name="connsiteY26-15026" fmla="*/ 5044281 h 9829263"/>
              <a:gd name="connsiteX27-15027" fmla="*/ 1874042 w 2285653"/>
              <a:gd name="connsiteY27-15028" fmla="*/ 5322885 h 9829263"/>
              <a:gd name="connsiteX28-15029" fmla="*/ 1874042 w 2285653"/>
              <a:gd name="connsiteY28-15030" fmla="*/ 9829263 h 9829263"/>
              <a:gd name="connsiteX29-15031" fmla="*/ 921542 w 2285653"/>
              <a:gd name="connsiteY29-15032" fmla="*/ 9829263 h 9829263"/>
              <a:gd name="connsiteX30-15033" fmla="*/ 921542 w 2285653"/>
              <a:gd name="connsiteY30-15034" fmla="*/ 5322885 h 9829263"/>
              <a:gd name="connsiteX0-15035" fmla="*/ 921542 w 2285653"/>
              <a:gd name="connsiteY0-15036" fmla="*/ 5322885 h 9829263"/>
              <a:gd name="connsiteX1-15037" fmla="*/ 795336 w 2285653"/>
              <a:gd name="connsiteY1-15038" fmla="*/ 5194298 h 9829263"/>
              <a:gd name="connsiteX2-15039" fmla="*/ 230979 w 2285653"/>
              <a:gd name="connsiteY2-15040" fmla="*/ 5196680 h 9829263"/>
              <a:gd name="connsiteX3-15041" fmla="*/ 57149 w 2285653"/>
              <a:gd name="connsiteY3-15042" fmla="*/ 5115716 h 9829263"/>
              <a:gd name="connsiteX4-15043" fmla="*/ 0 w 2285653"/>
              <a:gd name="connsiteY4-15044" fmla="*/ 4937123 h 9829263"/>
              <a:gd name="connsiteX5-15045" fmla="*/ 11906 w 2285653"/>
              <a:gd name="connsiteY5-15046" fmla="*/ 2051047 h 9829263"/>
              <a:gd name="connsiteX6-15047" fmla="*/ 64293 w 2285653"/>
              <a:gd name="connsiteY6-15048" fmla="*/ 1896266 h 9829263"/>
              <a:gd name="connsiteX7-15049" fmla="*/ 200025 w 2285653"/>
              <a:gd name="connsiteY7-15050" fmla="*/ 1846262 h 9829263"/>
              <a:gd name="connsiteX8-15051" fmla="*/ 1473994 w 2285653"/>
              <a:gd name="connsiteY8-15052" fmla="*/ 1843879 h 9829263"/>
              <a:gd name="connsiteX9-15053" fmla="*/ 1483518 w 2285653"/>
              <a:gd name="connsiteY9-15054" fmla="*/ 2010567 h 9829263"/>
              <a:gd name="connsiteX10-15055" fmla="*/ 328612 w 2285653"/>
              <a:gd name="connsiteY10-15056" fmla="*/ 2022475 h 9829263"/>
              <a:gd name="connsiteX11-15057" fmla="*/ 214313 w 2285653"/>
              <a:gd name="connsiteY11-15058" fmla="*/ 2041521 h 9829263"/>
              <a:gd name="connsiteX12-15059" fmla="*/ 183356 w 2285653"/>
              <a:gd name="connsiteY12-15060" fmla="*/ 2141538 h 9829263"/>
              <a:gd name="connsiteX13-15061" fmla="*/ 176211 w 2285653"/>
              <a:gd name="connsiteY13-15062" fmla="*/ 4834730 h 9829263"/>
              <a:gd name="connsiteX14-15063" fmla="*/ 219073 w 2285653"/>
              <a:gd name="connsiteY14-15064" fmla="*/ 4944266 h 9829263"/>
              <a:gd name="connsiteX15-15065" fmla="*/ 333375 w 2285653"/>
              <a:gd name="connsiteY15-15066" fmla="*/ 5020468 h 9829263"/>
              <a:gd name="connsiteX16-15067" fmla="*/ 802481 w 2285653"/>
              <a:gd name="connsiteY16-15068" fmla="*/ 5020467 h 9829263"/>
              <a:gd name="connsiteX17-15069" fmla="*/ 1012030 w 2285653"/>
              <a:gd name="connsiteY17-15070" fmla="*/ 4887118 h 9829263"/>
              <a:gd name="connsiteX18-15071" fmla="*/ 1940719 w 2285653"/>
              <a:gd name="connsiteY18-15072" fmla="*/ 4887118 h 9829263"/>
              <a:gd name="connsiteX19-15073" fmla="*/ 2107406 w 2285653"/>
              <a:gd name="connsiteY19-15074" fmla="*/ 4689474 h 9829263"/>
              <a:gd name="connsiteX20-15075" fmla="*/ 2141198 w 2285653"/>
              <a:gd name="connsiteY20-15076" fmla="*/ 347888 h 9829263"/>
              <a:gd name="connsiteX21-15077" fmla="*/ 2017710 w 2285653"/>
              <a:gd name="connsiteY21-15078" fmla="*/ 170656 h 9829263"/>
              <a:gd name="connsiteX22-15079" fmla="*/ 2020885 w 2285653"/>
              <a:gd name="connsiteY22-15080" fmla="*/ 0 h 9829263"/>
              <a:gd name="connsiteX23-15081" fmla="*/ 2205036 w 2285653"/>
              <a:gd name="connsiteY23-15082" fmla="*/ 50797 h 9829263"/>
              <a:gd name="connsiteX24-15083" fmla="*/ 2285545 w 2285653"/>
              <a:gd name="connsiteY24-15084" fmla="*/ 172356 h 9829263"/>
              <a:gd name="connsiteX25-15085" fmla="*/ 2266950 w 2285653"/>
              <a:gd name="connsiteY25-15086" fmla="*/ 4882356 h 9829263"/>
              <a:gd name="connsiteX26-15087" fmla="*/ 2124074 w 2285653"/>
              <a:gd name="connsiteY26-15088" fmla="*/ 5044281 h 9829263"/>
              <a:gd name="connsiteX27-15089" fmla="*/ 1874042 w 2285653"/>
              <a:gd name="connsiteY27-15090" fmla="*/ 5151435 h 9829263"/>
              <a:gd name="connsiteX28-15091" fmla="*/ 1874042 w 2285653"/>
              <a:gd name="connsiteY28-15092" fmla="*/ 9829263 h 9829263"/>
              <a:gd name="connsiteX29-15093" fmla="*/ 921542 w 2285653"/>
              <a:gd name="connsiteY29-15094" fmla="*/ 9829263 h 9829263"/>
              <a:gd name="connsiteX30-15095" fmla="*/ 921542 w 2285653"/>
              <a:gd name="connsiteY30-15096" fmla="*/ 5322885 h 9829263"/>
              <a:gd name="connsiteX0-15097" fmla="*/ 921542 w 2285653"/>
              <a:gd name="connsiteY0-15098" fmla="*/ 5322885 h 9829263"/>
              <a:gd name="connsiteX1-15099" fmla="*/ 795336 w 2285653"/>
              <a:gd name="connsiteY1-15100" fmla="*/ 5194298 h 9829263"/>
              <a:gd name="connsiteX2-15101" fmla="*/ 230979 w 2285653"/>
              <a:gd name="connsiteY2-15102" fmla="*/ 5196680 h 9829263"/>
              <a:gd name="connsiteX3-15103" fmla="*/ 57149 w 2285653"/>
              <a:gd name="connsiteY3-15104" fmla="*/ 5115716 h 9829263"/>
              <a:gd name="connsiteX4-15105" fmla="*/ 0 w 2285653"/>
              <a:gd name="connsiteY4-15106" fmla="*/ 4937123 h 9829263"/>
              <a:gd name="connsiteX5-15107" fmla="*/ 11906 w 2285653"/>
              <a:gd name="connsiteY5-15108" fmla="*/ 2051047 h 9829263"/>
              <a:gd name="connsiteX6-15109" fmla="*/ 64293 w 2285653"/>
              <a:gd name="connsiteY6-15110" fmla="*/ 1896266 h 9829263"/>
              <a:gd name="connsiteX7-15111" fmla="*/ 200025 w 2285653"/>
              <a:gd name="connsiteY7-15112" fmla="*/ 1846262 h 9829263"/>
              <a:gd name="connsiteX8-15113" fmla="*/ 1473994 w 2285653"/>
              <a:gd name="connsiteY8-15114" fmla="*/ 1843879 h 9829263"/>
              <a:gd name="connsiteX9-15115" fmla="*/ 1483518 w 2285653"/>
              <a:gd name="connsiteY9-15116" fmla="*/ 2010567 h 9829263"/>
              <a:gd name="connsiteX10-15117" fmla="*/ 328612 w 2285653"/>
              <a:gd name="connsiteY10-15118" fmla="*/ 2022475 h 9829263"/>
              <a:gd name="connsiteX11-15119" fmla="*/ 214313 w 2285653"/>
              <a:gd name="connsiteY11-15120" fmla="*/ 2041521 h 9829263"/>
              <a:gd name="connsiteX12-15121" fmla="*/ 183356 w 2285653"/>
              <a:gd name="connsiteY12-15122" fmla="*/ 2141538 h 9829263"/>
              <a:gd name="connsiteX13-15123" fmla="*/ 176211 w 2285653"/>
              <a:gd name="connsiteY13-15124" fmla="*/ 4834730 h 9829263"/>
              <a:gd name="connsiteX14-15125" fmla="*/ 219073 w 2285653"/>
              <a:gd name="connsiteY14-15126" fmla="*/ 4944266 h 9829263"/>
              <a:gd name="connsiteX15-15127" fmla="*/ 333375 w 2285653"/>
              <a:gd name="connsiteY15-15128" fmla="*/ 5020468 h 9829263"/>
              <a:gd name="connsiteX16-15129" fmla="*/ 802481 w 2285653"/>
              <a:gd name="connsiteY16-15130" fmla="*/ 5020467 h 9829263"/>
              <a:gd name="connsiteX17-15131" fmla="*/ 1012030 w 2285653"/>
              <a:gd name="connsiteY17-15132" fmla="*/ 4887118 h 9829263"/>
              <a:gd name="connsiteX18-15133" fmla="*/ 1940719 w 2285653"/>
              <a:gd name="connsiteY18-15134" fmla="*/ 4887118 h 9829263"/>
              <a:gd name="connsiteX19-15135" fmla="*/ 2107406 w 2285653"/>
              <a:gd name="connsiteY19-15136" fmla="*/ 4689474 h 9829263"/>
              <a:gd name="connsiteX20-15137" fmla="*/ 2141198 w 2285653"/>
              <a:gd name="connsiteY20-15138" fmla="*/ 347888 h 9829263"/>
              <a:gd name="connsiteX21-15139" fmla="*/ 2017710 w 2285653"/>
              <a:gd name="connsiteY21-15140" fmla="*/ 170656 h 9829263"/>
              <a:gd name="connsiteX22-15141" fmla="*/ 2020885 w 2285653"/>
              <a:gd name="connsiteY22-15142" fmla="*/ 0 h 9829263"/>
              <a:gd name="connsiteX23-15143" fmla="*/ 2205036 w 2285653"/>
              <a:gd name="connsiteY23-15144" fmla="*/ 50797 h 9829263"/>
              <a:gd name="connsiteX24-15145" fmla="*/ 2285545 w 2285653"/>
              <a:gd name="connsiteY24-15146" fmla="*/ 172356 h 9829263"/>
              <a:gd name="connsiteX25-15147" fmla="*/ 2266950 w 2285653"/>
              <a:gd name="connsiteY25-15148" fmla="*/ 4882356 h 9829263"/>
              <a:gd name="connsiteX26-15149" fmla="*/ 2124074 w 2285653"/>
              <a:gd name="connsiteY26-15150" fmla="*/ 5044281 h 9829263"/>
              <a:gd name="connsiteX27-15151" fmla="*/ 1874042 w 2285653"/>
              <a:gd name="connsiteY27-15152" fmla="*/ 5151435 h 9829263"/>
              <a:gd name="connsiteX28-15153" fmla="*/ 1874042 w 2285653"/>
              <a:gd name="connsiteY28-15154" fmla="*/ 9829263 h 9829263"/>
              <a:gd name="connsiteX29-15155" fmla="*/ 921542 w 2285653"/>
              <a:gd name="connsiteY29-15156" fmla="*/ 9829263 h 9829263"/>
              <a:gd name="connsiteX30-15157" fmla="*/ 921542 w 2285653"/>
              <a:gd name="connsiteY30-15158" fmla="*/ 5322885 h 9829263"/>
              <a:gd name="connsiteX0-15159" fmla="*/ 921542 w 2285653"/>
              <a:gd name="connsiteY0-15160" fmla="*/ 5322885 h 9829263"/>
              <a:gd name="connsiteX1-15161" fmla="*/ 795336 w 2285653"/>
              <a:gd name="connsiteY1-15162" fmla="*/ 5194298 h 9829263"/>
              <a:gd name="connsiteX2-15163" fmla="*/ 230979 w 2285653"/>
              <a:gd name="connsiteY2-15164" fmla="*/ 5196680 h 9829263"/>
              <a:gd name="connsiteX3-15165" fmla="*/ 57149 w 2285653"/>
              <a:gd name="connsiteY3-15166" fmla="*/ 5115716 h 9829263"/>
              <a:gd name="connsiteX4-15167" fmla="*/ 0 w 2285653"/>
              <a:gd name="connsiteY4-15168" fmla="*/ 4937123 h 9829263"/>
              <a:gd name="connsiteX5-15169" fmla="*/ 11906 w 2285653"/>
              <a:gd name="connsiteY5-15170" fmla="*/ 2051047 h 9829263"/>
              <a:gd name="connsiteX6-15171" fmla="*/ 64293 w 2285653"/>
              <a:gd name="connsiteY6-15172" fmla="*/ 1896266 h 9829263"/>
              <a:gd name="connsiteX7-15173" fmla="*/ 200025 w 2285653"/>
              <a:gd name="connsiteY7-15174" fmla="*/ 1846262 h 9829263"/>
              <a:gd name="connsiteX8-15175" fmla="*/ 1473994 w 2285653"/>
              <a:gd name="connsiteY8-15176" fmla="*/ 1843879 h 9829263"/>
              <a:gd name="connsiteX9-15177" fmla="*/ 1483518 w 2285653"/>
              <a:gd name="connsiteY9-15178" fmla="*/ 2010567 h 9829263"/>
              <a:gd name="connsiteX10-15179" fmla="*/ 328612 w 2285653"/>
              <a:gd name="connsiteY10-15180" fmla="*/ 2022475 h 9829263"/>
              <a:gd name="connsiteX11-15181" fmla="*/ 214313 w 2285653"/>
              <a:gd name="connsiteY11-15182" fmla="*/ 2041521 h 9829263"/>
              <a:gd name="connsiteX12-15183" fmla="*/ 183356 w 2285653"/>
              <a:gd name="connsiteY12-15184" fmla="*/ 2141538 h 9829263"/>
              <a:gd name="connsiteX13-15185" fmla="*/ 176211 w 2285653"/>
              <a:gd name="connsiteY13-15186" fmla="*/ 4834730 h 9829263"/>
              <a:gd name="connsiteX14-15187" fmla="*/ 219073 w 2285653"/>
              <a:gd name="connsiteY14-15188" fmla="*/ 4944266 h 9829263"/>
              <a:gd name="connsiteX15-15189" fmla="*/ 333375 w 2285653"/>
              <a:gd name="connsiteY15-15190" fmla="*/ 5020468 h 9829263"/>
              <a:gd name="connsiteX16-15191" fmla="*/ 802481 w 2285653"/>
              <a:gd name="connsiteY16-15192" fmla="*/ 5020467 h 9829263"/>
              <a:gd name="connsiteX17-15193" fmla="*/ 1012030 w 2285653"/>
              <a:gd name="connsiteY17-15194" fmla="*/ 4887118 h 9829263"/>
              <a:gd name="connsiteX18-15195" fmla="*/ 1940719 w 2285653"/>
              <a:gd name="connsiteY18-15196" fmla="*/ 4887118 h 9829263"/>
              <a:gd name="connsiteX19-15197" fmla="*/ 2107406 w 2285653"/>
              <a:gd name="connsiteY19-15198" fmla="*/ 4689474 h 9829263"/>
              <a:gd name="connsiteX20-15199" fmla="*/ 2141198 w 2285653"/>
              <a:gd name="connsiteY20-15200" fmla="*/ 347888 h 9829263"/>
              <a:gd name="connsiteX21-15201" fmla="*/ 2017710 w 2285653"/>
              <a:gd name="connsiteY21-15202" fmla="*/ 170656 h 9829263"/>
              <a:gd name="connsiteX22-15203" fmla="*/ 2020885 w 2285653"/>
              <a:gd name="connsiteY22-15204" fmla="*/ 0 h 9829263"/>
              <a:gd name="connsiteX23-15205" fmla="*/ 2205036 w 2285653"/>
              <a:gd name="connsiteY23-15206" fmla="*/ 50797 h 9829263"/>
              <a:gd name="connsiteX24-15207" fmla="*/ 2285545 w 2285653"/>
              <a:gd name="connsiteY24-15208" fmla="*/ 172356 h 9829263"/>
              <a:gd name="connsiteX25-15209" fmla="*/ 2266950 w 2285653"/>
              <a:gd name="connsiteY25-15210" fmla="*/ 4882356 h 9829263"/>
              <a:gd name="connsiteX26-15211" fmla="*/ 2124074 w 2285653"/>
              <a:gd name="connsiteY26-15212" fmla="*/ 5044281 h 9829263"/>
              <a:gd name="connsiteX27-15213" fmla="*/ 1874042 w 2285653"/>
              <a:gd name="connsiteY27-15214" fmla="*/ 5151435 h 9829263"/>
              <a:gd name="connsiteX28-15215" fmla="*/ 1874042 w 2285653"/>
              <a:gd name="connsiteY28-15216" fmla="*/ 9829263 h 9829263"/>
              <a:gd name="connsiteX29-15217" fmla="*/ 921542 w 2285653"/>
              <a:gd name="connsiteY29-15218" fmla="*/ 9829263 h 9829263"/>
              <a:gd name="connsiteX30-15219" fmla="*/ 921542 w 2285653"/>
              <a:gd name="connsiteY30-15220" fmla="*/ 5322885 h 9829263"/>
              <a:gd name="connsiteX0-15221" fmla="*/ 921542 w 2285653"/>
              <a:gd name="connsiteY0-15222" fmla="*/ 5322885 h 9829263"/>
              <a:gd name="connsiteX1-15223" fmla="*/ 795336 w 2285653"/>
              <a:gd name="connsiteY1-15224" fmla="*/ 5194298 h 9829263"/>
              <a:gd name="connsiteX2-15225" fmla="*/ 230979 w 2285653"/>
              <a:gd name="connsiteY2-15226" fmla="*/ 5196680 h 9829263"/>
              <a:gd name="connsiteX3-15227" fmla="*/ 57149 w 2285653"/>
              <a:gd name="connsiteY3-15228" fmla="*/ 5115716 h 9829263"/>
              <a:gd name="connsiteX4-15229" fmla="*/ 0 w 2285653"/>
              <a:gd name="connsiteY4-15230" fmla="*/ 4937123 h 9829263"/>
              <a:gd name="connsiteX5-15231" fmla="*/ 11906 w 2285653"/>
              <a:gd name="connsiteY5-15232" fmla="*/ 2051047 h 9829263"/>
              <a:gd name="connsiteX6-15233" fmla="*/ 64293 w 2285653"/>
              <a:gd name="connsiteY6-15234" fmla="*/ 1896266 h 9829263"/>
              <a:gd name="connsiteX7-15235" fmla="*/ 200025 w 2285653"/>
              <a:gd name="connsiteY7-15236" fmla="*/ 1846262 h 9829263"/>
              <a:gd name="connsiteX8-15237" fmla="*/ 1473994 w 2285653"/>
              <a:gd name="connsiteY8-15238" fmla="*/ 1843879 h 9829263"/>
              <a:gd name="connsiteX9-15239" fmla="*/ 1483518 w 2285653"/>
              <a:gd name="connsiteY9-15240" fmla="*/ 2010567 h 9829263"/>
              <a:gd name="connsiteX10-15241" fmla="*/ 328612 w 2285653"/>
              <a:gd name="connsiteY10-15242" fmla="*/ 2022475 h 9829263"/>
              <a:gd name="connsiteX11-15243" fmla="*/ 214313 w 2285653"/>
              <a:gd name="connsiteY11-15244" fmla="*/ 2041521 h 9829263"/>
              <a:gd name="connsiteX12-15245" fmla="*/ 183356 w 2285653"/>
              <a:gd name="connsiteY12-15246" fmla="*/ 2141538 h 9829263"/>
              <a:gd name="connsiteX13-15247" fmla="*/ 176211 w 2285653"/>
              <a:gd name="connsiteY13-15248" fmla="*/ 4834730 h 9829263"/>
              <a:gd name="connsiteX14-15249" fmla="*/ 219073 w 2285653"/>
              <a:gd name="connsiteY14-15250" fmla="*/ 4944266 h 9829263"/>
              <a:gd name="connsiteX15-15251" fmla="*/ 333375 w 2285653"/>
              <a:gd name="connsiteY15-15252" fmla="*/ 5020468 h 9829263"/>
              <a:gd name="connsiteX16-15253" fmla="*/ 802481 w 2285653"/>
              <a:gd name="connsiteY16-15254" fmla="*/ 5020467 h 9829263"/>
              <a:gd name="connsiteX17-15255" fmla="*/ 1012030 w 2285653"/>
              <a:gd name="connsiteY17-15256" fmla="*/ 4887118 h 9829263"/>
              <a:gd name="connsiteX18-15257" fmla="*/ 1940719 w 2285653"/>
              <a:gd name="connsiteY18-15258" fmla="*/ 4887118 h 9829263"/>
              <a:gd name="connsiteX19-15259" fmla="*/ 2107406 w 2285653"/>
              <a:gd name="connsiteY19-15260" fmla="*/ 4689474 h 9829263"/>
              <a:gd name="connsiteX20-15261" fmla="*/ 2141198 w 2285653"/>
              <a:gd name="connsiteY20-15262" fmla="*/ 347888 h 9829263"/>
              <a:gd name="connsiteX21-15263" fmla="*/ 2017710 w 2285653"/>
              <a:gd name="connsiteY21-15264" fmla="*/ 170656 h 9829263"/>
              <a:gd name="connsiteX22-15265" fmla="*/ 2020885 w 2285653"/>
              <a:gd name="connsiteY22-15266" fmla="*/ 0 h 9829263"/>
              <a:gd name="connsiteX23-15267" fmla="*/ 2205036 w 2285653"/>
              <a:gd name="connsiteY23-15268" fmla="*/ 50797 h 9829263"/>
              <a:gd name="connsiteX24-15269" fmla="*/ 2285545 w 2285653"/>
              <a:gd name="connsiteY24-15270" fmla="*/ 172356 h 9829263"/>
              <a:gd name="connsiteX25-15271" fmla="*/ 2266950 w 2285653"/>
              <a:gd name="connsiteY25-15272" fmla="*/ 4882356 h 9829263"/>
              <a:gd name="connsiteX26-15273" fmla="*/ 2124074 w 2285653"/>
              <a:gd name="connsiteY26-15274" fmla="*/ 5044281 h 9829263"/>
              <a:gd name="connsiteX27-15275" fmla="*/ 1874042 w 2285653"/>
              <a:gd name="connsiteY27-15276" fmla="*/ 5151435 h 9829263"/>
              <a:gd name="connsiteX28-15277" fmla="*/ 1874042 w 2285653"/>
              <a:gd name="connsiteY28-15278" fmla="*/ 9829263 h 9829263"/>
              <a:gd name="connsiteX29-15279" fmla="*/ 921542 w 2285653"/>
              <a:gd name="connsiteY29-15280" fmla="*/ 9829263 h 9829263"/>
              <a:gd name="connsiteX30-15281" fmla="*/ 921542 w 2285653"/>
              <a:gd name="connsiteY30-15282" fmla="*/ 5322885 h 9829263"/>
              <a:gd name="connsiteX0-15283" fmla="*/ 921542 w 2285653"/>
              <a:gd name="connsiteY0-15284" fmla="*/ 5322885 h 9829263"/>
              <a:gd name="connsiteX1-15285" fmla="*/ 795336 w 2285653"/>
              <a:gd name="connsiteY1-15286" fmla="*/ 5194298 h 9829263"/>
              <a:gd name="connsiteX2-15287" fmla="*/ 230979 w 2285653"/>
              <a:gd name="connsiteY2-15288" fmla="*/ 5196680 h 9829263"/>
              <a:gd name="connsiteX3-15289" fmla="*/ 57149 w 2285653"/>
              <a:gd name="connsiteY3-15290" fmla="*/ 5115716 h 9829263"/>
              <a:gd name="connsiteX4-15291" fmla="*/ 0 w 2285653"/>
              <a:gd name="connsiteY4-15292" fmla="*/ 4937123 h 9829263"/>
              <a:gd name="connsiteX5-15293" fmla="*/ 11906 w 2285653"/>
              <a:gd name="connsiteY5-15294" fmla="*/ 2051047 h 9829263"/>
              <a:gd name="connsiteX6-15295" fmla="*/ 64293 w 2285653"/>
              <a:gd name="connsiteY6-15296" fmla="*/ 1896266 h 9829263"/>
              <a:gd name="connsiteX7-15297" fmla="*/ 200025 w 2285653"/>
              <a:gd name="connsiteY7-15298" fmla="*/ 1846262 h 9829263"/>
              <a:gd name="connsiteX8-15299" fmla="*/ 1473994 w 2285653"/>
              <a:gd name="connsiteY8-15300" fmla="*/ 1843879 h 9829263"/>
              <a:gd name="connsiteX9-15301" fmla="*/ 1483518 w 2285653"/>
              <a:gd name="connsiteY9-15302" fmla="*/ 2010567 h 9829263"/>
              <a:gd name="connsiteX10-15303" fmla="*/ 328612 w 2285653"/>
              <a:gd name="connsiteY10-15304" fmla="*/ 2022475 h 9829263"/>
              <a:gd name="connsiteX11-15305" fmla="*/ 214313 w 2285653"/>
              <a:gd name="connsiteY11-15306" fmla="*/ 2041521 h 9829263"/>
              <a:gd name="connsiteX12-15307" fmla="*/ 183356 w 2285653"/>
              <a:gd name="connsiteY12-15308" fmla="*/ 2141538 h 9829263"/>
              <a:gd name="connsiteX13-15309" fmla="*/ 176211 w 2285653"/>
              <a:gd name="connsiteY13-15310" fmla="*/ 4834730 h 9829263"/>
              <a:gd name="connsiteX14-15311" fmla="*/ 219073 w 2285653"/>
              <a:gd name="connsiteY14-15312" fmla="*/ 4944266 h 9829263"/>
              <a:gd name="connsiteX15-15313" fmla="*/ 333375 w 2285653"/>
              <a:gd name="connsiteY15-15314" fmla="*/ 5020468 h 9829263"/>
              <a:gd name="connsiteX16-15315" fmla="*/ 802481 w 2285653"/>
              <a:gd name="connsiteY16-15316" fmla="*/ 5020467 h 9829263"/>
              <a:gd name="connsiteX17-15317" fmla="*/ 1012030 w 2285653"/>
              <a:gd name="connsiteY17-15318" fmla="*/ 4887118 h 9829263"/>
              <a:gd name="connsiteX18-15319" fmla="*/ 1940719 w 2285653"/>
              <a:gd name="connsiteY18-15320" fmla="*/ 4887118 h 9829263"/>
              <a:gd name="connsiteX19-15321" fmla="*/ 2107406 w 2285653"/>
              <a:gd name="connsiteY19-15322" fmla="*/ 4689474 h 9829263"/>
              <a:gd name="connsiteX20-15323" fmla="*/ 2141198 w 2285653"/>
              <a:gd name="connsiteY20-15324" fmla="*/ 347888 h 9829263"/>
              <a:gd name="connsiteX21-15325" fmla="*/ 2017710 w 2285653"/>
              <a:gd name="connsiteY21-15326" fmla="*/ 170656 h 9829263"/>
              <a:gd name="connsiteX22-15327" fmla="*/ 2020885 w 2285653"/>
              <a:gd name="connsiteY22-15328" fmla="*/ 0 h 9829263"/>
              <a:gd name="connsiteX23-15329" fmla="*/ 2205036 w 2285653"/>
              <a:gd name="connsiteY23-15330" fmla="*/ 50797 h 9829263"/>
              <a:gd name="connsiteX24-15331" fmla="*/ 2285545 w 2285653"/>
              <a:gd name="connsiteY24-15332" fmla="*/ 172356 h 9829263"/>
              <a:gd name="connsiteX25-15333" fmla="*/ 2266950 w 2285653"/>
              <a:gd name="connsiteY25-15334" fmla="*/ 4882356 h 9829263"/>
              <a:gd name="connsiteX26-15335" fmla="*/ 2124074 w 2285653"/>
              <a:gd name="connsiteY26-15336" fmla="*/ 5044281 h 9829263"/>
              <a:gd name="connsiteX27-15337" fmla="*/ 1874042 w 2285653"/>
              <a:gd name="connsiteY27-15338" fmla="*/ 5151435 h 9829263"/>
              <a:gd name="connsiteX28-15339" fmla="*/ 1874042 w 2285653"/>
              <a:gd name="connsiteY28-15340" fmla="*/ 9829263 h 9829263"/>
              <a:gd name="connsiteX29-15341" fmla="*/ 921542 w 2285653"/>
              <a:gd name="connsiteY29-15342" fmla="*/ 9829263 h 9829263"/>
              <a:gd name="connsiteX30-15343" fmla="*/ 921542 w 2285653"/>
              <a:gd name="connsiteY30-15344" fmla="*/ 5322885 h 9829263"/>
              <a:gd name="connsiteX0-15345" fmla="*/ 921542 w 2285653"/>
              <a:gd name="connsiteY0-15346" fmla="*/ 5322885 h 9829263"/>
              <a:gd name="connsiteX1-15347" fmla="*/ 795336 w 2285653"/>
              <a:gd name="connsiteY1-15348" fmla="*/ 5194298 h 9829263"/>
              <a:gd name="connsiteX2-15349" fmla="*/ 230979 w 2285653"/>
              <a:gd name="connsiteY2-15350" fmla="*/ 5196680 h 9829263"/>
              <a:gd name="connsiteX3-15351" fmla="*/ 57149 w 2285653"/>
              <a:gd name="connsiteY3-15352" fmla="*/ 5115716 h 9829263"/>
              <a:gd name="connsiteX4-15353" fmla="*/ 0 w 2285653"/>
              <a:gd name="connsiteY4-15354" fmla="*/ 4937123 h 9829263"/>
              <a:gd name="connsiteX5-15355" fmla="*/ 11906 w 2285653"/>
              <a:gd name="connsiteY5-15356" fmla="*/ 2051047 h 9829263"/>
              <a:gd name="connsiteX6-15357" fmla="*/ 64293 w 2285653"/>
              <a:gd name="connsiteY6-15358" fmla="*/ 1896266 h 9829263"/>
              <a:gd name="connsiteX7-15359" fmla="*/ 200025 w 2285653"/>
              <a:gd name="connsiteY7-15360" fmla="*/ 1846262 h 9829263"/>
              <a:gd name="connsiteX8-15361" fmla="*/ 1473994 w 2285653"/>
              <a:gd name="connsiteY8-15362" fmla="*/ 1843879 h 9829263"/>
              <a:gd name="connsiteX9-15363" fmla="*/ 1483518 w 2285653"/>
              <a:gd name="connsiteY9-15364" fmla="*/ 2010567 h 9829263"/>
              <a:gd name="connsiteX10-15365" fmla="*/ 328612 w 2285653"/>
              <a:gd name="connsiteY10-15366" fmla="*/ 2022475 h 9829263"/>
              <a:gd name="connsiteX11-15367" fmla="*/ 214313 w 2285653"/>
              <a:gd name="connsiteY11-15368" fmla="*/ 2041521 h 9829263"/>
              <a:gd name="connsiteX12-15369" fmla="*/ 183356 w 2285653"/>
              <a:gd name="connsiteY12-15370" fmla="*/ 2141538 h 9829263"/>
              <a:gd name="connsiteX13-15371" fmla="*/ 176211 w 2285653"/>
              <a:gd name="connsiteY13-15372" fmla="*/ 4834730 h 9829263"/>
              <a:gd name="connsiteX14-15373" fmla="*/ 219073 w 2285653"/>
              <a:gd name="connsiteY14-15374" fmla="*/ 4944266 h 9829263"/>
              <a:gd name="connsiteX15-15375" fmla="*/ 333375 w 2285653"/>
              <a:gd name="connsiteY15-15376" fmla="*/ 5020468 h 9829263"/>
              <a:gd name="connsiteX16-15377" fmla="*/ 802481 w 2285653"/>
              <a:gd name="connsiteY16-15378" fmla="*/ 5020467 h 9829263"/>
              <a:gd name="connsiteX17-15379" fmla="*/ 1012030 w 2285653"/>
              <a:gd name="connsiteY17-15380" fmla="*/ 4887118 h 9829263"/>
              <a:gd name="connsiteX18-15381" fmla="*/ 1940719 w 2285653"/>
              <a:gd name="connsiteY18-15382" fmla="*/ 4887118 h 9829263"/>
              <a:gd name="connsiteX19-15383" fmla="*/ 2107406 w 2285653"/>
              <a:gd name="connsiteY19-15384" fmla="*/ 4689474 h 9829263"/>
              <a:gd name="connsiteX20-15385" fmla="*/ 2141198 w 2285653"/>
              <a:gd name="connsiteY20-15386" fmla="*/ 347888 h 9829263"/>
              <a:gd name="connsiteX21-15387" fmla="*/ 2017710 w 2285653"/>
              <a:gd name="connsiteY21-15388" fmla="*/ 170656 h 9829263"/>
              <a:gd name="connsiteX22-15389" fmla="*/ 2020885 w 2285653"/>
              <a:gd name="connsiteY22-15390" fmla="*/ 0 h 9829263"/>
              <a:gd name="connsiteX23-15391" fmla="*/ 2205036 w 2285653"/>
              <a:gd name="connsiteY23-15392" fmla="*/ 50797 h 9829263"/>
              <a:gd name="connsiteX24-15393" fmla="*/ 2285545 w 2285653"/>
              <a:gd name="connsiteY24-15394" fmla="*/ 172356 h 9829263"/>
              <a:gd name="connsiteX25-15395" fmla="*/ 2266950 w 2285653"/>
              <a:gd name="connsiteY25-15396" fmla="*/ 4882356 h 9829263"/>
              <a:gd name="connsiteX26-15397" fmla="*/ 1874042 w 2285653"/>
              <a:gd name="connsiteY26-15398" fmla="*/ 5151435 h 9829263"/>
              <a:gd name="connsiteX27-15399" fmla="*/ 1874042 w 2285653"/>
              <a:gd name="connsiteY27-15400" fmla="*/ 9829263 h 9829263"/>
              <a:gd name="connsiteX28-15401" fmla="*/ 921542 w 2285653"/>
              <a:gd name="connsiteY28-15402" fmla="*/ 9829263 h 9829263"/>
              <a:gd name="connsiteX29-15403" fmla="*/ 921542 w 2285653"/>
              <a:gd name="connsiteY29-15404" fmla="*/ 5322885 h 9829263"/>
              <a:gd name="connsiteX0-15405" fmla="*/ 921542 w 2285653"/>
              <a:gd name="connsiteY0-15406" fmla="*/ 5322885 h 9829263"/>
              <a:gd name="connsiteX1-15407" fmla="*/ 795336 w 2285653"/>
              <a:gd name="connsiteY1-15408" fmla="*/ 5194298 h 9829263"/>
              <a:gd name="connsiteX2-15409" fmla="*/ 230979 w 2285653"/>
              <a:gd name="connsiteY2-15410" fmla="*/ 5196680 h 9829263"/>
              <a:gd name="connsiteX3-15411" fmla="*/ 57149 w 2285653"/>
              <a:gd name="connsiteY3-15412" fmla="*/ 5115716 h 9829263"/>
              <a:gd name="connsiteX4-15413" fmla="*/ 0 w 2285653"/>
              <a:gd name="connsiteY4-15414" fmla="*/ 4937123 h 9829263"/>
              <a:gd name="connsiteX5-15415" fmla="*/ 11906 w 2285653"/>
              <a:gd name="connsiteY5-15416" fmla="*/ 2051047 h 9829263"/>
              <a:gd name="connsiteX6-15417" fmla="*/ 64293 w 2285653"/>
              <a:gd name="connsiteY6-15418" fmla="*/ 1896266 h 9829263"/>
              <a:gd name="connsiteX7-15419" fmla="*/ 200025 w 2285653"/>
              <a:gd name="connsiteY7-15420" fmla="*/ 1846262 h 9829263"/>
              <a:gd name="connsiteX8-15421" fmla="*/ 1473994 w 2285653"/>
              <a:gd name="connsiteY8-15422" fmla="*/ 1843879 h 9829263"/>
              <a:gd name="connsiteX9-15423" fmla="*/ 1483518 w 2285653"/>
              <a:gd name="connsiteY9-15424" fmla="*/ 2010567 h 9829263"/>
              <a:gd name="connsiteX10-15425" fmla="*/ 328612 w 2285653"/>
              <a:gd name="connsiteY10-15426" fmla="*/ 2022475 h 9829263"/>
              <a:gd name="connsiteX11-15427" fmla="*/ 214313 w 2285653"/>
              <a:gd name="connsiteY11-15428" fmla="*/ 2041521 h 9829263"/>
              <a:gd name="connsiteX12-15429" fmla="*/ 183356 w 2285653"/>
              <a:gd name="connsiteY12-15430" fmla="*/ 2141538 h 9829263"/>
              <a:gd name="connsiteX13-15431" fmla="*/ 176211 w 2285653"/>
              <a:gd name="connsiteY13-15432" fmla="*/ 4834730 h 9829263"/>
              <a:gd name="connsiteX14-15433" fmla="*/ 219073 w 2285653"/>
              <a:gd name="connsiteY14-15434" fmla="*/ 4944266 h 9829263"/>
              <a:gd name="connsiteX15-15435" fmla="*/ 333375 w 2285653"/>
              <a:gd name="connsiteY15-15436" fmla="*/ 5020468 h 9829263"/>
              <a:gd name="connsiteX16-15437" fmla="*/ 802481 w 2285653"/>
              <a:gd name="connsiteY16-15438" fmla="*/ 5020467 h 9829263"/>
              <a:gd name="connsiteX17-15439" fmla="*/ 1012030 w 2285653"/>
              <a:gd name="connsiteY17-15440" fmla="*/ 4887118 h 9829263"/>
              <a:gd name="connsiteX18-15441" fmla="*/ 1940719 w 2285653"/>
              <a:gd name="connsiteY18-15442" fmla="*/ 4887118 h 9829263"/>
              <a:gd name="connsiteX19-15443" fmla="*/ 2107406 w 2285653"/>
              <a:gd name="connsiteY19-15444" fmla="*/ 4689474 h 9829263"/>
              <a:gd name="connsiteX20-15445" fmla="*/ 2141198 w 2285653"/>
              <a:gd name="connsiteY20-15446" fmla="*/ 347888 h 9829263"/>
              <a:gd name="connsiteX21-15447" fmla="*/ 2017710 w 2285653"/>
              <a:gd name="connsiteY21-15448" fmla="*/ 170656 h 9829263"/>
              <a:gd name="connsiteX22-15449" fmla="*/ 2020885 w 2285653"/>
              <a:gd name="connsiteY22-15450" fmla="*/ 0 h 9829263"/>
              <a:gd name="connsiteX23-15451" fmla="*/ 2205036 w 2285653"/>
              <a:gd name="connsiteY23-15452" fmla="*/ 50797 h 9829263"/>
              <a:gd name="connsiteX24-15453" fmla="*/ 2285545 w 2285653"/>
              <a:gd name="connsiteY24-15454" fmla="*/ 172356 h 9829263"/>
              <a:gd name="connsiteX25-15455" fmla="*/ 2266950 w 2285653"/>
              <a:gd name="connsiteY25-15456" fmla="*/ 4882356 h 9829263"/>
              <a:gd name="connsiteX26-15457" fmla="*/ 1874042 w 2285653"/>
              <a:gd name="connsiteY26-15458" fmla="*/ 5151435 h 9829263"/>
              <a:gd name="connsiteX27-15459" fmla="*/ 1874042 w 2285653"/>
              <a:gd name="connsiteY27-15460" fmla="*/ 9829263 h 9829263"/>
              <a:gd name="connsiteX28-15461" fmla="*/ 921542 w 2285653"/>
              <a:gd name="connsiteY28-15462" fmla="*/ 9829263 h 9829263"/>
              <a:gd name="connsiteX29-15463" fmla="*/ 921542 w 2285653"/>
              <a:gd name="connsiteY29-15464" fmla="*/ 5322885 h 9829263"/>
              <a:gd name="connsiteX0-15465" fmla="*/ 921542 w 2285653"/>
              <a:gd name="connsiteY0-15466" fmla="*/ 5322885 h 9829263"/>
              <a:gd name="connsiteX1-15467" fmla="*/ 795336 w 2285653"/>
              <a:gd name="connsiteY1-15468" fmla="*/ 5194298 h 9829263"/>
              <a:gd name="connsiteX2-15469" fmla="*/ 230979 w 2285653"/>
              <a:gd name="connsiteY2-15470" fmla="*/ 5196680 h 9829263"/>
              <a:gd name="connsiteX3-15471" fmla="*/ 57149 w 2285653"/>
              <a:gd name="connsiteY3-15472" fmla="*/ 5115716 h 9829263"/>
              <a:gd name="connsiteX4-15473" fmla="*/ 0 w 2285653"/>
              <a:gd name="connsiteY4-15474" fmla="*/ 4937123 h 9829263"/>
              <a:gd name="connsiteX5-15475" fmla="*/ 11906 w 2285653"/>
              <a:gd name="connsiteY5-15476" fmla="*/ 2051047 h 9829263"/>
              <a:gd name="connsiteX6-15477" fmla="*/ 64293 w 2285653"/>
              <a:gd name="connsiteY6-15478" fmla="*/ 1896266 h 9829263"/>
              <a:gd name="connsiteX7-15479" fmla="*/ 200025 w 2285653"/>
              <a:gd name="connsiteY7-15480" fmla="*/ 1846262 h 9829263"/>
              <a:gd name="connsiteX8-15481" fmla="*/ 1473994 w 2285653"/>
              <a:gd name="connsiteY8-15482" fmla="*/ 1843879 h 9829263"/>
              <a:gd name="connsiteX9-15483" fmla="*/ 1483518 w 2285653"/>
              <a:gd name="connsiteY9-15484" fmla="*/ 2010567 h 9829263"/>
              <a:gd name="connsiteX10-15485" fmla="*/ 328612 w 2285653"/>
              <a:gd name="connsiteY10-15486" fmla="*/ 2022475 h 9829263"/>
              <a:gd name="connsiteX11-15487" fmla="*/ 214313 w 2285653"/>
              <a:gd name="connsiteY11-15488" fmla="*/ 2041521 h 9829263"/>
              <a:gd name="connsiteX12-15489" fmla="*/ 183356 w 2285653"/>
              <a:gd name="connsiteY12-15490" fmla="*/ 2141538 h 9829263"/>
              <a:gd name="connsiteX13-15491" fmla="*/ 176211 w 2285653"/>
              <a:gd name="connsiteY13-15492" fmla="*/ 4834730 h 9829263"/>
              <a:gd name="connsiteX14-15493" fmla="*/ 219073 w 2285653"/>
              <a:gd name="connsiteY14-15494" fmla="*/ 4944266 h 9829263"/>
              <a:gd name="connsiteX15-15495" fmla="*/ 333375 w 2285653"/>
              <a:gd name="connsiteY15-15496" fmla="*/ 5020468 h 9829263"/>
              <a:gd name="connsiteX16-15497" fmla="*/ 802481 w 2285653"/>
              <a:gd name="connsiteY16-15498" fmla="*/ 5020467 h 9829263"/>
              <a:gd name="connsiteX17-15499" fmla="*/ 1012030 w 2285653"/>
              <a:gd name="connsiteY17-15500" fmla="*/ 4887118 h 9829263"/>
              <a:gd name="connsiteX18-15501" fmla="*/ 1940719 w 2285653"/>
              <a:gd name="connsiteY18-15502" fmla="*/ 4887118 h 9829263"/>
              <a:gd name="connsiteX19-15503" fmla="*/ 2107406 w 2285653"/>
              <a:gd name="connsiteY19-15504" fmla="*/ 4689474 h 9829263"/>
              <a:gd name="connsiteX20-15505" fmla="*/ 2141198 w 2285653"/>
              <a:gd name="connsiteY20-15506" fmla="*/ 347888 h 9829263"/>
              <a:gd name="connsiteX21-15507" fmla="*/ 2017710 w 2285653"/>
              <a:gd name="connsiteY21-15508" fmla="*/ 170656 h 9829263"/>
              <a:gd name="connsiteX22-15509" fmla="*/ 2020885 w 2285653"/>
              <a:gd name="connsiteY22-15510" fmla="*/ 0 h 9829263"/>
              <a:gd name="connsiteX23-15511" fmla="*/ 2205036 w 2285653"/>
              <a:gd name="connsiteY23-15512" fmla="*/ 50797 h 9829263"/>
              <a:gd name="connsiteX24-15513" fmla="*/ 2285545 w 2285653"/>
              <a:gd name="connsiteY24-15514" fmla="*/ 172356 h 9829263"/>
              <a:gd name="connsiteX25-15515" fmla="*/ 2266950 w 2285653"/>
              <a:gd name="connsiteY25-15516" fmla="*/ 4882356 h 9829263"/>
              <a:gd name="connsiteX26-15517" fmla="*/ 1874042 w 2285653"/>
              <a:gd name="connsiteY26-15518" fmla="*/ 5151435 h 9829263"/>
              <a:gd name="connsiteX27-15519" fmla="*/ 1874042 w 2285653"/>
              <a:gd name="connsiteY27-15520" fmla="*/ 9829263 h 9829263"/>
              <a:gd name="connsiteX28-15521" fmla="*/ 921542 w 2285653"/>
              <a:gd name="connsiteY28-15522" fmla="*/ 9829263 h 9829263"/>
              <a:gd name="connsiteX29-15523" fmla="*/ 921542 w 2285653"/>
              <a:gd name="connsiteY29-15524" fmla="*/ 5322885 h 9829263"/>
              <a:gd name="connsiteX0-15525" fmla="*/ 921542 w 2285653"/>
              <a:gd name="connsiteY0-15526" fmla="*/ 5322885 h 9829263"/>
              <a:gd name="connsiteX1-15527" fmla="*/ 795336 w 2285653"/>
              <a:gd name="connsiteY1-15528" fmla="*/ 5194298 h 9829263"/>
              <a:gd name="connsiteX2-15529" fmla="*/ 230979 w 2285653"/>
              <a:gd name="connsiteY2-15530" fmla="*/ 5196680 h 9829263"/>
              <a:gd name="connsiteX3-15531" fmla="*/ 57149 w 2285653"/>
              <a:gd name="connsiteY3-15532" fmla="*/ 5115716 h 9829263"/>
              <a:gd name="connsiteX4-15533" fmla="*/ 0 w 2285653"/>
              <a:gd name="connsiteY4-15534" fmla="*/ 4937123 h 9829263"/>
              <a:gd name="connsiteX5-15535" fmla="*/ 11906 w 2285653"/>
              <a:gd name="connsiteY5-15536" fmla="*/ 2051047 h 9829263"/>
              <a:gd name="connsiteX6-15537" fmla="*/ 64293 w 2285653"/>
              <a:gd name="connsiteY6-15538" fmla="*/ 1896266 h 9829263"/>
              <a:gd name="connsiteX7-15539" fmla="*/ 200025 w 2285653"/>
              <a:gd name="connsiteY7-15540" fmla="*/ 1846262 h 9829263"/>
              <a:gd name="connsiteX8-15541" fmla="*/ 1473994 w 2285653"/>
              <a:gd name="connsiteY8-15542" fmla="*/ 1843879 h 9829263"/>
              <a:gd name="connsiteX9-15543" fmla="*/ 1483518 w 2285653"/>
              <a:gd name="connsiteY9-15544" fmla="*/ 2010567 h 9829263"/>
              <a:gd name="connsiteX10-15545" fmla="*/ 328612 w 2285653"/>
              <a:gd name="connsiteY10-15546" fmla="*/ 2022475 h 9829263"/>
              <a:gd name="connsiteX11-15547" fmla="*/ 214313 w 2285653"/>
              <a:gd name="connsiteY11-15548" fmla="*/ 2041521 h 9829263"/>
              <a:gd name="connsiteX12-15549" fmla="*/ 183356 w 2285653"/>
              <a:gd name="connsiteY12-15550" fmla="*/ 2141538 h 9829263"/>
              <a:gd name="connsiteX13-15551" fmla="*/ 176211 w 2285653"/>
              <a:gd name="connsiteY13-15552" fmla="*/ 4834730 h 9829263"/>
              <a:gd name="connsiteX14-15553" fmla="*/ 219073 w 2285653"/>
              <a:gd name="connsiteY14-15554" fmla="*/ 4944266 h 9829263"/>
              <a:gd name="connsiteX15-15555" fmla="*/ 333375 w 2285653"/>
              <a:gd name="connsiteY15-15556" fmla="*/ 5020468 h 9829263"/>
              <a:gd name="connsiteX16-15557" fmla="*/ 802481 w 2285653"/>
              <a:gd name="connsiteY16-15558" fmla="*/ 5020467 h 9829263"/>
              <a:gd name="connsiteX17-15559" fmla="*/ 1012030 w 2285653"/>
              <a:gd name="connsiteY17-15560" fmla="*/ 4887118 h 9829263"/>
              <a:gd name="connsiteX18-15561" fmla="*/ 1940719 w 2285653"/>
              <a:gd name="connsiteY18-15562" fmla="*/ 4887118 h 9829263"/>
              <a:gd name="connsiteX19-15563" fmla="*/ 2107406 w 2285653"/>
              <a:gd name="connsiteY19-15564" fmla="*/ 4689474 h 9829263"/>
              <a:gd name="connsiteX20-15565" fmla="*/ 2141198 w 2285653"/>
              <a:gd name="connsiteY20-15566" fmla="*/ 347888 h 9829263"/>
              <a:gd name="connsiteX21-15567" fmla="*/ 2017710 w 2285653"/>
              <a:gd name="connsiteY21-15568" fmla="*/ 170656 h 9829263"/>
              <a:gd name="connsiteX22-15569" fmla="*/ 2020885 w 2285653"/>
              <a:gd name="connsiteY22-15570" fmla="*/ 0 h 9829263"/>
              <a:gd name="connsiteX23-15571" fmla="*/ 2205036 w 2285653"/>
              <a:gd name="connsiteY23-15572" fmla="*/ 50797 h 9829263"/>
              <a:gd name="connsiteX24-15573" fmla="*/ 2285545 w 2285653"/>
              <a:gd name="connsiteY24-15574" fmla="*/ 172356 h 9829263"/>
              <a:gd name="connsiteX25-15575" fmla="*/ 2266950 w 2285653"/>
              <a:gd name="connsiteY25-15576" fmla="*/ 4882356 h 9829263"/>
              <a:gd name="connsiteX26-15577" fmla="*/ 1874042 w 2285653"/>
              <a:gd name="connsiteY26-15578" fmla="*/ 5151435 h 9829263"/>
              <a:gd name="connsiteX27-15579" fmla="*/ 1874042 w 2285653"/>
              <a:gd name="connsiteY27-15580" fmla="*/ 9829263 h 9829263"/>
              <a:gd name="connsiteX28-15581" fmla="*/ 921542 w 2285653"/>
              <a:gd name="connsiteY28-15582" fmla="*/ 9829263 h 9829263"/>
              <a:gd name="connsiteX29-15583" fmla="*/ 921542 w 2285653"/>
              <a:gd name="connsiteY29-15584" fmla="*/ 5322885 h 9829263"/>
              <a:gd name="connsiteX0-15585" fmla="*/ 921542 w 2285653"/>
              <a:gd name="connsiteY0-15586" fmla="*/ 5322885 h 9829263"/>
              <a:gd name="connsiteX1-15587" fmla="*/ 795336 w 2285653"/>
              <a:gd name="connsiteY1-15588" fmla="*/ 5194298 h 9829263"/>
              <a:gd name="connsiteX2-15589" fmla="*/ 230979 w 2285653"/>
              <a:gd name="connsiteY2-15590" fmla="*/ 5196680 h 9829263"/>
              <a:gd name="connsiteX3-15591" fmla="*/ 57149 w 2285653"/>
              <a:gd name="connsiteY3-15592" fmla="*/ 5115716 h 9829263"/>
              <a:gd name="connsiteX4-15593" fmla="*/ 0 w 2285653"/>
              <a:gd name="connsiteY4-15594" fmla="*/ 4937123 h 9829263"/>
              <a:gd name="connsiteX5-15595" fmla="*/ 11906 w 2285653"/>
              <a:gd name="connsiteY5-15596" fmla="*/ 2051047 h 9829263"/>
              <a:gd name="connsiteX6-15597" fmla="*/ 64293 w 2285653"/>
              <a:gd name="connsiteY6-15598" fmla="*/ 1896266 h 9829263"/>
              <a:gd name="connsiteX7-15599" fmla="*/ 200025 w 2285653"/>
              <a:gd name="connsiteY7-15600" fmla="*/ 1846262 h 9829263"/>
              <a:gd name="connsiteX8-15601" fmla="*/ 1473994 w 2285653"/>
              <a:gd name="connsiteY8-15602" fmla="*/ 1843879 h 9829263"/>
              <a:gd name="connsiteX9-15603" fmla="*/ 1483518 w 2285653"/>
              <a:gd name="connsiteY9-15604" fmla="*/ 2010567 h 9829263"/>
              <a:gd name="connsiteX10-15605" fmla="*/ 328612 w 2285653"/>
              <a:gd name="connsiteY10-15606" fmla="*/ 2022475 h 9829263"/>
              <a:gd name="connsiteX11-15607" fmla="*/ 214313 w 2285653"/>
              <a:gd name="connsiteY11-15608" fmla="*/ 2041521 h 9829263"/>
              <a:gd name="connsiteX12-15609" fmla="*/ 183356 w 2285653"/>
              <a:gd name="connsiteY12-15610" fmla="*/ 2141538 h 9829263"/>
              <a:gd name="connsiteX13-15611" fmla="*/ 176211 w 2285653"/>
              <a:gd name="connsiteY13-15612" fmla="*/ 4834730 h 9829263"/>
              <a:gd name="connsiteX14-15613" fmla="*/ 219073 w 2285653"/>
              <a:gd name="connsiteY14-15614" fmla="*/ 4944266 h 9829263"/>
              <a:gd name="connsiteX15-15615" fmla="*/ 333375 w 2285653"/>
              <a:gd name="connsiteY15-15616" fmla="*/ 5020468 h 9829263"/>
              <a:gd name="connsiteX16-15617" fmla="*/ 802481 w 2285653"/>
              <a:gd name="connsiteY16-15618" fmla="*/ 5020467 h 9829263"/>
              <a:gd name="connsiteX17-15619" fmla="*/ 1012030 w 2285653"/>
              <a:gd name="connsiteY17-15620" fmla="*/ 4887118 h 9829263"/>
              <a:gd name="connsiteX18-15621" fmla="*/ 1940719 w 2285653"/>
              <a:gd name="connsiteY18-15622" fmla="*/ 4887118 h 9829263"/>
              <a:gd name="connsiteX19-15623" fmla="*/ 2107406 w 2285653"/>
              <a:gd name="connsiteY19-15624" fmla="*/ 4689474 h 9829263"/>
              <a:gd name="connsiteX20-15625" fmla="*/ 2141198 w 2285653"/>
              <a:gd name="connsiteY20-15626" fmla="*/ 347888 h 9829263"/>
              <a:gd name="connsiteX21-15627" fmla="*/ 2017710 w 2285653"/>
              <a:gd name="connsiteY21-15628" fmla="*/ 170656 h 9829263"/>
              <a:gd name="connsiteX22-15629" fmla="*/ 2020885 w 2285653"/>
              <a:gd name="connsiteY22-15630" fmla="*/ 0 h 9829263"/>
              <a:gd name="connsiteX23-15631" fmla="*/ 2205036 w 2285653"/>
              <a:gd name="connsiteY23-15632" fmla="*/ 50797 h 9829263"/>
              <a:gd name="connsiteX24-15633" fmla="*/ 2285545 w 2285653"/>
              <a:gd name="connsiteY24-15634" fmla="*/ 172356 h 9829263"/>
              <a:gd name="connsiteX25-15635" fmla="*/ 2266950 w 2285653"/>
              <a:gd name="connsiteY25-15636" fmla="*/ 4882356 h 9829263"/>
              <a:gd name="connsiteX26-15637" fmla="*/ 2093118 w 2285653"/>
              <a:gd name="connsiteY26-15638" fmla="*/ 5051422 h 9829263"/>
              <a:gd name="connsiteX27-15639" fmla="*/ 1874042 w 2285653"/>
              <a:gd name="connsiteY27-15640" fmla="*/ 5151435 h 9829263"/>
              <a:gd name="connsiteX28-15641" fmla="*/ 1874042 w 2285653"/>
              <a:gd name="connsiteY28-15642" fmla="*/ 9829263 h 9829263"/>
              <a:gd name="connsiteX29-15643" fmla="*/ 921542 w 2285653"/>
              <a:gd name="connsiteY29-15644" fmla="*/ 9829263 h 9829263"/>
              <a:gd name="connsiteX30-15645" fmla="*/ 921542 w 2285653"/>
              <a:gd name="connsiteY30-15646" fmla="*/ 5322885 h 9829263"/>
              <a:gd name="connsiteX0-15647" fmla="*/ 921542 w 2285653"/>
              <a:gd name="connsiteY0-15648" fmla="*/ 5322885 h 9829263"/>
              <a:gd name="connsiteX1-15649" fmla="*/ 795336 w 2285653"/>
              <a:gd name="connsiteY1-15650" fmla="*/ 5194298 h 9829263"/>
              <a:gd name="connsiteX2-15651" fmla="*/ 230979 w 2285653"/>
              <a:gd name="connsiteY2-15652" fmla="*/ 5196680 h 9829263"/>
              <a:gd name="connsiteX3-15653" fmla="*/ 57149 w 2285653"/>
              <a:gd name="connsiteY3-15654" fmla="*/ 5115716 h 9829263"/>
              <a:gd name="connsiteX4-15655" fmla="*/ 0 w 2285653"/>
              <a:gd name="connsiteY4-15656" fmla="*/ 4937123 h 9829263"/>
              <a:gd name="connsiteX5-15657" fmla="*/ 11906 w 2285653"/>
              <a:gd name="connsiteY5-15658" fmla="*/ 2051047 h 9829263"/>
              <a:gd name="connsiteX6-15659" fmla="*/ 64293 w 2285653"/>
              <a:gd name="connsiteY6-15660" fmla="*/ 1896266 h 9829263"/>
              <a:gd name="connsiteX7-15661" fmla="*/ 200025 w 2285653"/>
              <a:gd name="connsiteY7-15662" fmla="*/ 1846262 h 9829263"/>
              <a:gd name="connsiteX8-15663" fmla="*/ 1473994 w 2285653"/>
              <a:gd name="connsiteY8-15664" fmla="*/ 1843879 h 9829263"/>
              <a:gd name="connsiteX9-15665" fmla="*/ 1483518 w 2285653"/>
              <a:gd name="connsiteY9-15666" fmla="*/ 2010567 h 9829263"/>
              <a:gd name="connsiteX10-15667" fmla="*/ 328612 w 2285653"/>
              <a:gd name="connsiteY10-15668" fmla="*/ 2022475 h 9829263"/>
              <a:gd name="connsiteX11-15669" fmla="*/ 214313 w 2285653"/>
              <a:gd name="connsiteY11-15670" fmla="*/ 2041521 h 9829263"/>
              <a:gd name="connsiteX12-15671" fmla="*/ 183356 w 2285653"/>
              <a:gd name="connsiteY12-15672" fmla="*/ 2141538 h 9829263"/>
              <a:gd name="connsiteX13-15673" fmla="*/ 176211 w 2285653"/>
              <a:gd name="connsiteY13-15674" fmla="*/ 4834730 h 9829263"/>
              <a:gd name="connsiteX14-15675" fmla="*/ 219073 w 2285653"/>
              <a:gd name="connsiteY14-15676" fmla="*/ 4944266 h 9829263"/>
              <a:gd name="connsiteX15-15677" fmla="*/ 333375 w 2285653"/>
              <a:gd name="connsiteY15-15678" fmla="*/ 5020468 h 9829263"/>
              <a:gd name="connsiteX16-15679" fmla="*/ 802481 w 2285653"/>
              <a:gd name="connsiteY16-15680" fmla="*/ 5020467 h 9829263"/>
              <a:gd name="connsiteX17-15681" fmla="*/ 1012030 w 2285653"/>
              <a:gd name="connsiteY17-15682" fmla="*/ 4887118 h 9829263"/>
              <a:gd name="connsiteX18-15683" fmla="*/ 1940719 w 2285653"/>
              <a:gd name="connsiteY18-15684" fmla="*/ 4887118 h 9829263"/>
              <a:gd name="connsiteX19-15685" fmla="*/ 2107406 w 2285653"/>
              <a:gd name="connsiteY19-15686" fmla="*/ 4689474 h 9829263"/>
              <a:gd name="connsiteX20-15687" fmla="*/ 2141198 w 2285653"/>
              <a:gd name="connsiteY20-15688" fmla="*/ 347888 h 9829263"/>
              <a:gd name="connsiteX21-15689" fmla="*/ 2017710 w 2285653"/>
              <a:gd name="connsiteY21-15690" fmla="*/ 170656 h 9829263"/>
              <a:gd name="connsiteX22-15691" fmla="*/ 2020885 w 2285653"/>
              <a:gd name="connsiteY22-15692" fmla="*/ 0 h 9829263"/>
              <a:gd name="connsiteX23-15693" fmla="*/ 2205036 w 2285653"/>
              <a:gd name="connsiteY23-15694" fmla="*/ 50797 h 9829263"/>
              <a:gd name="connsiteX24-15695" fmla="*/ 2285545 w 2285653"/>
              <a:gd name="connsiteY24-15696" fmla="*/ 172356 h 9829263"/>
              <a:gd name="connsiteX25-15697" fmla="*/ 2266950 w 2285653"/>
              <a:gd name="connsiteY25-15698" fmla="*/ 4882356 h 9829263"/>
              <a:gd name="connsiteX26-15699" fmla="*/ 2093118 w 2285653"/>
              <a:gd name="connsiteY26-15700" fmla="*/ 5051422 h 9829263"/>
              <a:gd name="connsiteX27-15701" fmla="*/ 1874042 w 2285653"/>
              <a:gd name="connsiteY27-15702" fmla="*/ 5151435 h 9829263"/>
              <a:gd name="connsiteX28-15703" fmla="*/ 1874042 w 2285653"/>
              <a:gd name="connsiteY28-15704" fmla="*/ 9829263 h 9829263"/>
              <a:gd name="connsiteX29-15705" fmla="*/ 921542 w 2285653"/>
              <a:gd name="connsiteY29-15706" fmla="*/ 9829263 h 9829263"/>
              <a:gd name="connsiteX30-15707" fmla="*/ 921542 w 2285653"/>
              <a:gd name="connsiteY30-15708" fmla="*/ 5322885 h 9829263"/>
              <a:gd name="connsiteX0-15709" fmla="*/ 921542 w 2285653"/>
              <a:gd name="connsiteY0-15710" fmla="*/ 5322885 h 9829263"/>
              <a:gd name="connsiteX1-15711" fmla="*/ 795336 w 2285653"/>
              <a:gd name="connsiteY1-15712" fmla="*/ 5194298 h 9829263"/>
              <a:gd name="connsiteX2-15713" fmla="*/ 230979 w 2285653"/>
              <a:gd name="connsiteY2-15714" fmla="*/ 5196680 h 9829263"/>
              <a:gd name="connsiteX3-15715" fmla="*/ 57149 w 2285653"/>
              <a:gd name="connsiteY3-15716" fmla="*/ 5115716 h 9829263"/>
              <a:gd name="connsiteX4-15717" fmla="*/ 0 w 2285653"/>
              <a:gd name="connsiteY4-15718" fmla="*/ 4937123 h 9829263"/>
              <a:gd name="connsiteX5-15719" fmla="*/ 11906 w 2285653"/>
              <a:gd name="connsiteY5-15720" fmla="*/ 2051047 h 9829263"/>
              <a:gd name="connsiteX6-15721" fmla="*/ 64293 w 2285653"/>
              <a:gd name="connsiteY6-15722" fmla="*/ 1896266 h 9829263"/>
              <a:gd name="connsiteX7-15723" fmla="*/ 200025 w 2285653"/>
              <a:gd name="connsiteY7-15724" fmla="*/ 1846262 h 9829263"/>
              <a:gd name="connsiteX8-15725" fmla="*/ 1473994 w 2285653"/>
              <a:gd name="connsiteY8-15726" fmla="*/ 1843879 h 9829263"/>
              <a:gd name="connsiteX9-15727" fmla="*/ 1483518 w 2285653"/>
              <a:gd name="connsiteY9-15728" fmla="*/ 2010567 h 9829263"/>
              <a:gd name="connsiteX10-15729" fmla="*/ 328612 w 2285653"/>
              <a:gd name="connsiteY10-15730" fmla="*/ 2022475 h 9829263"/>
              <a:gd name="connsiteX11-15731" fmla="*/ 214313 w 2285653"/>
              <a:gd name="connsiteY11-15732" fmla="*/ 2041521 h 9829263"/>
              <a:gd name="connsiteX12-15733" fmla="*/ 183356 w 2285653"/>
              <a:gd name="connsiteY12-15734" fmla="*/ 2141538 h 9829263"/>
              <a:gd name="connsiteX13-15735" fmla="*/ 176211 w 2285653"/>
              <a:gd name="connsiteY13-15736" fmla="*/ 4834730 h 9829263"/>
              <a:gd name="connsiteX14-15737" fmla="*/ 219073 w 2285653"/>
              <a:gd name="connsiteY14-15738" fmla="*/ 4944266 h 9829263"/>
              <a:gd name="connsiteX15-15739" fmla="*/ 333375 w 2285653"/>
              <a:gd name="connsiteY15-15740" fmla="*/ 5020468 h 9829263"/>
              <a:gd name="connsiteX16-15741" fmla="*/ 802481 w 2285653"/>
              <a:gd name="connsiteY16-15742" fmla="*/ 5020467 h 9829263"/>
              <a:gd name="connsiteX17-15743" fmla="*/ 1012030 w 2285653"/>
              <a:gd name="connsiteY17-15744" fmla="*/ 4887118 h 9829263"/>
              <a:gd name="connsiteX18-15745" fmla="*/ 1940719 w 2285653"/>
              <a:gd name="connsiteY18-15746" fmla="*/ 4887118 h 9829263"/>
              <a:gd name="connsiteX19-15747" fmla="*/ 2107406 w 2285653"/>
              <a:gd name="connsiteY19-15748" fmla="*/ 4689474 h 9829263"/>
              <a:gd name="connsiteX20-15749" fmla="*/ 2141198 w 2285653"/>
              <a:gd name="connsiteY20-15750" fmla="*/ 347888 h 9829263"/>
              <a:gd name="connsiteX21-15751" fmla="*/ 2017710 w 2285653"/>
              <a:gd name="connsiteY21-15752" fmla="*/ 170656 h 9829263"/>
              <a:gd name="connsiteX22-15753" fmla="*/ 2020885 w 2285653"/>
              <a:gd name="connsiteY22-15754" fmla="*/ 0 h 9829263"/>
              <a:gd name="connsiteX23-15755" fmla="*/ 2205036 w 2285653"/>
              <a:gd name="connsiteY23-15756" fmla="*/ 50797 h 9829263"/>
              <a:gd name="connsiteX24-15757" fmla="*/ 2285545 w 2285653"/>
              <a:gd name="connsiteY24-15758" fmla="*/ 172356 h 9829263"/>
              <a:gd name="connsiteX25-15759" fmla="*/ 2266950 w 2285653"/>
              <a:gd name="connsiteY25-15760" fmla="*/ 4882356 h 9829263"/>
              <a:gd name="connsiteX26-15761" fmla="*/ 2093118 w 2285653"/>
              <a:gd name="connsiteY26-15762" fmla="*/ 5051422 h 9829263"/>
              <a:gd name="connsiteX27-15763" fmla="*/ 1874042 w 2285653"/>
              <a:gd name="connsiteY27-15764" fmla="*/ 5151435 h 9829263"/>
              <a:gd name="connsiteX28-15765" fmla="*/ 1874042 w 2285653"/>
              <a:gd name="connsiteY28-15766" fmla="*/ 9829263 h 9829263"/>
              <a:gd name="connsiteX29-15767" fmla="*/ 921542 w 2285653"/>
              <a:gd name="connsiteY29-15768" fmla="*/ 9829263 h 9829263"/>
              <a:gd name="connsiteX30-15769" fmla="*/ 921542 w 2285653"/>
              <a:gd name="connsiteY30-15770" fmla="*/ 5322885 h 9829263"/>
              <a:gd name="connsiteX0-15771" fmla="*/ 921542 w 2285653"/>
              <a:gd name="connsiteY0-15772" fmla="*/ 5322885 h 9829263"/>
              <a:gd name="connsiteX1-15773" fmla="*/ 795336 w 2285653"/>
              <a:gd name="connsiteY1-15774" fmla="*/ 5194298 h 9829263"/>
              <a:gd name="connsiteX2-15775" fmla="*/ 230979 w 2285653"/>
              <a:gd name="connsiteY2-15776" fmla="*/ 5196680 h 9829263"/>
              <a:gd name="connsiteX3-15777" fmla="*/ 57149 w 2285653"/>
              <a:gd name="connsiteY3-15778" fmla="*/ 5115716 h 9829263"/>
              <a:gd name="connsiteX4-15779" fmla="*/ 0 w 2285653"/>
              <a:gd name="connsiteY4-15780" fmla="*/ 4937123 h 9829263"/>
              <a:gd name="connsiteX5-15781" fmla="*/ 11906 w 2285653"/>
              <a:gd name="connsiteY5-15782" fmla="*/ 2051047 h 9829263"/>
              <a:gd name="connsiteX6-15783" fmla="*/ 64293 w 2285653"/>
              <a:gd name="connsiteY6-15784" fmla="*/ 1896266 h 9829263"/>
              <a:gd name="connsiteX7-15785" fmla="*/ 200025 w 2285653"/>
              <a:gd name="connsiteY7-15786" fmla="*/ 1846262 h 9829263"/>
              <a:gd name="connsiteX8-15787" fmla="*/ 1473994 w 2285653"/>
              <a:gd name="connsiteY8-15788" fmla="*/ 1843879 h 9829263"/>
              <a:gd name="connsiteX9-15789" fmla="*/ 1483518 w 2285653"/>
              <a:gd name="connsiteY9-15790" fmla="*/ 2010567 h 9829263"/>
              <a:gd name="connsiteX10-15791" fmla="*/ 328612 w 2285653"/>
              <a:gd name="connsiteY10-15792" fmla="*/ 2022475 h 9829263"/>
              <a:gd name="connsiteX11-15793" fmla="*/ 214313 w 2285653"/>
              <a:gd name="connsiteY11-15794" fmla="*/ 2041521 h 9829263"/>
              <a:gd name="connsiteX12-15795" fmla="*/ 183356 w 2285653"/>
              <a:gd name="connsiteY12-15796" fmla="*/ 2141538 h 9829263"/>
              <a:gd name="connsiteX13-15797" fmla="*/ 176211 w 2285653"/>
              <a:gd name="connsiteY13-15798" fmla="*/ 4834730 h 9829263"/>
              <a:gd name="connsiteX14-15799" fmla="*/ 219073 w 2285653"/>
              <a:gd name="connsiteY14-15800" fmla="*/ 4944266 h 9829263"/>
              <a:gd name="connsiteX15-15801" fmla="*/ 333375 w 2285653"/>
              <a:gd name="connsiteY15-15802" fmla="*/ 5020468 h 9829263"/>
              <a:gd name="connsiteX16-15803" fmla="*/ 802481 w 2285653"/>
              <a:gd name="connsiteY16-15804" fmla="*/ 5020467 h 9829263"/>
              <a:gd name="connsiteX17-15805" fmla="*/ 1012030 w 2285653"/>
              <a:gd name="connsiteY17-15806" fmla="*/ 4887118 h 9829263"/>
              <a:gd name="connsiteX18-15807" fmla="*/ 1940719 w 2285653"/>
              <a:gd name="connsiteY18-15808" fmla="*/ 4887118 h 9829263"/>
              <a:gd name="connsiteX19-15809" fmla="*/ 2107406 w 2285653"/>
              <a:gd name="connsiteY19-15810" fmla="*/ 4689474 h 9829263"/>
              <a:gd name="connsiteX20-15811" fmla="*/ 2141198 w 2285653"/>
              <a:gd name="connsiteY20-15812" fmla="*/ 347888 h 9829263"/>
              <a:gd name="connsiteX21-15813" fmla="*/ 2017710 w 2285653"/>
              <a:gd name="connsiteY21-15814" fmla="*/ 170656 h 9829263"/>
              <a:gd name="connsiteX22-15815" fmla="*/ 2020885 w 2285653"/>
              <a:gd name="connsiteY22-15816" fmla="*/ 0 h 9829263"/>
              <a:gd name="connsiteX23-15817" fmla="*/ 2205036 w 2285653"/>
              <a:gd name="connsiteY23-15818" fmla="*/ 50797 h 9829263"/>
              <a:gd name="connsiteX24-15819" fmla="*/ 2285545 w 2285653"/>
              <a:gd name="connsiteY24-15820" fmla="*/ 172356 h 9829263"/>
              <a:gd name="connsiteX25-15821" fmla="*/ 2266950 w 2285653"/>
              <a:gd name="connsiteY25-15822" fmla="*/ 4882356 h 9829263"/>
              <a:gd name="connsiteX26-15823" fmla="*/ 2093118 w 2285653"/>
              <a:gd name="connsiteY26-15824" fmla="*/ 5051422 h 9829263"/>
              <a:gd name="connsiteX27-15825" fmla="*/ 1874042 w 2285653"/>
              <a:gd name="connsiteY27-15826" fmla="*/ 5151435 h 9829263"/>
              <a:gd name="connsiteX28-15827" fmla="*/ 1874042 w 2285653"/>
              <a:gd name="connsiteY28-15828" fmla="*/ 9829263 h 9829263"/>
              <a:gd name="connsiteX29-15829" fmla="*/ 921542 w 2285653"/>
              <a:gd name="connsiteY29-15830" fmla="*/ 9829263 h 9829263"/>
              <a:gd name="connsiteX30-15831" fmla="*/ 921542 w 2285653"/>
              <a:gd name="connsiteY30-15832" fmla="*/ 5322885 h 9829263"/>
              <a:gd name="connsiteX0-15833" fmla="*/ 921542 w 2285653"/>
              <a:gd name="connsiteY0-15834" fmla="*/ 5322885 h 9829263"/>
              <a:gd name="connsiteX1-15835" fmla="*/ 795336 w 2285653"/>
              <a:gd name="connsiteY1-15836" fmla="*/ 5194298 h 9829263"/>
              <a:gd name="connsiteX2-15837" fmla="*/ 230979 w 2285653"/>
              <a:gd name="connsiteY2-15838" fmla="*/ 5196680 h 9829263"/>
              <a:gd name="connsiteX3-15839" fmla="*/ 57149 w 2285653"/>
              <a:gd name="connsiteY3-15840" fmla="*/ 5115716 h 9829263"/>
              <a:gd name="connsiteX4-15841" fmla="*/ 0 w 2285653"/>
              <a:gd name="connsiteY4-15842" fmla="*/ 4937123 h 9829263"/>
              <a:gd name="connsiteX5-15843" fmla="*/ 11906 w 2285653"/>
              <a:gd name="connsiteY5-15844" fmla="*/ 2051047 h 9829263"/>
              <a:gd name="connsiteX6-15845" fmla="*/ 64293 w 2285653"/>
              <a:gd name="connsiteY6-15846" fmla="*/ 1896266 h 9829263"/>
              <a:gd name="connsiteX7-15847" fmla="*/ 200025 w 2285653"/>
              <a:gd name="connsiteY7-15848" fmla="*/ 1846262 h 9829263"/>
              <a:gd name="connsiteX8-15849" fmla="*/ 1473994 w 2285653"/>
              <a:gd name="connsiteY8-15850" fmla="*/ 1843879 h 9829263"/>
              <a:gd name="connsiteX9-15851" fmla="*/ 1483518 w 2285653"/>
              <a:gd name="connsiteY9-15852" fmla="*/ 2010567 h 9829263"/>
              <a:gd name="connsiteX10-15853" fmla="*/ 328612 w 2285653"/>
              <a:gd name="connsiteY10-15854" fmla="*/ 2022475 h 9829263"/>
              <a:gd name="connsiteX11-15855" fmla="*/ 214313 w 2285653"/>
              <a:gd name="connsiteY11-15856" fmla="*/ 2041521 h 9829263"/>
              <a:gd name="connsiteX12-15857" fmla="*/ 183356 w 2285653"/>
              <a:gd name="connsiteY12-15858" fmla="*/ 2141538 h 9829263"/>
              <a:gd name="connsiteX13-15859" fmla="*/ 176211 w 2285653"/>
              <a:gd name="connsiteY13-15860" fmla="*/ 4834730 h 9829263"/>
              <a:gd name="connsiteX14-15861" fmla="*/ 219073 w 2285653"/>
              <a:gd name="connsiteY14-15862" fmla="*/ 4944266 h 9829263"/>
              <a:gd name="connsiteX15-15863" fmla="*/ 333375 w 2285653"/>
              <a:gd name="connsiteY15-15864" fmla="*/ 5020468 h 9829263"/>
              <a:gd name="connsiteX16-15865" fmla="*/ 802481 w 2285653"/>
              <a:gd name="connsiteY16-15866" fmla="*/ 5020467 h 9829263"/>
              <a:gd name="connsiteX17-15867" fmla="*/ 1012030 w 2285653"/>
              <a:gd name="connsiteY17-15868" fmla="*/ 4887118 h 9829263"/>
              <a:gd name="connsiteX18-15869" fmla="*/ 1940719 w 2285653"/>
              <a:gd name="connsiteY18-15870" fmla="*/ 4887118 h 9829263"/>
              <a:gd name="connsiteX19-15871" fmla="*/ 2107406 w 2285653"/>
              <a:gd name="connsiteY19-15872" fmla="*/ 4689474 h 9829263"/>
              <a:gd name="connsiteX20-15873" fmla="*/ 2141198 w 2285653"/>
              <a:gd name="connsiteY20-15874" fmla="*/ 347888 h 9829263"/>
              <a:gd name="connsiteX21-15875" fmla="*/ 2017710 w 2285653"/>
              <a:gd name="connsiteY21-15876" fmla="*/ 170656 h 9829263"/>
              <a:gd name="connsiteX22-15877" fmla="*/ 2020885 w 2285653"/>
              <a:gd name="connsiteY22-15878" fmla="*/ 0 h 9829263"/>
              <a:gd name="connsiteX23-15879" fmla="*/ 2205036 w 2285653"/>
              <a:gd name="connsiteY23-15880" fmla="*/ 50797 h 9829263"/>
              <a:gd name="connsiteX24-15881" fmla="*/ 2285545 w 2285653"/>
              <a:gd name="connsiteY24-15882" fmla="*/ 172356 h 9829263"/>
              <a:gd name="connsiteX25-15883" fmla="*/ 2266950 w 2285653"/>
              <a:gd name="connsiteY25-15884" fmla="*/ 4882356 h 9829263"/>
              <a:gd name="connsiteX26-15885" fmla="*/ 2093118 w 2285653"/>
              <a:gd name="connsiteY26-15886" fmla="*/ 5051422 h 9829263"/>
              <a:gd name="connsiteX27-15887" fmla="*/ 1874042 w 2285653"/>
              <a:gd name="connsiteY27-15888" fmla="*/ 5151435 h 9829263"/>
              <a:gd name="connsiteX28-15889" fmla="*/ 1874042 w 2285653"/>
              <a:gd name="connsiteY28-15890" fmla="*/ 9829263 h 9829263"/>
              <a:gd name="connsiteX29-15891" fmla="*/ 921542 w 2285653"/>
              <a:gd name="connsiteY29-15892" fmla="*/ 9829263 h 9829263"/>
              <a:gd name="connsiteX30-15893" fmla="*/ 921542 w 2285653"/>
              <a:gd name="connsiteY30-15894" fmla="*/ 5322885 h 9829263"/>
              <a:gd name="connsiteX0-15895" fmla="*/ 921542 w 2285653"/>
              <a:gd name="connsiteY0-15896" fmla="*/ 5322885 h 9829263"/>
              <a:gd name="connsiteX1-15897" fmla="*/ 795336 w 2285653"/>
              <a:gd name="connsiteY1-15898" fmla="*/ 5194298 h 9829263"/>
              <a:gd name="connsiteX2-15899" fmla="*/ 230979 w 2285653"/>
              <a:gd name="connsiteY2-15900" fmla="*/ 5196680 h 9829263"/>
              <a:gd name="connsiteX3-15901" fmla="*/ 57149 w 2285653"/>
              <a:gd name="connsiteY3-15902" fmla="*/ 5115716 h 9829263"/>
              <a:gd name="connsiteX4-15903" fmla="*/ 0 w 2285653"/>
              <a:gd name="connsiteY4-15904" fmla="*/ 4937123 h 9829263"/>
              <a:gd name="connsiteX5-15905" fmla="*/ 11906 w 2285653"/>
              <a:gd name="connsiteY5-15906" fmla="*/ 2051047 h 9829263"/>
              <a:gd name="connsiteX6-15907" fmla="*/ 64293 w 2285653"/>
              <a:gd name="connsiteY6-15908" fmla="*/ 1896266 h 9829263"/>
              <a:gd name="connsiteX7-15909" fmla="*/ 200025 w 2285653"/>
              <a:gd name="connsiteY7-15910" fmla="*/ 1846262 h 9829263"/>
              <a:gd name="connsiteX8-15911" fmla="*/ 1473994 w 2285653"/>
              <a:gd name="connsiteY8-15912" fmla="*/ 1843879 h 9829263"/>
              <a:gd name="connsiteX9-15913" fmla="*/ 1483518 w 2285653"/>
              <a:gd name="connsiteY9-15914" fmla="*/ 2010567 h 9829263"/>
              <a:gd name="connsiteX10-15915" fmla="*/ 328612 w 2285653"/>
              <a:gd name="connsiteY10-15916" fmla="*/ 2022475 h 9829263"/>
              <a:gd name="connsiteX11-15917" fmla="*/ 214313 w 2285653"/>
              <a:gd name="connsiteY11-15918" fmla="*/ 2041521 h 9829263"/>
              <a:gd name="connsiteX12-15919" fmla="*/ 183356 w 2285653"/>
              <a:gd name="connsiteY12-15920" fmla="*/ 2141538 h 9829263"/>
              <a:gd name="connsiteX13-15921" fmla="*/ 176211 w 2285653"/>
              <a:gd name="connsiteY13-15922" fmla="*/ 4834730 h 9829263"/>
              <a:gd name="connsiteX14-15923" fmla="*/ 219073 w 2285653"/>
              <a:gd name="connsiteY14-15924" fmla="*/ 4944266 h 9829263"/>
              <a:gd name="connsiteX15-15925" fmla="*/ 333375 w 2285653"/>
              <a:gd name="connsiteY15-15926" fmla="*/ 5020468 h 9829263"/>
              <a:gd name="connsiteX16-15927" fmla="*/ 802481 w 2285653"/>
              <a:gd name="connsiteY16-15928" fmla="*/ 5020467 h 9829263"/>
              <a:gd name="connsiteX17-15929" fmla="*/ 1012030 w 2285653"/>
              <a:gd name="connsiteY17-15930" fmla="*/ 4887118 h 9829263"/>
              <a:gd name="connsiteX18-15931" fmla="*/ 1940719 w 2285653"/>
              <a:gd name="connsiteY18-15932" fmla="*/ 4887118 h 9829263"/>
              <a:gd name="connsiteX19-15933" fmla="*/ 2107406 w 2285653"/>
              <a:gd name="connsiteY19-15934" fmla="*/ 4689474 h 9829263"/>
              <a:gd name="connsiteX20-15935" fmla="*/ 2141198 w 2285653"/>
              <a:gd name="connsiteY20-15936" fmla="*/ 347888 h 9829263"/>
              <a:gd name="connsiteX21-15937" fmla="*/ 2017710 w 2285653"/>
              <a:gd name="connsiteY21-15938" fmla="*/ 170656 h 9829263"/>
              <a:gd name="connsiteX22-15939" fmla="*/ 2020885 w 2285653"/>
              <a:gd name="connsiteY22-15940" fmla="*/ 0 h 9829263"/>
              <a:gd name="connsiteX23-15941" fmla="*/ 2205036 w 2285653"/>
              <a:gd name="connsiteY23-15942" fmla="*/ 50797 h 9829263"/>
              <a:gd name="connsiteX24-15943" fmla="*/ 2285545 w 2285653"/>
              <a:gd name="connsiteY24-15944" fmla="*/ 172356 h 9829263"/>
              <a:gd name="connsiteX25-15945" fmla="*/ 2266950 w 2285653"/>
              <a:gd name="connsiteY25-15946" fmla="*/ 4882356 h 9829263"/>
              <a:gd name="connsiteX26-15947" fmla="*/ 2093118 w 2285653"/>
              <a:gd name="connsiteY26-15948" fmla="*/ 5051422 h 9829263"/>
              <a:gd name="connsiteX27-15949" fmla="*/ 1874042 w 2285653"/>
              <a:gd name="connsiteY27-15950" fmla="*/ 5151435 h 9829263"/>
              <a:gd name="connsiteX28-15951" fmla="*/ 1874042 w 2285653"/>
              <a:gd name="connsiteY28-15952" fmla="*/ 9829263 h 9829263"/>
              <a:gd name="connsiteX29-15953" fmla="*/ 921542 w 2285653"/>
              <a:gd name="connsiteY29-15954" fmla="*/ 9829263 h 9829263"/>
              <a:gd name="connsiteX30-15955" fmla="*/ 921542 w 2285653"/>
              <a:gd name="connsiteY30-15956" fmla="*/ 5322885 h 9829263"/>
              <a:gd name="connsiteX0-15957" fmla="*/ 921542 w 2285653"/>
              <a:gd name="connsiteY0-15958" fmla="*/ 5322885 h 9829263"/>
              <a:gd name="connsiteX1-15959" fmla="*/ 795336 w 2285653"/>
              <a:gd name="connsiteY1-15960" fmla="*/ 5194298 h 9829263"/>
              <a:gd name="connsiteX2-15961" fmla="*/ 230979 w 2285653"/>
              <a:gd name="connsiteY2-15962" fmla="*/ 5196680 h 9829263"/>
              <a:gd name="connsiteX3-15963" fmla="*/ 57149 w 2285653"/>
              <a:gd name="connsiteY3-15964" fmla="*/ 5115716 h 9829263"/>
              <a:gd name="connsiteX4-15965" fmla="*/ 0 w 2285653"/>
              <a:gd name="connsiteY4-15966" fmla="*/ 4937123 h 9829263"/>
              <a:gd name="connsiteX5-15967" fmla="*/ 11906 w 2285653"/>
              <a:gd name="connsiteY5-15968" fmla="*/ 2051047 h 9829263"/>
              <a:gd name="connsiteX6-15969" fmla="*/ 64293 w 2285653"/>
              <a:gd name="connsiteY6-15970" fmla="*/ 1896266 h 9829263"/>
              <a:gd name="connsiteX7-15971" fmla="*/ 200025 w 2285653"/>
              <a:gd name="connsiteY7-15972" fmla="*/ 1846262 h 9829263"/>
              <a:gd name="connsiteX8-15973" fmla="*/ 1473994 w 2285653"/>
              <a:gd name="connsiteY8-15974" fmla="*/ 1843879 h 9829263"/>
              <a:gd name="connsiteX9-15975" fmla="*/ 1483518 w 2285653"/>
              <a:gd name="connsiteY9-15976" fmla="*/ 2010567 h 9829263"/>
              <a:gd name="connsiteX10-15977" fmla="*/ 328612 w 2285653"/>
              <a:gd name="connsiteY10-15978" fmla="*/ 2022475 h 9829263"/>
              <a:gd name="connsiteX11-15979" fmla="*/ 214313 w 2285653"/>
              <a:gd name="connsiteY11-15980" fmla="*/ 2041521 h 9829263"/>
              <a:gd name="connsiteX12-15981" fmla="*/ 183356 w 2285653"/>
              <a:gd name="connsiteY12-15982" fmla="*/ 2141538 h 9829263"/>
              <a:gd name="connsiteX13-15983" fmla="*/ 176211 w 2285653"/>
              <a:gd name="connsiteY13-15984" fmla="*/ 4834730 h 9829263"/>
              <a:gd name="connsiteX14-15985" fmla="*/ 219073 w 2285653"/>
              <a:gd name="connsiteY14-15986" fmla="*/ 4944266 h 9829263"/>
              <a:gd name="connsiteX15-15987" fmla="*/ 333375 w 2285653"/>
              <a:gd name="connsiteY15-15988" fmla="*/ 5020468 h 9829263"/>
              <a:gd name="connsiteX16-15989" fmla="*/ 802481 w 2285653"/>
              <a:gd name="connsiteY16-15990" fmla="*/ 5020467 h 9829263"/>
              <a:gd name="connsiteX17-15991" fmla="*/ 1012030 w 2285653"/>
              <a:gd name="connsiteY17-15992" fmla="*/ 4887118 h 9829263"/>
              <a:gd name="connsiteX18-15993" fmla="*/ 1940719 w 2285653"/>
              <a:gd name="connsiteY18-15994" fmla="*/ 4887118 h 9829263"/>
              <a:gd name="connsiteX19-15995" fmla="*/ 2107406 w 2285653"/>
              <a:gd name="connsiteY19-15996" fmla="*/ 4689474 h 9829263"/>
              <a:gd name="connsiteX20-15997" fmla="*/ 2141198 w 2285653"/>
              <a:gd name="connsiteY20-15998" fmla="*/ 347888 h 9829263"/>
              <a:gd name="connsiteX21-15999" fmla="*/ 2017710 w 2285653"/>
              <a:gd name="connsiteY21-16000" fmla="*/ 170656 h 9829263"/>
              <a:gd name="connsiteX22-16001" fmla="*/ 2020885 w 2285653"/>
              <a:gd name="connsiteY22-16002" fmla="*/ 0 h 9829263"/>
              <a:gd name="connsiteX23-16003" fmla="*/ 2205036 w 2285653"/>
              <a:gd name="connsiteY23-16004" fmla="*/ 50797 h 9829263"/>
              <a:gd name="connsiteX24-16005" fmla="*/ 2285545 w 2285653"/>
              <a:gd name="connsiteY24-16006" fmla="*/ 172356 h 9829263"/>
              <a:gd name="connsiteX25-16007" fmla="*/ 2266950 w 2285653"/>
              <a:gd name="connsiteY25-16008" fmla="*/ 4882356 h 9829263"/>
              <a:gd name="connsiteX26-16009" fmla="*/ 2093118 w 2285653"/>
              <a:gd name="connsiteY26-16010" fmla="*/ 5051422 h 9829263"/>
              <a:gd name="connsiteX27-16011" fmla="*/ 1874042 w 2285653"/>
              <a:gd name="connsiteY27-16012" fmla="*/ 5151435 h 9829263"/>
              <a:gd name="connsiteX28-16013" fmla="*/ 1874042 w 2285653"/>
              <a:gd name="connsiteY28-16014" fmla="*/ 9829263 h 9829263"/>
              <a:gd name="connsiteX29-16015" fmla="*/ 921542 w 2285653"/>
              <a:gd name="connsiteY29-16016" fmla="*/ 9829263 h 9829263"/>
              <a:gd name="connsiteX30-16017" fmla="*/ 921542 w 2285653"/>
              <a:gd name="connsiteY30-16018" fmla="*/ 5322885 h 9829263"/>
              <a:gd name="connsiteX0-16019" fmla="*/ 921542 w 2285653"/>
              <a:gd name="connsiteY0-16020" fmla="*/ 5322885 h 9829263"/>
              <a:gd name="connsiteX1-16021" fmla="*/ 795336 w 2285653"/>
              <a:gd name="connsiteY1-16022" fmla="*/ 5194298 h 9829263"/>
              <a:gd name="connsiteX2-16023" fmla="*/ 230979 w 2285653"/>
              <a:gd name="connsiteY2-16024" fmla="*/ 5196680 h 9829263"/>
              <a:gd name="connsiteX3-16025" fmla="*/ 57149 w 2285653"/>
              <a:gd name="connsiteY3-16026" fmla="*/ 5115716 h 9829263"/>
              <a:gd name="connsiteX4-16027" fmla="*/ 0 w 2285653"/>
              <a:gd name="connsiteY4-16028" fmla="*/ 4937123 h 9829263"/>
              <a:gd name="connsiteX5-16029" fmla="*/ 11906 w 2285653"/>
              <a:gd name="connsiteY5-16030" fmla="*/ 2051047 h 9829263"/>
              <a:gd name="connsiteX6-16031" fmla="*/ 64293 w 2285653"/>
              <a:gd name="connsiteY6-16032" fmla="*/ 1896266 h 9829263"/>
              <a:gd name="connsiteX7-16033" fmla="*/ 200025 w 2285653"/>
              <a:gd name="connsiteY7-16034" fmla="*/ 1846262 h 9829263"/>
              <a:gd name="connsiteX8-16035" fmla="*/ 1473994 w 2285653"/>
              <a:gd name="connsiteY8-16036" fmla="*/ 1843879 h 9829263"/>
              <a:gd name="connsiteX9-16037" fmla="*/ 1483518 w 2285653"/>
              <a:gd name="connsiteY9-16038" fmla="*/ 2010567 h 9829263"/>
              <a:gd name="connsiteX10-16039" fmla="*/ 328612 w 2285653"/>
              <a:gd name="connsiteY10-16040" fmla="*/ 2022475 h 9829263"/>
              <a:gd name="connsiteX11-16041" fmla="*/ 214313 w 2285653"/>
              <a:gd name="connsiteY11-16042" fmla="*/ 2041521 h 9829263"/>
              <a:gd name="connsiteX12-16043" fmla="*/ 183356 w 2285653"/>
              <a:gd name="connsiteY12-16044" fmla="*/ 2141538 h 9829263"/>
              <a:gd name="connsiteX13-16045" fmla="*/ 176211 w 2285653"/>
              <a:gd name="connsiteY13-16046" fmla="*/ 4834730 h 9829263"/>
              <a:gd name="connsiteX14-16047" fmla="*/ 219073 w 2285653"/>
              <a:gd name="connsiteY14-16048" fmla="*/ 4944266 h 9829263"/>
              <a:gd name="connsiteX15-16049" fmla="*/ 333375 w 2285653"/>
              <a:gd name="connsiteY15-16050" fmla="*/ 5020468 h 9829263"/>
              <a:gd name="connsiteX16-16051" fmla="*/ 802481 w 2285653"/>
              <a:gd name="connsiteY16-16052" fmla="*/ 5020467 h 9829263"/>
              <a:gd name="connsiteX17-16053" fmla="*/ 1012030 w 2285653"/>
              <a:gd name="connsiteY17-16054" fmla="*/ 4887118 h 9829263"/>
              <a:gd name="connsiteX18-16055" fmla="*/ 1940719 w 2285653"/>
              <a:gd name="connsiteY18-16056" fmla="*/ 4887118 h 9829263"/>
              <a:gd name="connsiteX19-16057" fmla="*/ 2107406 w 2285653"/>
              <a:gd name="connsiteY19-16058" fmla="*/ 4689474 h 9829263"/>
              <a:gd name="connsiteX20-16059" fmla="*/ 2141198 w 2285653"/>
              <a:gd name="connsiteY20-16060" fmla="*/ 347888 h 9829263"/>
              <a:gd name="connsiteX21-16061" fmla="*/ 2017710 w 2285653"/>
              <a:gd name="connsiteY21-16062" fmla="*/ 170656 h 9829263"/>
              <a:gd name="connsiteX22-16063" fmla="*/ 2020885 w 2285653"/>
              <a:gd name="connsiteY22-16064" fmla="*/ 0 h 9829263"/>
              <a:gd name="connsiteX23-16065" fmla="*/ 2205036 w 2285653"/>
              <a:gd name="connsiteY23-16066" fmla="*/ 50797 h 9829263"/>
              <a:gd name="connsiteX24-16067" fmla="*/ 2285545 w 2285653"/>
              <a:gd name="connsiteY24-16068" fmla="*/ 172356 h 9829263"/>
              <a:gd name="connsiteX25-16069" fmla="*/ 2266950 w 2285653"/>
              <a:gd name="connsiteY25-16070" fmla="*/ 4882356 h 9829263"/>
              <a:gd name="connsiteX26-16071" fmla="*/ 2093118 w 2285653"/>
              <a:gd name="connsiteY26-16072" fmla="*/ 5051422 h 9829263"/>
              <a:gd name="connsiteX27-16073" fmla="*/ 1874042 w 2285653"/>
              <a:gd name="connsiteY27-16074" fmla="*/ 5151435 h 9829263"/>
              <a:gd name="connsiteX28-16075" fmla="*/ 1874042 w 2285653"/>
              <a:gd name="connsiteY28-16076" fmla="*/ 9829263 h 9829263"/>
              <a:gd name="connsiteX29-16077" fmla="*/ 921542 w 2285653"/>
              <a:gd name="connsiteY29-16078" fmla="*/ 9829263 h 9829263"/>
              <a:gd name="connsiteX30-16079" fmla="*/ 921542 w 2285653"/>
              <a:gd name="connsiteY30-16080" fmla="*/ 5322885 h 9829263"/>
              <a:gd name="connsiteX0-16081" fmla="*/ 921542 w 2285653"/>
              <a:gd name="connsiteY0-16082" fmla="*/ 5322885 h 9829263"/>
              <a:gd name="connsiteX1-16083" fmla="*/ 795336 w 2285653"/>
              <a:gd name="connsiteY1-16084" fmla="*/ 5194298 h 9829263"/>
              <a:gd name="connsiteX2-16085" fmla="*/ 230979 w 2285653"/>
              <a:gd name="connsiteY2-16086" fmla="*/ 5196680 h 9829263"/>
              <a:gd name="connsiteX3-16087" fmla="*/ 57149 w 2285653"/>
              <a:gd name="connsiteY3-16088" fmla="*/ 5115716 h 9829263"/>
              <a:gd name="connsiteX4-16089" fmla="*/ 0 w 2285653"/>
              <a:gd name="connsiteY4-16090" fmla="*/ 4937123 h 9829263"/>
              <a:gd name="connsiteX5-16091" fmla="*/ 11906 w 2285653"/>
              <a:gd name="connsiteY5-16092" fmla="*/ 2051047 h 9829263"/>
              <a:gd name="connsiteX6-16093" fmla="*/ 64293 w 2285653"/>
              <a:gd name="connsiteY6-16094" fmla="*/ 1896266 h 9829263"/>
              <a:gd name="connsiteX7-16095" fmla="*/ 200025 w 2285653"/>
              <a:gd name="connsiteY7-16096" fmla="*/ 1846262 h 9829263"/>
              <a:gd name="connsiteX8-16097" fmla="*/ 1473994 w 2285653"/>
              <a:gd name="connsiteY8-16098" fmla="*/ 1843879 h 9829263"/>
              <a:gd name="connsiteX9-16099" fmla="*/ 1483518 w 2285653"/>
              <a:gd name="connsiteY9-16100" fmla="*/ 2010567 h 9829263"/>
              <a:gd name="connsiteX10-16101" fmla="*/ 328612 w 2285653"/>
              <a:gd name="connsiteY10-16102" fmla="*/ 2022475 h 9829263"/>
              <a:gd name="connsiteX11-16103" fmla="*/ 214313 w 2285653"/>
              <a:gd name="connsiteY11-16104" fmla="*/ 2041521 h 9829263"/>
              <a:gd name="connsiteX12-16105" fmla="*/ 183356 w 2285653"/>
              <a:gd name="connsiteY12-16106" fmla="*/ 2141538 h 9829263"/>
              <a:gd name="connsiteX13-16107" fmla="*/ 176211 w 2285653"/>
              <a:gd name="connsiteY13-16108" fmla="*/ 4834730 h 9829263"/>
              <a:gd name="connsiteX14-16109" fmla="*/ 219073 w 2285653"/>
              <a:gd name="connsiteY14-16110" fmla="*/ 4944266 h 9829263"/>
              <a:gd name="connsiteX15-16111" fmla="*/ 333375 w 2285653"/>
              <a:gd name="connsiteY15-16112" fmla="*/ 5020468 h 9829263"/>
              <a:gd name="connsiteX16-16113" fmla="*/ 802481 w 2285653"/>
              <a:gd name="connsiteY16-16114" fmla="*/ 5020467 h 9829263"/>
              <a:gd name="connsiteX17-16115" fmla="*/ 1012030 w 2285653"/>
              <a:gd name="connsiteY17-16116" fmla="*/ 4887118 h 9829263"/>
              <a:gd name="connsiteX18-16117" fmla="*/ 1940719 w 2285653"/>
              <a:gd name="connsiteY18-16118" fmla="*/ 4887118 h 9829263"/>
              <a:gd name="connsiteX19-16119" fmla="*/ 2107406 w 2285653"/>
              <a:gd name="connsiteY19-16120" fmla="*/ 4689474 h 9829263"/>
              <a:gd name="connsiteX20-16121" fmla="*/ 2141198 w 2285653"/>
              <a:gd name="connsiteY20-16122" fmla="*/ 347888 h 9829263"/>
              <a:gd name="connsiteX21-16123" fmla="*/ 2017710 w 2285653"/>
              <a:gd name="connsiteY21-16124" fmla="*/ 170656 h 9829263"/>
              <a:gd name="connsiteX22-16125" fmla="*/ 2020885 w 2285653"/>
              <a:gd name="connsiteY22-16126" fmla="*/ 0 h 9829263"/>
              <a:gd name="connsiteX23-16127" fmla="*/ 2205036 w 2285653"/>
              <a:gd name="connsiteY23-16128" fmla="*/ 50797 h 9829263"/>
              <a:gd name="connsiteX24-16129" fmla="*/ 2285545 w 2285653"/>
              <a:gd name="connsiteY24-16130" fmla="*/ 172356 h 9829263"/>
              <a:gd name="connsiteX25-16131" fmla="*/ 2266950 w 2285653"/>
              <a:gd name="connsiteY25-16132" fmla="*/ 4882356 h 9829263"/>
              <a:gd name="connsiteX26-16133" fmla="*/ 2093118 w 2285653"/>
              <a:gd name="connsiteY26-16134" fmla="*/ 5051422 h 9829263"/>
              <a:gd name="connsiteX27-16135" fmla="*/ 1874042 w 2285653"/>
              <a:gd name="connsiteY27-16136" fmla="*/ 5151435 h 9829263"/>
              <a:gd name="connsiteX28-16137" fmla="*/ 1874042 w 2285653"/>
              <a:gd name="connsiteY28-16138" fmla="*/ 9829263 h 9829263"/>
              <a:gd name="connsiteX29-16139" fmla="*/ 921542 w 2285653"/>
              <a:gd name="connsiteY29-16140" fmla="*/ 9829263 h 9829263"/>
              <a:gd name="connsiteX30-16141" fmla="*/ 921542 w 2285653"/>
              <a:gd name="connsiteY30-16142" fmla="*/ 5322885 h 9829263"/>
              <a:gd name="connsiteX0-16143" fmla="*/ 921542 w 2285653"/>
              <a:gd name="connsiteY0-16144" fmla="*/ 5322885 h 9829263"/>
              <a:gd name="connsiteX1-16145" fmla="*/ 795336 w 2285653"/>
              <a:gd name="connsiteY1-16146" fmla="*/ 5194298 h 9829263"/>
              <a:gd name="connsiteX2-16147" fmla="*/ 230979 w 2285653"/>
              <a:gd name="connsiteY2-16148" fmla="*/ 5196680 h 9829263"/>
              <a:gd name="connsiteX3-16149" fmla="*/ 57149 w 2285653"/>
              <a:gd name="connsiteY3-16150" fmla="*/ 5115716 h 9829263"/>
              <a:gd name="connsiteX4-16151" fmla="*/ 0 w 2285653"/>
              <a:gd name="connsiteY4-16152" fmla="*/ 4937123 h 9829263"/>
              <a:gd name="connsiteX5-16153" fmla="*/ 11906 w 2285653"/>
              <a:gd name="connsiteY5-16154" fmla="*/ 2051047 h 9829263"/>
              <a:gd name="connsiteX6-16155" fmla="*/ 64293 w 2285653"/>
              <a:gd name="connsiteY6-16156" fmla="*/ 1896266 h 9829263"/>
              <a:gd name="connsiteX7-16157" fmla="*/ 200025 w 2285653"/>
              <a:gd name="connsiteY7-16158" fmla="*/ 1846262 h 9829263"/>
              <a:gd name="connsiteX8-16159" fmla="*/ 1473994 w 2285653"/>
              <a:gd name="connsiteY8-16160" fmla="*/ 1843879 h 9829263"/>
              <a:gd name="connsiteX9-16161" fmla="*/ 1483518 w 2285653"/>
              <a:gd name="connsiteY9-16162" fmla="*/ 2010567 h 9829263"/>
              <a:gd name="connsiteX10-16163" fmla="*/ 328612 w 2285653"/>
              <a:gd name="connsiteY10-16164" fmla="*/ 2022475 h 9829263"/>
              <a:gd name="connsiteX11-16165" fmla="*/ 214313 w 2285653"/>
              <a:gd name="connsiteY11-16166" fmla="*/ 2041521 h 9829263"/>
              <a:gd name="connsiteX12-16167" fmla="*/ 183356 w 2285653"/>
              <a:gd name="connsiteY12-16168" fmla="*/ 2141538 h 9829263"/>
              <a:gd name="connsiteX13-16169" fmla="*/ 176211 w 2285653"/>
              <a:gd name="connsiteY13-16170" fmla="*/ 4834730 h 9829263"/>
              <a:gd name="connsiteX14-16171" fmla="*/ 219073 w 2285653"/>
              <a:gd name="connsiteY14-16172" fmla="*/ 4944266 h 9829263"/>
              <a:gd name="connsiteX15-16173" fmla="*/ 333375 w 2285653"/>
              <a:gd name="connsiteY15-16174" fmla="*/ 5020468 h 9829263"/>
              <a:gd name="connsiteX16-16175" fmla="*/ 802481 w 2285653"/>
              <a:gd name="connsiteY16-16176" fmla="*/ 5020467 h 9829263"/>
              <a:gd name="connsiteX17-16177" fmla="*/ 1012030 w 2285653"/>
              <a:gd name="connsiteY17-16178" fmla="*/ 4887118 h 9829263"/>
              <a:gd name="connsiteX18-16179" fmla="*/ 1940719 w 2285653"/>
              <a:gd name="connsiteY18-16180" fmla="*/ 4887118 h 9829263"/>
              <a:gd name="connsiteX19-16181" fmla="*/ 2107406 w 2285653"/>
              <a:gd name="connsiteY19-16182" fmla="*/ 4689474 h 9829263"/>
              <a:gd name="connsiteX20-16183" fmla="*/ 2141198 w 2285653"/>
              <a:gd name="connsiteY20-16184" fmla="*/ 347888 h 9829263"/>
              <a:gd name="connsiteX21-16185" fmla="*/ 2017710 w 2285653"/>
              <a:gd name="connsiteY21-16186" fmla="*/ 170656 h 9829263"/>
              <a:gd name="connsiteX22-16187" fmla="*/ 2020885 w 2285653"/>
              <a:gd name="connsiteY22-16188" fmla="*/ 0 h 9829263"/>
              <a:gd name="connsiteX23-16189" fmla="*/ 2205036 w 2285653"/>
              <a:gd name="connsiteY23-16190" fmla="*/ 50797 h 9829263"/>
              <a:gd name="connsiteX24-16191" fmla="*/ 2285545 w 2285653"/>
              <a:gd name="connsiteY24-16192" fmla="*/ 172356 h 9829263"/>
              <a:gd name="connsiteX25-16193" fmla="*/ 2266950 w 2285653"/>
              <a:gd name="connsiteY25-16194" fmla="*/ 4882356 h 9829263"/>
              <a:gd name="connsiteX26-16195" fmla="*/ 2093118 w 2285653"/>
              <a:gd name="connsiteY26-16196" fmla="*/ 5051422 h 9829263"/>
              <a:gd name="connsiteX27-16197" fmla="*/ 1874042 w 2285653"/>
              <a:gd name="connsiteY27-16198" fmla="*/ 5151435 h 9829263"/>
              <a:gd name="connsiteX28-16199" fmla="*/ 1874042 w 2285653"/>
              <a:gd name="connsiteY28-16200" fmla="*/ 9829263 h 9829263"/>
              <a:gd name="connsiteX29-16201" fmla="*/ 921542 w 2285653"/>
              <a:gd name="connsiteY29-16202" fmla="*/ 9829263 h 9829263"/>
              <a:gd name="connsiteX30-16203" fmla="*/ 921542 w 2285653"/>
              <a:gd name="connsiteY30-16204" fmla="*/ 5322885 h 9829263"/>
              <a:gd name="connsiteX0-16205" fmla="*/ 921542 w 2285653"/>
              <a:gd name="connsiteY0-16206" fmla="*/ 5322885 h 9829263"/>
              <a:gd name="connsiteX1-16207" fmla="*/ 795336 w 2285653"/>
              <a:gd name="connsiteY1-16208" fmla="*/ 5194298 h 9829263"/>
              <a:gd name="connsiteX2-16209" fmla="*/ 230979 w 2285653"/>
              <a:gd name="connsiteY2-16210" fmla="*/ 5196680 h 9829263"/>
              <a:gd name="connsiteX3-16211" fmla="*/ 57149 w 2285653"/>
              <a:gd name="connsiteY3-16212" fmla="*/ 5115716 h 9829263"/>
              <a:gd name="connsiteX4-16213" fmla="*/ 0 w 2285653"/>
              <a:gd name="connsiteY4-16214" fmla="*/ 4937123 h 9829263"/>
              <a:gd name="connsiteX5-16215" fmla="*/ 11906 w 2285653"/>
              <a:gd name="connsiteY5-16216" fmla="*/ 2051047 h 9829263"/>
              <a:gd name="connsiteX6-16217" fmla="*/ 64293 w 2285653"/>
              <a:gd name="connsiteY6-16218" fmla="*/ 1896266 h 9829263"/>
              <a:gd name="connsiteX7-16219" fmla="*/ 200025 w 2285653"/>
              <a:gd name="connsiteY7-16220" fmla="*/ 1846262 h 9829263"/>
              <a:gd name="connsiteX8-16221" fmla="*/ 1473994 w 2285653"/>
              <a:gd name="connsiteY8-16222" fmla="*/ 1843879 h 9829263"/>
              <a:gd name="connsiteX9-16223" fmla="*/ 1483518 w 2285653"/>
              <a:gd name="connsiteY9-16224" fmla="*/ 2010567 h 9829263"/>
              <a:gd name="connsiteX10-16225" fmla="*/ 328612 w 2285653"/>
              <a:gd name="connsiteY10-16226" fmla="*/ 2022475 h 9829263"/>
              <a:gd name="connsiteX11-16227" fmla="*/ 214313 w 2285653"/>
              <a:gd name="connsiteY11-16228" fmla="*/ 2041521 h 9829263"/>
              <a:gd name="connsiteX12-16229" fmla="*/ 183356 w 2285653"/>
              <a:gd name="connsiteY12-16230" fmla="*/ 2141538 h 9829263"/>
              <a:gd name="connsiteX13-16231" fmla="*/ 176211 w 2285653"/>
              <a:gd name="connsiteY13-16232" fmla="*/ 4834730 h 9829263"/>
              <a:gd name="connsiteX14-16233" fmla="*/ 219073 w 2285653"/>
              <a:gd name="connsiteY14-16234" fmla="*/ 4944266 h 9829263"/>
              <a:gd name="connsiteX15-16235" fmla="*/ 333375 w 2285653"/>
              <a:gd name="connsiteY15-16236" fmla="*/ 5020468 h 9829263"/>
              <a:gd name="connsiteX16-16237" fmla="*/ 802481 w 2285653"/>
              <a:gd name="connsiteY16-16238" fmla="*/ 5020467 h 9829263"/>
              <a:gd name="connsiteX17-16239" fmla="*/ 1012030 w 2285653"/>
              <a:gd name="connsiteY17-16240" fmla="*/ 4887118 h 9829263"/>
              <a:gd name="connsiteX18-16241" fmla="*/ 1940719 w 2285653"/>
              <a:gd name="connsiteY18-16242" fmla="*/ 4887118 h 9829263"/>
              <a:gd name="connsiteX19-16243" fmla="*/ 2107406 w 2285653"/>
              <a:gd name="connsiteY19-16244" fmla="*/ 4689474 h 9829263"/>
              <a:gd name="connsiteX20-16245" fmla="*/ 2141198 w 2285653"/>
              <a:gd name="connsiteY20-16246" fmla="*/ 347888 h 9829263"/>
              <a:gd name="connsiteX21-16247" fmla="*/ 2017710 w 2285653"/>
              <a:gd name="connsiteY21-16248" fmla="*/ 170656 h 9829263"/>
              <a:gd name="connsiteX22-16249" fmla="*/ 2020885 w 2285653"/>
              <a:gd name="connsiteY22-16250" fmla="*/ 0 h 9829263"/>
              <a:gd name="connsiteX23-16251" fmla="*/ 2205036 w 2285653"/>
              <a:gd name="connsiteY23-16252" fmla="*/ 50797 h 9829263"/>
              <a:gd name="connsiteX24-16253" fmla="*/ 2285545 w 2285653"/>
              <a:gd name="connsiteY24-16254" fmla="*/ 172356 h 9829263"/>
              <a:gd name="connsiteX25-16255" fmla="*/ 2266950 w 2285653"/>
              <a:gd name="connsiteY25-16256" fmla="*/ 4882356 h 9829263"/>
              <a:gd name="connsiteX26-16257" fmla="*/ 2093118 w 2285653"/>
              <a:gd name="connsiteY26-16258" fmla="*/ 5051422 h 9829263"/>
              <a:gd name="connsiteX27-16259" fmla="*/ 1874042 w 2285653"/>
              <a:gd name="connsiteY27-16260" fmla="*/ 5151435 h 9829263"/>
              <a:gd name="connsiteX28-16261" fmla="*/ 1874042 w 2285653"/>
              <a:gd name="connsiteY28-16262" fmla="*/ 9829263 h 9829263"/>
              <a:gd name="connsiteX29-16263" fmla="*/ 921542 w 2285653"/>
              <a:gd name="connsiteY29-16264" fmla="*/ 9829263 h 9829263"/>
              <a:gd name="connsiteX30-16265" fmla="*/ 921542 w 2285653"/>
              <a:gd name="connsiteY30-16266" fmla="*/ 5322885 h 9829263"/>
              <a:gd name="connsiteX0-16267" fmla="*/ 921542 w 2285653"/>
              <a:gd name="connsiteY0-16268" fmla="*/ 5322885 h 9829263"/>
              <a:gd name="connsiteX1-16269" fmla="*/ 795336 w 2285653"/>
              <a:gd name="connsiteY1-16270" fmla="*/ 5194298 h 9829263"/>
              <a:gd name="connsiteX2-16271" fmla="*/ 230979 w 2285653"/>
              <a:gd name="connsiteY2-16272" fmla="*/ 5196680 h 9829263"/>
              <a:gd name="connsiteX3-16273" fmla="*/ 57149 w 2285653"/>
              <a:gd name="connsiteY3-16274" fmla="*/ 5115716 h 9829263"/>
              <a:gd name="connsiteX4-16275" fmla="*/ 0 w 2285653"/>
              <a:gd name="connsiteY4-16276" fmla="*/ 4937123 h 9829263"/>
              <a:gd name="connsiteX5-16277" fmla="*/ 11906 w 2285653"/>
              <a:gd name="connsiteY5-16278" fmla="*/ 2051047 h 9829263"/>
              <a:gd name="connsiteX6-16279" fmla="*/ 64293 w 2285653"/>
              <a:gd name="connsiteY6-16280" fmla="*/ 1896266 h 9829263"/>
              <a:gd name="connsiteX7-16281" fmla="*/ 200025 w 2285653"/>
              <a:gd name="connsiteY7-16282" fmla="*/ 1846262 h 9829263"/>
              <a:gd name="connsiteX8-16283" fmla="*/ 1473994 w 2285653"/>
              <a:gd name="connsiteY8-16284" fmla="*/ 1843879 h 9829263"/>
              <a:gd name="connsiteX9-16285" fmla="*/ 1483518 w 2285653"/>
              <a:gd name="connsiteY9-16286" fmla="*/ 2010567 h 9829263"/>
              <a:gd name="connsiteX10-16287" fmla="*/ 328612 w 2285653"/>
              <a:gd name="connsiteY10-16288" fmla="*/ 2022475 h 9829263"/>
              <a:gd name="connsiteX11-16289" fmla="*/ 214313 w 2285653"/>
              <a:gd name="connsiteY11-16290" fmla="*/ 2041521 h 9829263"/>
              <a:gd name="connsiteX12-16291" fmla="*/ 183356 w 2285653"/>
              <a:gd name="connsiteY12-16292" fmla="*/ 2141538 h 9829263"/>
              <a:gd name="connsiteX13-16293" fmla="*/ 176211 w 2285653"/>
              <a:gd name="connsiteY13-16294" fmla="*/ 4834730 h 9829263"/>
              <a:gd name="connsiteX14-16295" fmla="*/ 219073 w 2285653"/>
              <a:gd name="connsiteY14-16296" fmla="*/ 4944266 h 9829263"/>
              <a:gd name="connsiteX15-16297" fmla="*/ 333375 w 2285653"/>
              <a:gd name="connsiteY15-16298" fmla="*/ 5020468 h 9829263"/>
              <a:gd name="connsiteX16-16299" fmla="*/ 802481 w 2285653"/>
              <a:gd name="connsiteY16-16300" fmla="*/ 5020467 h 9829263"/>
              <a:gd name="connsiteX17-16301" fmla="*/ 1012030 w 2285653"/>
              <a:gd name="connsiteY17-16302" fmla="*/ 4887118 h 9829263"/>
              <a:gd name="connsiteX18-16303" fmla="*/ 1940719 w 2285653"/>
              <a:gd name="connsiteY18-16304" fmla="*/ 4887118 h 9829263"/>
              <a:gd name="connsiteX19-16305" fmla="*/ 2107406 w 2285653"/>
              <a:gd name="connsiteY19-16306" fmla="*/ 4689474 h 9829263"/>
              <a:gd name="connsiteX20-16307" fmla="*/ 2141198 w 2285653"/>
              <a:gd name="connsiteY20-16308" fmla="*/ 347888 h 9829263"/>
              <a:gd name="connsiteX21-16309" fmla="*/ 2017710 w 2285653"/>
              <a:gd name="connsiteY21-16310" fmla="*/ 170656 h 9829263"/>
              <a:gd name="connsiteX22-16311" fmla="*/ 2020885 w 2285653"/>
              <a:gd name="connsiteY22-16312" fmla="*/ 0 h 9829263"/>
              <a:gd name="connsiteX23-16313" fmla="*/ 2205036 w 2285653"/>
              <a:gd name="connsiteY23-16314" fmla="*/ 50797 h 9829263"/>
              <a:gd name="connsiteX24-16315" fmla="*/ 2285545 w 2285653"/>
              <a:gd name="connsiteY24-16316" fmla="*/ 172356 h 9829263"/>
              <a:gd name="connsiteX25-16317" fmla="*/ 2266950 w 2285653"/>
              <a:gd name="connsiteY25-16318" fmla="*/ 4882356 h 9829263"/>
              <a:gd name="connsiteX26-16319" fmla="*/ 2093118 w 2285653"/>
              <a:gd name="connsiteY26-16320" fmla="*/ 5051422 h 9829263"/>
              <a:gd name="connsiteX27-16321" fmla="*/ 1874042 w 2285653"/>
              <a:gd name="connsiteY27-16322" fmla="*/ 5151435 h 9829263"/>
              <a:gd name="connsiteX28-16323" fmla="*/ 1874042 w 2285653"/>
              <a:gd name="connsiteY28-16324" fmla="*/ 9829263 h 9829263"/>
              <a:gd name="connsiteX29-16325" fmla="*/ 921542 w 2285653"/>
              <a:gd name="connsiteY29-16326" fmla="*/ 9829263 h 9829263"/>
              <a:gd name="connsiteX30-16327" fmla="*/ 921542 w 2285653"/>
              <a:gd name="connsiteY30-16328" fmla="*/ 5322885 h 9829263"/>
              <a:gd name="connsiteX0-16329" fmla="*/ 921542 w 2285653"/>
              <a:gd name="connsiteY0-16330" fmla="*/ 5322885 h 9829263"/>
              <a:gd name="connsiteX1-16331" fmla="*/ 795336 w 2285653"/>
              <a:gd name="connsiteY1-16332" fmla="*/ 5194298 h 9829263"/>
              <a:gd name="connsiteX2-16333" fmla="*/ 230979 w 2285653"/>
              <a:gd name="connsiteY2-16334" fmla="*/ 5196680 h 9829263"/>
              <a:gd name="connsiteX3-16335" fmla="*/ 57149 w 2285653"/>
              <a:gd name="connsiteY3-16336" fmla="*/ 5115716 h 9829263"/>
              <a:gd name="connsiteX4-16337" fmla="*/ 0 w 2285653"/>
              <a:gd name="connsiteY4-16338" fmla="*/ 4937123 h 9829263"/>
              <a:gd name="connsiteX5-16339" fmla="*/ 11906 w 2285653"/>
              <a:gd name="connsiteY5-16340" fmla="*/ 2051047 h 9829263"/>
              <a:gd name="connsiteX6-16341" fmla="*/ 64293 w 2285653"/>
              <a:gd name="connsiteY6-16342" fmla="*/ 1896266 h 9829263"/>
              <a:gd name="connsiteX7-16343" fmla="*/ 200025 w 2285653"/>
              <a:gd name="connsiteY7-16344" fmla="*/ 1846262 h 9829263"/>
              <a:gd name="connsiteX8-16345" fmla="*/ 1473994 w 2285653"/>
              <a:gd name="connsiteY8-16346" fmla="*/ 1843879 h 9829263"/>
              <a:gd name="connsiteX9-16347" fmla="*/ 1483518 w 2285653"/>
              <a:gd name="connsiteY9-16348" fmla="*/ 2010567 h 9829263"/>
              <a:gd name="connsiteX10-16349" fmla="*/ 328612 w 2285653"/>
              <a:gd name="connsiteY10-16350" fmla="*/ 2022475 h 9829263"/>
              <a:gd name="connsiteX11-16351" fmla="*/ 214313 w 2285653"/>
              <a:gd name="connsiteY11-16352" fmla="*/ 2041521 h 9829263"/>
              <a:gd name="connsiteX12-16353" fmla="*/ 183356 w 2285653"/>
              <a:gd name="connsiteY12-16354" fmla="*/ 2141538 h 9829263"/>
              <a:gd name="connsiteX13-16355" fmla="*/ 176211 w 2285653"/>
              <a:gd name="connsiteY13-16356" fmla="*/ 4834730 h 9829263"/>
              <a:gd name="connsiteX14-16357" fmla="*/ 219073 w 2285653"/>
              <a:gd name="connsiteY14-16358" fmla="*/ 4944266 h 9829263"/>
              <a:gd name="connsiteX15-16359" fmla="*/ 333375 w 2285653"/>
              <a:gd name="connsiteY15-16360" fmla="*/ 5020468 h 9829263"/>
              <a:gd name="connsiteX16-16361" fmla="*/ 802481 w 2285653"/>
              <a:gd name="connsiteY16-16362" fmla="*/ 5020467 h 9829263"/>
              <a:gd name="connsiteX17-16363" fmla="*/ 1012030 w 2285653"/>
              <a:gd name="connsiteY17-16364" fmla="*/ 4887118 h 9829263"/>
              <a:gd name="connsiteX18-16365" fmla="*/ 1940719 w 2285653"/>
              <a:gd name="connsiteY18-16366" fmla="*/ 4887118 h 9829263"/>
              <a:gd name="connsiteX19-16367" fmla="*/ 2107406 w 2285653"/>
              <a:gd name="connsiteY19-16368" fmla="*/ 4689474 h 9829263"/>
              <a:gd name="connsiteX20-16369" fmla="*/ 2141198 w 2285653"/>
              <a:gd name="connsiteY20-16370" fmla="*/ 347888 h 9829263"/>
              <a:gd name="connsiteX21-16371" fmla="*/ 2017710 w 2285653"/>
              <a:gd name="connsiteY21-16372" fmla="*/ 170656 h 9829263"/>
              <a:gd name="connsiteX22-16373" fmla="*/ 2020885 w 2285653"/>
              <a:gd name="connsiteY22-16374" fmla="*/ 0 h 9829263"/>
              <a:gd name="connsiteX23-16375" fmla="*/ 2205036 w 2285653"/>
              <a:gd name="connsiteY23-16376" fmla="*/ 50797 h 9829263"/>
              <a:gd name="connsiteX24-16377" fmla="*/ 2285545 w 2285653"/>
              <a:gd name="connsiteY24-16378" fmla="*/ 172356 h 9829263"/>
              <a:gd name="connsiteX25-16379" fmla="*/ 2266950 w 2285653"/>
              <a:gd name="connsiteY25-16380" fmla="*/ 4882356 h 9829263"/>
              <a:gd name="connsiteX26-16381" fmla="*/ 2093118 w 2285653"/>
              <a:gd name="connsiteY26-16382" fmla="*/ 5051422 h 9829263"/>
              <a:gd name="connsiteX27-16383" fmla="*/ 1874042 w 2285653"/>
              <a:gd name="connsiteY27-16384" fmla="*/ 5151435 h 9829263"/>
              <a:gd name="connsiteX28-16385" fmla="*/ 1874042 w 2285653"/>
              <a:gd name="connsiteY28-16386" fmla="*/ 9829263 h 9829263"/>
              <a:gd name="connsiteX29-16387" fmla="*/ 921542 w 2285653"/>
              <a:gd name="connsiteY29-16388" fmla="*/ 9829263 h 9829263"/>
              <a:gd name="connsiteX30-16389" fmla="*/ 921542 w 2285653"/>
              <a:gd name="connsiteY30-16390" fmla="*/ 5322885 h 9829263"/>
              <a:gd name="connsiteX0-16391" fmla="*/ 921542 w 2285653"/>
              <a:gd name="connsiteY0-16392" fmla="*/ 5322885 h 9829263"/>
              <a:gd name="connsiteX1-16393" fmla="*/ 795336 w 2285653"/>
              <a:gd name="connsiteY1-16394" fmla="*/ 5194298 h 9829263"/>
              <a:gd name="connsiteX2-16395" fmla="*/ 230979 w 2285653"/>
              <a:gd name="connsiteY2-16396" fmla="*/ 5196680 h 9829263"/>
              <a:gd name="connsiteX3-16397" fmla="*/ 57149 w 2285653"/>
              <a:gd name="connsiteY3-16398" fmla="*/ 5115716 h 9829263"/>
              <a:gd name="connsiteX4-16399" fmla="*/ 0 w 2285653"/>
              <a:gd name="connsiteY4-16400" fmla="*/ 4937123 h 9829263"/>
              <a:gd name="connsiteX5-16401" fmla="*/ 11906 w 2285653"/>
              <a:gd name="connsiteY5-16402" fmla="*/ 2051047 h 9829263"/>
              <a:gd name="connsiteX6-16403" fmla="*/ 64293 w 2285653"/>
              <a:gd name="connsiteY6-16404" fmla="*/ 1896266 h 9829263"/>
              <a:gd name="connsiteX7-16405" fmla="*/ 200025 w 2285653"/>
              <a:gd name="connsiteY7-16406" fmla="*/ 1846262 h 9829263"/>
              <a:gd name="connsiteX8-16407" fmla="*/ 1473994 w 2285653"/>
              <a:gd name="connsiteY8-16408" fmla="*/ 1843879 h 9829263"/>
              <a:gd name="connsiteX9-16409" fmla="*/ 1483518 w 2285653"/>
              <a:gd name="connsiteY9-16410" fmla="*/ 2010567 h 9829263"/>
              <a:gd name="connsiteX10-16411" fmla="*/ 328612 w 2285653"/>
              <a:gd name="connsiteY10-16412" fmla="*/ 2022475 h 9829263"/>
              <a:gd name="connsiteX11-16413" fmla="*/ 214313 w 2285653"/>
              <a:gd name="connsiteY11-16414" fmla="*/ 2041521 h 9829263"/>
              <a:gd name="connsiteX12-16415" fmla="*/ 183356 w 2285653"/>
              <a:gd name="connsiteY12-16416" fmla="*/ 2141538 h 9829263"/>
              <a:gd name="connsiteX13-16417" fmla="*/ 176211 w 2285653"/>
              <a:gd name="connsiteY13-16418" fmla="*/ 4834730 h 9829263"/>
              <a:gd name="connsiteX14-16419" fmla="*/ 219073 w 2285653"/>
              <a:gd name="connsiteY14-16420" fmla="*/ 4944266 h 9829263"/>
              <a:gd name="connsiteX15-16421" fmla="*/ 333375 w 2285653"/>
              <a:gd name="connsiteY15-16422" fmla="*/ 5020468 h 9829263"/>
              <a:gd name="connsiteX16-16423" fmla="*/ 802481 w 2285653"/>
              <a:gd name="connsiteY16-16424" fmla="*/ 5020467 h 9829263"/>
              <a:gd name="connsiteX17-16425" fmla="*/ 1012030 w 2285653"/>
              <a:gd name="connsiteY17-16426" fmla="*/ 4887118 h 9829263"/>
              <a:gd name="connsiteX18-16427" fmla="*/ 1940719 w 2285653"/>
              <a:gd name="connsiteY18-16428" fmla="*/ 4887118 h 9829263"/>
              <a:gd name="connsiteX19-16429" fmla="*/ 2107406 w 2285653"/>
              <a:gd name="connsiteY19-16430" fmla="*/ 4689474 h 9829263"/>
              <a:gd name="connsiteX20-16431" fmla="*/ 2141198 w 2285653"/>
              <a:gd name="connsiteY20-16432" fmla="*/ 347888 h 9829263"/>
              <a:gd name="connsiteX21-16433" fmla="*/ 2017710 w 2285653"/>
              <a:gd name="connsiteY21-16434" fmla="*/ 170656 h 9829263"/>
              <a:gd name="connsiteX22-16435" fmla="*/ 2020885 w 2285653"/>
              <a:gd name="connsiteY22-16436" fmla="*/ 0 h 9829263"/>
              <a:gd name="connsiteX23-16437" fmla="*/ 2205036 w 2285653"/>
              <a:gd name="connsiteY23-16438" fmla="*/ 50797 h 9829263"/>
              <a:gd name="connsiteX24-16439" fmla="*/ 2285545 w 2285653"/>
              <a:gd name="connsiteY24-16440" fmla="*/ 172356 h 9829263"/>
              <a:gd name="connsiteX25-16441" fmla="*/ 2266950 w 2285653"/>
              <a:gd name="connsiteY25-16442" fmla="*/ 4882356 h 9829263"/>
              <a:gd name="connsiteX26-16443" fmla="*/ 2093118 w 2285653"/>
              <a:gd name="connsiteY26-16444" fmla="*/ 5051422 h 9829263"/>
              <a:gd name="connsiteX27-16445" fmla="*/ 1874042 w 2285653"/>
              <a:gd name="connsiteY27-16446" fmla="*/ 5151435 h 9829263"/>
              <a:gd name="connsiteX28-16447" fmla="*/ 1874042 w 2285653"/>
              <a:gd name="connsiteY28-16448" fmla="*/ 9829263 h 9829263"/>
              <a:gd name="connsiteX29-16449" fmla="*/ 921542 w 2285653"/>
              <a:gd name="connsiteY29-16450" fmla="*/ 9829263 h 9829263"/>
              <a:gd name="connsiteX30-16451" fmla="*/ 921542 w 2285653"/>
              <a:gd name="connsiteY30-16452" fmla="*/ 5322885 h 9829263"/>
              <a:gd name="connsiteX0-16453" fmla="*/ 921542 w 2285653"/>
              <a:gd name="connsiteY0-16454" fmla="*/ 5322885 h 9829263"/>
              <a:gd name="connsiteX1-16455" fmla="*/ 795336 w 2285653"/>
              <a:gd name="connsiteY1-16456" fmla="*/ 5194298 h 9829263"/>
              <a:gd name="connsiteX2-16457" fmla="*/ 230979 w 2285653"/>
              <a:gd name="connsiteY2-16458" fmla="*/ 5196680 h 9829263"/>
              <a:gd name="connsiteX3-16459" fmla="*/ 57149 w 2285653"/>
              <a:gd name="connsiteY3-16460" fmla="*/ 5115716 h 9829263"/>
              <a:gd name="connsiteX4-16461" fmla="*/ 0 w 2285653"/>
              <a:gd name="connsiteY4-16462" fmla="*/ 4937123 h 9829263"/>
              <a:gd name="connsiteX5-16463" fmla="*/ 11906 w 2285653"/>
              <a:gd name="connsiteY5-16464" fmla="*/ 2051047 h 9829263"/>
              <a:gd name="connsiteX6-16465" fmla="*/ 64293 w 2285653"/>
              <a:gd name="connsiteY6-16466" fmla="*/ 1896266 h 9829263"/>
              <a:gd name="connsiteX7-16467" fmla="*/ 200025 w 2285653"/>
              <a:gd name="connsiteY7-16468" fmla="*/ 1846262 h 9829263"/>
              <a:gd name="connsiteX8-16469" fmla="*/ 1473994 w 2285653"/>
              <a:gd name="connsiteY8-16470" fmla="*/ 1843879 h 9829263"/>
              <a:gd name="connsiteX9-16471" fmla="*/ 1483518 w 2285653"/>
              <a:gd name="connsiteY9-16472" fmla="*/ 2010567 h 9829263"/>
              <a:gd name="connsiteX10-16473" fmla="*/ 328612 w 2285653"/>
              <a:gd name="connsiteY10-16474" fmla="*/ 2022475 h 9829263"/>
              <a:gd name="connsiteX11-16475" fmla="*/ 214313 w 2285653"/>
              <a:gd name="connsiteY11-16476" fmla="*/ 2041521 h 9829263"/>
              <a:gd name="connsiteX12-16477" fmla="*/ 183356 w 2285653"/>
              <a:gd name="connsiteY12-16478" fmla="*/ 2141538 h 9829263"/>
              <a:gd name="connsiteX13-16479" fmla="*/ 176211 w 2285653"/>
              <a:gd name="connsiteY13-16480" fmla="*/ 4834730 h 9829263"/>
              <a:gd name="connsiteX14-16481" fmla="*/ 219073 w 2285653"/>
              <a:gd name="connsiteY14-16482" fmla="*/ 4944266 h 9829263"/>
              <a:gd name="connsiteX15-16483" fmla="*/ 333375 w 2285653"/>
              <a:gd name="connsiteY15-16484" fmla="*/ 5020468 h 9829263"/>
              <a:gd name="connsiteX16-16485" fmla="*/ 802481 w 2285653"/>
              <a:gd name="connsiteY16-16486" fmla="*/ 5020467 h 9829263"/>
              <a:gd name="connsiteX17-16487" fmla="*/ 1012030 w 2285653"/>
              <a:gd name="connsiteY17-16488" fmla="*/ 4887118 h 9829263"/>
              <a:gd name="connsiteX18-16489" fmla="*/ 1940719 w 2285653"/>
              <a:gd name="connsiteY18-16490" fmla="*/ 4887118 h 9829263"/>
              <a:gd name="connsiteX19-16491" fmla="*/ 2107406 w 2285653"/>
              <a:gd name="connsiteY19-16492" fmla="*/ 4689474 h 9829263"/>
              <a:gd name="connsiteX20-16493" fmla="*/ 2141198 w 2285653"/>
              <a:gd name="connsiteY20-16494" fmla="*/ 347888 h 9829263"/>
              <a:gd name="connsiteX21-16495" fmla="*/ 2017710 w 2285653"/>
              <a:gd name="connsiteY21-16496" fmla="*/ 170656 h 9829263"/>
              <a:gd name="connsiteX22-16497" fmla="*/ 2020885 w 2285653"/>
              <a:gd name="connsiteY22-16498" fmla="*/ 0 h 9829263"/>
              <a:gd name="connsiteX23-16499" fmla="*/ 2205036 w 2285653"/>
              <a:gd name="connsiteY23-16500" fmla="*/ 50797 h 9829263"/>
              <a:gd name="connsiteX24-16501" fmla="*/ 2285545 w 2285653"/>
              <a:gd name="connsiteY24-16502" fmla="*/ 172356 h 9829263"/>
              <a:gd name="connsiteX25-16503" fmla="*/ 2266950 w 2285653"/>
              <a:gd name="connsiteY25-16504" fmla="*/ 4882356 h 9829263"/>
              <a:gd name="connsiteX26-16505" fmla="*/ 2093118 w 2285653"/>
              <a:gd name="connsiteY26-16506" fmla="*/ 5051422 h 9829263"/>
              <a:gd name="connsiteX27-16507" fmla="*/ 1874042 w 2285653"/>
              <a:gd name="connsiteY27-16508" fmla="*/ 5151435 h 9829263"/>
              <a:gd name="connsiteX28-16509" fmla="*/ 1874042 w 2285653"/>
              <a:gd name="connsiteY28-16510" fmla="*/ 9829263 h 9829263"/>
              <a:gd name="connsiteX29-16511" fmla="*/ 921542 w 2285653"/>
              <a:gd name="connsiteY29-16512" fmla="*/ 9829263 h 9829263"/>
              <a:gd name="connsiteX30-16513" fmla="*/ 921542 w 2285653"/>
              <a:gd name="connsiteY30-16514" fmla="*/ 5322885 h 9829263"/>
              <a:gd name="connsiteX0-16515" fmla="*/ 921542 w 2285653"/>
              <a:gd name="connsiteY0-16516" fmla="*/ 5322885 h 9829263"/>
              <a:gd name="connsiteX1-16517" fmla="*/ 795336 w 2285653"/>
              <a:gd name="connsiteY1-16518" fmla="*/ 5194298 h 9829263"/>
              <a:gd name="connsiteX2-16519" fmla="*/ 230979 w 2285653"/>
              <a:gd name="connsiteY2-16520" fmla="*/ 5196680 h 9829263"/>
              <a:gd name="connsiteX3-16521" fmla="*/ 57149 w 2285653"/>
              <a:gd name="connsiteY3-16522" fmla="*/ 5115716 h 9829263"/>
              <a:gd name="connsiteX4-16523" fmla="*/ 0 w 2285653"/>
              <a:gd name="connsiteY4-16524" fmla="*/ 4937123 h 9829263"/>
              <a:gd name="connsiteX5-16525" fmla="*/ 11906 w 2285653"/>
              <a:gd name="connsiteY5-16526" fmla="*/ 2051047 h 9829263"/>
              <a:gd name="connsiteX6-16527" fmla="*/ 64293 w 2285653"/>
              <a:gd name="connsiteY6-16528" fmla="*/ 1896266 h 9829263"/>
              <a:gd name="connsiteX7-16529" fmla="*/ 200025 w 2285653"/>
              <a:gd name="connsiteY7-16530" fmla="*/ 1846262 h 9829263"/>
              <a:gd name="connsiteX8-16531" fmla="*/ 1473994 w 2285653"/>
              <a:gd name="connsiteY8-16532" fmla="*/ 1843879 h 9829263"/>
              <a:gd name="connsiteX9-16533" fmla="*/ 1483518 w 2285653"/>
              <a:gd name="connsiteY9-16534" fmla="*/ 2010567 h 9829263"/>
              <a:gd name="connsiteX10-16535" fmla="*/ 328612 w 2285653"/>
              <a:gd name="connsiteY10-16536" fmla="*/ 2022475 h 9829263"/>
              <a:gd name="connsiteX11-16537" fmla="*/ 214313 w 2285653"/>
              <a:gd name="connsiteY11-16538" fmla="*/ 2041521 h 9829263"/>
              <a:gd name="connsiteX12-16539" fmla="*/ 183356 w 2285653"/>
              <a:gd name="connsiteY12-16540" fmla="*/ 2141538 h 9829263"/>
              <a:gd name="connsiteX13-16541" fmla="*/ 176211 w 2285653"/>
              <a:gd name="connsiteY13-16542" fmla="*/ 4834730 h 9829263"/>
              <a:gd name="connsiteX14-16543" fmla="*/ 219073 w 2285653"/>
              <a:gd name="connsiteY14-16544" fmla="*/ 4944266 h 9829263"/>
              <a:gd name="connsiteX15-16545" fmla="*/ 333375 w 2285653"/>
              <a:gd name="connsiteY15-16546" fmla="*/ 5020468 h 9829263"/>
              <a:gd name="connsiteX16-16547" fmla="*/ 802481 w 2285653"/>
              <a:gd name="connsiteY16-16548" fmla="*/ 5020467 h 9829263"/>
              <a:gd name="connsiteX17-16549" fmla="*/ 1012030 w 2285653"/>
              <a:gd name="connsiteY17-16550" fmla="*/ 4887118 h 9829263"/>
              <a:gd name="connsiteX18-16551" fmla="*/ 1940719 w 2285653"/>
              <a:gd name="connsiteY18-16552" fmla="*/ 4887118 h 9829263"/>
              <a:gd name="connsiteX19-16553" fmla="*/ 2107406 w 2285653"/>
              <a:gd name="connsiteY19-16554" fmla="*/ 4689474 h 9829263"/>
              <a:gd name="connsiteX20-16555" fmla="*/ 2141198 w 2285653"/>
              <a:gd name="connsiteY20-16556" fmla="*/ 347888 h 9829263"/>
              <a:gd name="connsiteX21-16557" fmla="*/ 2017710 w 2285653"/>
              <a:gd name="connsiteY21-16558" fmla="*/ 170656 h 9829263"/>
              <a:gd name="connsiteX22-16559" fmla="*/ 2020885 w 2285653"/>
              <a:gd name="connsiteY22-16560" fmla="*/ 0 h 9829263"/>
              <a:gd name="connsiteX23-16561" fmla="*/ 2205036 w 2285653"/>
              <a:gd name="connsiteY23-16562" fmla="*/ 50797 h 9829263"/>
              <a:gd name="connsiteX24-16563" fmla="*/ 2285545 w 2285653"/>
              <a:gd name="connsiteY24-16564" fmla="*/ 172356 h 9829263"/>
              <a:gd name="connsiteX25-16565" fmla="*/ 2266950 w 2285653"/>
              <a:gd name="connsiteY25-16566" fmla="*/ 4882356 h 9829263"/>
              <a:gd name="connsiteX26-16567" fmla="*/ 2093118 w 2285653"/>
              <a:gd name="connsiteY26-16568" fmla="*/ 5051422 h 9829263"/>
              <a:gd name="connsiteX27-16569" fmla="*/ 1874042 w 2285653"/>
              <a:gd name="connsiteY27-16570" fmla="*/ 5151435 h 9829263"/>
              <a:gd name="connsiteX28-16571" fmla="*/ 1874042 w 2285653"/>
              <a:gd name="connsiteY28-16572" fmla="*/ 9829263 h 9829263"/>
              <a:gd name="connsiteX29-16573" fmla="*/ 921542 w 2285653"/>
              <a:gd name="connsiteY29-16574" fmla="*/ 9829263 h 9829263"/>
              <a:gd name="connsiteX30-16575" fmla="*/ 921542 w 2285653"/>
              <a:gd name="connsiteY30-16576" fmla="*/ 5322885 h 9829263"/>
              <a:gd name="connsiteX0-16577" fmla="*/ 921542 w 2285653"/>
              <a:gd name="connsiteY0-16578" fmla="*/ 5322885 h 9829263"/>
              <a:gd name="connsiteX1-16579" fmla="*/ 795336 w 2285653"/>
              <a:gd name="connsiteY1-16580" fmla="*/ 5194298 h 9829263"/>
              <a:gd name="connsiteX2-16581" fmla="*/ 230979 w 2285653"/>
              <a:gd name="connsiteY2-16582" fmla="*/ 5196680 h 9829263"/>
              <a:gd name="connsiteX3-16583" fmla="*/ 57149 w 2285653"/>
              <a:gd name="connsiteY3-16584" fmla="*/ 5115716 h 9829263"/>
              <a:gd name="connsiteX4-16585" fmla="*/ 0 w 2285653"/>
              <a:gd name="connsiteY4-16586" fmla="*/ 4937123 h 9829263"/>
              <a:gd name="connsiteX5-16587" fmla="*/ 11906 w 2285653"/>
              <a:gd name="connsiteY5-16588" fmla="*/ 2051047 h 9829263"/>
              <a:gd name="connsiteX6-16589" fmla="*/ 64293 w 2285653"/>
              <a:gd name="connsiteY6-16590" fmla="*/ 1896266 h 9829263"/>
              <a:gd name="connsiteX7-16591" fmla="*/ 200025 w 2285653"/>
              <a:gd name="connsiteY7-16592" fmla="*/ 1846262 h 9829263"/>
              <a:gd name="connsiteX8-16593" fmla="*/ 1473994 w 2285653"/>
              <a:gd name="connsiteY8-16594" fmla="*/ 1843879 h 9829263"/>
              <a:gd name="connsiteX9-16595" fmla="*/ 1483518 w 2285653"/>
              <a:gd name="connsiteY9-16596" fmla="*/ 2010567 h 9829263"/>
              <a:gd name="connsiteX10-16597" fmla="*/ 328612 w 2285653"/>
              <a:gd name="connsiteY10-16598" fmla="*/ 2022475 h 9829263"/>
              <a:gd name="connsiteX11-16599" fmla="*/ 214313 w 2285653"/>
              <a:gd name="connsiteY11-16600" fmla="*/ 2041521 h 9829263"/>
              <a:gd name="connsiteX12-16601" fmla="*/ 183356 w 2285653"/>
              <a:gd name="connsiteY12-16602" fmla="*/ 2141538 h 9829263"/>
              <a:gd name="connsiteX13-16603" fmla="*/ 176211 w 2285653"/>
              <a:gd name="connsiteY13-16604" fmla="*/ 4834730 h 9829263"/>
              <a:gd name="connsiteX14-16605" fmla="*/ 219073 w 2285653"/>
              <a:gd name="connsiteY14-16606" fmla="*/ 4944266 h 9829263"/>
              <a:gd name="connsiteX15-16607" fmla="*/ 333375 w 2285653"/>
              <a:gd name="connsiteY15-16608" fmla="*/ 5020468 h 9829263"/>
              <a:gd name="connsiteX16-16609" fmla="*/ 802481 w 2285653"/>
              <a:gd name="connsiteY16-16610" fmla="*/ 5020467 h 9829263"/>
              <a:gd name="connsiteX17-16611" fmla="*/ 1012030 w 2285653"/>
              <a:gd name="connsiteY17-16612" fmla="*/ 4887118 h 9829263"/>
              <a:gd name="connsiteX18-16613" fmla="*/ 1940719 w 2285653"/>
              <a:gd name="connsiteY18-16614" fmla="*/ 4887118 h 9829263"/>
              <a:gd name="connsiteX19-16615" fmla="*/ 2107406 w 2285653"/>
              <a:gd name="connsiteY19-16616" fmla="*/ 4689474 h 9829263"/>
              <a:gd name="connsiteX20-16617" fmla="*/ 2141198 w 2285653"/>
              <a:gd name="connsiteY20-16618" fmla="*/ 347888 h 9829263"/>
              <a:gd name="connsiteX21-16619" fmla="*/ 2017710 w 2285653"/>
              <a:gd name="connsiteY21-16620" fmla="*/ 170656 h 9829263"/>
              <a:gd name="connsiteX22-16621" fmla="*/ 2020885 w 2285653"/>
              <a:gd name="connsiteY22-16622" fmla="*/ 0 h 9829263"/>
              <a:gd name="connsiteX23-16623" fmla="*/ 2205036 w 2285653"/>
              <a:gd name="connsiteY23-16624" fmla="*/ 50797 h 9829263"/>
              <a:gd name="connsiteX24-16625" fmla="*/ 2285545 w 2285653"/>
              <a:gd name="connsiteY24-16626" fmla="*/ 172356 h 9829263"/>
              <a:gd name="connsiteX25-16627" fmla="*/ 2266950 w 2285653"/>
              <a:gd name="connsiteY25-16628" fmla="*/ 4882356 h 9829263"/>
              <a:gd name="connsiteX26-16629" fmla="*/ 2083593 w 2285653"/>
              <a:gd name="connsiteY26-16630" fmla="*/ 5032372 h 9829263"/>
              <a:gd name="connsiteX27-16631" fmla="*/ 1874042 w 2285653"/>
              <a:gd name="connsiteY27-16632" fmla="*/ 5151435 h 9829263"/>
              <a:gd name="connsiteX28-16633" fmla="*/ 1874042 w 2285653"/>
              <a:gd name="connsiteY28-16634" fmla="*/ 9829263 h 9829263"/>
              <a:gd name="connsiteX29-16635" fmla="*/ 921542 w 2285653"/>
              <a:gd name="connsiteY29-16636" fmla="*/ 9829263 h 9829263"/>
              <a:gd name="connsiteX30-16637" fmla="*/ 921542 w 2285653"/>
              <a:gd name="connsiteY30-16638" fmla="*/ 5322885 h 9829263"/>
              <a:gd name="connsiteX0-16639" fmla="*/ 921542 w 2285653"/>
              <a:gd name="connsiteY0-16640" fmla="*/ 5322885 h 9829263"/>
              <a:gd name="connsiteX1-16641" fmla="*/ 795336 w 2285653"/>
              <a:gd name="connsiteY1-16642" fmla="*/ 5194298 h 9829263"/>
              <a:gd name="connsiteX2-16643" fmla="*/ 230979 w 2285653"/>
              <a:gd name="connsiteY2-16644" fmla="*/ 5196680 h 9829263"/>
              <a:gd name="connsiteX3-16645" fmla="*/ 57149 w 2285653"/>
              <a:gd name="connsiteY3-16646" fmla="*/ 5115716 h 9829263"/>
              <a:gd name="connsiteX4-16647" fmla="*/ 0 w 2285653"/>
              <a:gd name="connsiteY4-16648" fmla="*/ 4937123 h 9829263"/>
              <a:gd name="connsiteX5-16649" fmla="*/ 11906 w 2285653"/>
              <a:gd name="connsiteY5-16650" fmla="*/ 2051047 h 9829263"/>
              <a:gd name="connsiteX6-16651" fmla="*/ 64293 w 2285653"/>
              <a:gd name="connsiteY6-16652" fmla="*/ 1896266 h 9829263"/>
              <a:gd name="connsiteX7-16653" fmla="*/ 200025 w 2285653"/>
              <a:gd name="connsiteY7-16654" fmla="*/ 1846262 h 9829263"/>
              <a:gd name="connsiteX8-16655" fmla="*/ 1473994 w 2285653"/>
              <a:gd name="connsiteY8-16656" fmla="*/ 1843879 h 9829263"/>
              <a:gd name="connsiteX9-16657" fmla="*/ 1483518 w 2285653"/>
              <a:gd name="connsiteY9-16658" fmla="*/ 2010567 h 9829263"/>
              <a:gd name="connsiteX10-16659" fmla="*/ 328612 w 2285653"/>
              <a:gd name="connsiteY10-16660" fmla="*/ 2022475 h 9829263"/>
              <a:gd name="connsiteX11-16661" fmla="*/ 214313 w 2285653"/>
              <a:gd name="connsiteY11-16662" fmla="*/ 2041521 h 9829263"/>
              <a:gd name="connsiteX12-16663" fmla="*/ 183356 w 2285653"/>
              <a:gd name="connsiteY12-16664" fmla="*/ 2141538 h 9829263"/>
              <a:gd name="connsiteX13-16665" fmla="*/ 176211 w 2285653"/>
              <a:gd name="connsiteY13-16666" fmla="*/ 4834730 h 9829263"/>
              <a:gd name="connsiteX14-16667" fmla="*/ 219073 w 2285653"/>
              <a:gd name="connsiteY14-16668" fmla="*/ 4944266 h 9829263"/>
              <a:gd name="connsiteX15-16669" fmla="*/ 333375 w 2285653"/>
              <a:gd name="connsiteY15-16670" fmla="*/ 5020468 h 9829263"/>
              <a:gd name="connsiteX16-16671" fmla="*/ 802481 w 2285653"/>
              <a:gd name="connsiteY16-16672" fmla="*/ 5020467 h 9829263"/>
              <a:gd name="connsiteX17-16673" fmla="*/ 1012030 w 2285653"/>
              <a:gd name="connsiteY17-16674" fmla="*/ 4887118 h 9829263"/>
              <a:gd name="connsiteX18-16675" fmla="*/ 1940719 w 2285653"/>
              <a:gd name="connsiteY18-16676" fmla="*/ 4887118 h 9829263"/>
              <a:gd name="connsiteX19-16677" fmla="*/ 2107406 w 2285653"/>
              <a:gd name="connsiteY19-16678" fmla="*/ 4689474 h 9829263"/>
              <a:gd name="connsiteX20-16679" fmla="*/ 2141198 w 2285653"/>
              <a:gd name="connsiteY20-16680" fmla="*/ 347888 h 9829263"/>
              <a:gd name="connsiteX21-16681" fmla="*/ 2017710 w 2285653"/>
              <a:gd name="connsiteY21-16682" fmla="*/ 170656 h 9829263"/>
              <a:gd name="connsiteX22-16683" fmla="*/ 2020885 w 2285653"/>
              <a:gd name="connsiteY22-16684" fmla="*/ 0 h 9829263"/>
              <a:gd name="connsiteX23-16685" fmla="*/ 2205036 w 2285653"/>
              <a:gd name="connsiteY23-16686" fmla="*/ 50797 h 9829263"/>
              <a:gd name="connsiteX24-16687" fmla="*/ 2285545 w 2285653"/>
              <a:gd name="connsiteY24-16688" fmla="*/ 172356 h 9829263"/>
              <a:gd name="connsiteX25-16689" fmla="*/ 2266950 w 2285653"/>
              <a:gd name="connsiteY25-16690" fmla="*/ 4882356 h 9829263"/>
              <a:gd name="connsiteX26-16691" fmla="*/ 2078830 w 2285653"/>
              <a:gd name="connsiteY26-16692" fmla="*/ 5020466 h 9829263"/>
              <a:gd name="connsiteX27-16693" fmla="*/ 1874042 w 2285653"/>
              <a:gd name="connsiteY27-16694" fmla="*/ 5151435 h 9829263"/>
              <a:gd name="connsiteX28-16695" fmla="*/ 1874042 w 2285653"/>
              <a:gd name="connsiteY28-16696" fmla="*/ 9829263 h 9829263"/>
              <a:gd name="connsiteX29-16697" fmla="*/ 921542 w 2285653"/>
              <a:gd name="connsiteY29-16698" fmla="*/ 9829263 h 9829263"/>
              <a:gd name="connsiteX30-16699" fmla="*/ 921542 w 2285653"/>
              <a:gd name="connsiteY30-16700" fmla="*/ 5322885 h 9829263"/>
              <a:gd name="connsiteX0-16701" fmla="*/ 921542 w 2285653"/>
              <a:gd name="connsiteY0-16702" fmla="*/ 5322885 h 9829263"/>
              <a:gd name="connsiteX1-16703" fmla="*/ 795336 w 2285653"/>
              <a:gd name="connsiteY1-16704" fmla="*/ 5194298 h 9829263"/>
              <a:gd name="connsiteX2-16705" fmla="*/ 230979 w 2285653"/>
              <a:gd name="connsiteY2-16706" fmla="*/ 5196680 h 9829263"/>
              <a:gd name="connsiteX3-16707" fmla="*/ 57149 w 2285653"/>
              <a:gd name="connsiteY3-16708" fmla="*/ 5115716 h 9829263"/>
              <a:gd name="connsiteX4-16709" fmla="*/ 0 w 2285653"/>
              <a:gd name="connsiteY4-16710" fmla="*/ 4937123 h 9829263"/>
              <a:gd name="connsiteX5-16711" fmla="*/ 11906 w 2285653"/>
              <a:gd name="connsiteY5-16712" fmla="*/ 2051047 h 9829263"/>
              <a:gd name="connsiteX6-16713" fmla="*/ 64293 w 2285653"/>
              <a:gd name="connsiteY6-16714" fmla="*/ 1896266 h 9829263"/>
              <a:gd name="connsiteX7-16715" fmla="*/ 200025 w 2285653"/>
              <a:gd name="connsiteY7-16716" fmla="*/ 1846262 h 9829263"/>
              <a:gd name="connsiteX8-16717" fmla="*/ 1473994 w 2285653"/>
              <a:gd name="connsiteY8-16718" fmla="*/ 1843879 h 9829263"/>
              <a:gd name="connsiteX9-16719" fmla="*/ 1483518 w 2285653"/>
              <a:gd name="connsiteY9-16720" fmla="*/ 2010567 h 9829263"/>
              <a:gd name="connsiteX10-16721" fmla="*/ 328612 w 2285653"/>
              <a:gd name="connsiteY10-16722" fmla="*/ 2022475 h 9829263"/>
              <a:gd name="connsiteX11-16723" fmla="*/ 214313 w 2285653"/>
              <a:gd name="connsiteY11-16724" fmla="*/ 2041521 h 9829263"/>
              <a:gd name="connsiteX12-16725" fmla="*/ 183356 w 2285653"/>
              <a:gd name="connsiteY12-16726" fmla="*/ 2141538 h 9829263"/>
              <a:gd name="connsiteX13-16727" fmla="*/ 176211 w 2285653"/>
              <a:gd name="connsiteY13-16728" fmla="*/ 4834730 h 9829263"/>
              <a:gd name="connsiteX14-16729" fmla="*/ 219073 w 2285653"/>
              <a:gd name="connsiteY14-16730" fmla="*/ 4944266 h 9829263"/>
              <a:gd name="connsiteX15-16731" fmla="*/ 333375 w 2285653"/>
              <a:gd name="connsiteY15-16732" fmla="*/ 5020468 h 9829263"/>
              <a:gd name="connsiteX16-16733" fmla="*/ 802481 w 2285653"/>
              <a:gd name="connsiteY16-16734" fmla="*/ 5020467 h 9829263"/>
              <a:gd name="connsiteX17-16735" fmla="*/ 1012030 w 2285653"/>
              <a:gd name="connsiteY17-16736" fmla="*/ 4887118 h 9829263"/>
              <a:gd name="connsiteX18-16737" fmla="*/ 1940719 w 2285653"/>
              <a:gd name="connsiteY18-16738" fmla="*/ 4887118 h 9829263"/>
              <a:gd name="connsiteX19-16739" fmla="*/ 2107406 w 2285653"/>
              <a:gd name="connsiteY19-16740" fmla="*/ 4689474 h 9829263"/>
              <a:gd name="connsiteX20-16741" fmla="*/ 2141198 w 2285653"/>
              <a:gd name="connsiteY20-16742" fmla="*/ 347888 h 9829263"/>
              <a:gd name="connsiteX21-16743" fmla="*/ 2017710 w 2285653"/>
              <a:gd name="connsiteY21-16744" fmla="*/ 170656 h 9829263"/>
              <a:gd name="connsiteX22-16745" fmla="*/ 2020885 w 2285653"/>
              <a:gd name="connsiteY22-16746" fmla="*/ 0 h 9829263"/>
              <a:gd name="connsiteX23-16747" fmla="*/ 2205036 w 2285653"/>
              <a:gd name="connsiteY23-16748" fmla="*/ 50797 h 9829263"/>
              <a:gd name="connsiteX24-16749" fmla="*/ 2285545 w 2285653"/>
              <a:gd name="connsiteY24-16750" fmla="*/ 172356 h 9829263"/>
              <a:gd name="connsiteX25-16751" fmla="*/ 2266950 w 2285653"/>
              <a:gd name="connsiteY25-16752" fmla="*/ 4882356 h 9829263"/>
              <a:gd name="connsiteX26-16753" fmla="*/ 2078830 w 2285653"/>
              <a:gd name="connsiteY26-16754" fmla="*/ 5020466 h 9829263"/>
              <a:gd name="connsiteX27-16755" fmla="*/ 1874042 w 2285653"/>
              <a:gd name="connsiteY27-16756" fmla="*/ 5151435 h 9829263"/>
              <a:gd name="connsiteX28-16757" fmla="*/ 1874042 w 2285653"/>
              <a:gd name="connsiteY28-16758" fmla="*/ 9829263 h 9829263"/>
              <a:gd name="connsiteX29-16759" fmla="*/ 921542 w 2285653"/>
              <a:gd name="connsiteY29-16760" fmla="*/ 9829263 h 9829263"/>
              <a:gd name="connsiteX30-16761" fmla="*/ 921542 w 2285653"/>
              <a:gd name="connsiteY30-16762" fmla="*/ 5322885 h 9829263"/>
              <a:gd name="connsiteX0-16763" fmla="*/ 921542 w 2285653"/>
              <a:gd name="connsiteY0-16764" fmla="*/ 5322885 h 9829263"/>
              <a:gd name="connsiteX1-16765" fmla="*/ 795336 w 2285653"/>
              <a:gd name="connsiteY1-16766" fmla="*/ 5194298 h 9829263"/>
              <a:gd name="connsiteX2-16767" fmla="*/ 230979 w 2285653"/>
              <a:gd name="connsiteY2-16768" fmla="*/ 5196680 h 9829263"/>
              <a:gd name="connsiteX3-16769" fmla="*/ 57149 w 2285653"/>
              <a:gd name="connsiteY3-16770" fmla="*/ 5115716 h 9829263"/>
              <a:gd name="connsiteX4-16771" fmla="*/ 0 w 2285653"/>
              <a:gd name="connsiteY4-16772" fmla="*/ 4937123 h 9829263"/>
              <a:gd name="connsiteX5-16773" fmla="*/ 11906 w 2285653"/>
              <a:gd name="connsiteY5-16774" fmla="*/ 2051047 h 9829263"/>
              <a:gd name="connsiteX6-16775" fmla="*/ 64293 w 2285653"/>
              <a:gd name="connsiteY6-16776" fmla="*/ 1896266 h 9829263"/>
              <a:gd name="connsiteX7-16777" fmla="*/ 200025 w 2285653"/>
              <a:gd name="connsiteY7-16778" fmla="*/ 1846262 h 9829263"/>
              <a:gd name="connsiteX8-16779" fmla="*/ 1473994 w 2285653"/>
              <a:gd name="connsiteY8-16780" fmla="*/ 1843879 h 9829263"/>
              <a:gd name="connsiteX9-16781" fmla="*/ 1483518 w 2285653"/>
              <a:gd name="connsiteY9-16782" fmla="*/ 2010567 h 9829263"/>
              <a:gd name="connsiteX10-16783" fmla="*/ 328612 w 2285653"/>
              <a:gd name="connsiteY10-16784" fmla="*/ 2022475 h 9829263"/>
              <a:gd name="connsiteX11-16785" fmla="*/ 214313 w 2285653"/>
              <a:gd name="connsiteY11-16786" fmla="*/ 2041521 h 9829263"/>
              <a:gd name="connsiteX12-16787" fmla="*/ 183356 w 2285653"/>
              <a:gd name="connsiteY12-16788" fmla="*/ 2141538 h 9829263"/>
              <a:gd name="connsiteX13-16789" fmla="*/ 176211 w 2285653"/>
              <a:gd name="connsiteY13-16790" fmla="*/ 4834730 h 9829263"/>
              <a:gd name="connsiteX14-16791" fmla="*/ 219073 w 2285653"/>
              <a:gd name="connsiteY14-16792" fmla="*/ 4944266 h 9829263"/>
              <a:gd name="connsiteX15-16793" fmla="*/ 333375 w 2285653"/>
              <a:gd name="connsiteY15-16794" fmla="*/ 5020468 h 9829263"/>
              <a:gd name="connsiteX16-16795" fmla="*/ 802481 w 2285653"/>
              <a:gd name="connsiteY16-16796" fmla="*/ 5020467 h 9829263"/>
              <a:gd name="connsiteX17-16797" fmla="*/ 1012030 w 2285653"/>
              <a:gd name="connsiteY17-16798" fmla="*/ 4887118 h 9829263"/>
              <a:gd name="connsiteX18-16799" fmla="*/ 1940719 w 2285653"/>
              <a:gd name="connsiteY18-16800" fmla="*/ 4887118 h 9829263"/>
              <a:gd name="connsiteX19-16801" fmla="*/ 2107406 w 2285653"/>
              <a:gd name="connsiteY19-16802" fmla="*/ 4689474 h 9829263"/>
              <a:gd name="connsiteX20-16803" fmla="*/ 2141198 w 2285653"/>
              <a:gd name="connsiteY20-16804" fmla="*/ 347888 h 9829263"/>
              <a:gd name="connsiteX21-16805" fmla="*/ 2017710 w 2285653"/>
              <a:gd name="connsiteY21-16806" fmla="*/ 170656 h 9829263"/>
              <a:gd name="connsiteX22-16807" fmla="*/ 2020885 w 2285653"/>
              <a:gd name="connsiteY22-16808" fmla="*/ 0 h 9829263"/>
              <a:gd name="connsiteX23-16809" fmla="*/ 2205036 w 2285653"/>
              <a:gd name="connsiteY23-16810" fmla="*/ 50797 h 9829263"/>
              <a:gd name="connsiteX24-16811" fmla="*/ 2285545 w 2285653"/>
              <a:gd name="connsiteY24-16812" fmla="*/ 172356 h 9829263"/>
              <a:gd name="connsiteX25-16813" fmla="*/ 2266950 w 2285653"/>
              <a:gd name="connsiteY25-16814" fmla="*/ 4882356 h 9829263"/>
              <a:gd name="connsiteX26-16815" fmla="*/ 2078830 w 2285653"/>
              <a:gd name="connsiteY26-16816" fmla="*/ 5020466 h 9829263"/>
              <a:gd name="connsiteX27-16817" fmla="*/ 1874042 w 2285653"/>
              <a:gd name="connsiteY27-16818" fmla="*/ 5151435 h 9829263"/>
              <a:gd name="connsiteX28-16819" fmla="*/ 1874042 w 2285653"/>
              <a:gd name="connsiteY28-16820" fmla="*/ 9829263 h 9829263"/>
              <a:gd name="connsiteX29-16821" fmla="*/ 921542 w 2285653"/>
              <a:gd name="connsiteY29-16822" fmla="*/ 9829263 h 9829263"/>
              <a:gd name="connsiteX30-16823" fmla="*/ 921542 w 2285653"/>
              <a:gd name="connsiteY30-16824" fmla="*/ 5322885 h 9829263"/>
              <a:gd name="connsiteX0-16825" fmla="*/ 921542 w 2285653"/>
              <a:gd name="connsiteY0-16826" fmla="*/ 5322885 h 9829263"/>
              <a:gd name="connsiteX1-16827" fmla="*/ 795336 w 2285653"/>
              <a:gd name="connsiteY1-16828" fmla="*/ 5194298 h 9829263"/>
              <a:gd name="connsiteX2-16829" fmla="*/ 230979 w 2285653"/>
              <a:gd name="connsiteY2-16830" fmla="*/ 5196680 h 9829263"/>
              <a:gd name="connsiteX3-16831" fmla="*/ 57149 w 2285653"/>
              <a:gd name="connsiteY3-16832" fmla="*/ 5115716 h 9829263"/>
              <a:gd name="connsiteX4-16833" fmla="*/ 0 w 2285653"/>
              <a:gd name="connsiteY4-16834" fmla="*/ 4937123 h 9829263"/>
              <a:gd name="connsiteX5-16835" fmla="*/ 11906 w 2285653"/>
              <a:gd name="connsiteY5-16836" fmla="*/ 2051047 h 9829263"/>
              <a:gd name="connsiteX6-16837" fmla="*/ 64293 w 2285653"/>
              <a:gd name="connsiteY6-16838" fmla="*/ 1896266 h 9829263"/>
              <a:gd name="connsiteX7-16839" fmla="*/ 200025 w 2285653"/>
              <a:gd name="connsiteY7-16840" fmla="*/ 1846262 h 9829263"/>
              <a:gd name="connsiteX8-16841" fmla="*/ 1473994 w 2285653"/>
              <a:gd name="connsiteY8-16842" fmla="*/ 1843879 h 9829263"/>
              <a:gd name="connsiteX9-16843" fmla="*/ 1483518 w 2285653"/>
              <a:gd name="connsiteY9-16844" fmla="*/ 2010567 h 9829263"/>
              <a:gd name="connsiteX10-16845" fmla="*/ 328612 w 2285653"/>
              <a:gd name="connsiteY10-16846" fmla="*/ 2022475 h 9829263"/>
              <a:gd name="connsiteX11-16847" fmla="*/ 214313 w 2285653"/>
              <a:gd name="connsiteY11-16848" fmla="*/ 2041521 h 9829263"/>
              <a:gd name="connsiteX12-16849" fmla="*/ 183356 w 2285653"/>
              <a:gd name="connsiteY12-16850" fmla="*/ 2141538 h 9829263"/>
              <a:gd name="connsiteX13-16851" fmla="*/ 176211 w 2285653"/>
              <a:gd name="connsiteY13-16852" fmla="*/ 4834730 h 9829263"/>
              <a:gd name="connsiteX14-16853" fmla="*/ 219073 w 2285653"/>
              <a:gd name="connsiteY14-16854" fmla="*/ 4944266 h 9829263"/>
              <a:gd name="connsiteX15-16855" fmla="*/ 333375 w 2285653"/>
              <a:gd name="connsiteY15-16856" fmla="*/ 5020468 h 9829263"/>
              <a:gd name="connsiteX16-16857" fmla="*/ 802481 w 2285653"/>
              <a:gd name="connsiteY16-16858" fmla="*/ 5020467 h 9829263"/>
              <a:gd name="connsiteX17-16859" fmla="*/ 1012030 w 2285653"/>
              <a:gd name="connsiteY17-16860" fmla="*/ 4887118 h 9829263"/>
              <a:gd name="connsiteX18-16861" fmla="*/ 1940719 w 2285653"/>
              <a:gd name="connsiteY18-16862" fmla="*/ 4887118 h 9829263"/>
              <a:gd name="connsiteX19-16863" fmla="*/ 2107406 w 2285653"/>
              <a:gd name="connsiteY19-16864" fmla="*/ 4689474 h 9829263"/>
              <a:gd name="connsiteX20-16865" fmla="*/ 2141198 w 2285653"/>
              <a:gd name="connsiteY20-16866" fmla="*/ 347888 h 9829263"/>
              <a:gd name="connsiteX21-16867" fmla="*/ 2017710 w 2285653"/>
              <a:gd name="connsiteY21-16868" fmla="*/ 170656 h 9829263"/>
              <a:gd name="connsiteX22-16869" fmla="*/ 2020885 w 2285653"/>
              <a:gd name="connsiteY22-16870" fmla="*/ 0 h 9829263"/>
              <a:gd name="connsiteX23-16871" fmla="*/ 2205036 w 2285653"/>
              <a:gd name="connsiteY23-16872" fmla="*/ 50797 h 9829263"/>
              <a:gd name="connsiteX24-16873" fmla="*/ 2285545 w 2285653"/>
              <a:gd name="connsiteY24-16874" fmla="*/ 172356 h 9829263"/>
              <a:gd name="connsiteX25-16875" fmla="*/ 2266950 w 2285653"/>
              <a:gd name="connsiteY25-16876" fmla="*/ 4882356 h 9829263"/>
              <a:gd name="connsiteX26-16877" fmla="*/ 2078830 w 2285653"/>
              <a:gd name="connsiteY26-16878" fmla="*/ 5020466 h 9829263"/>
              <a:gd name="connsiteX27-16879" fmla="*/ 1874042 w 2285653"/>
              <a:gd name="connsiteY27-16880" fmla="*/ 5151435 h 9829263"/>
              <a:gd name="connsiteX28-16881" fmla="*/ 1874042 w 2285653"/>
              <a:gd name="connsiteY28-16882" fmla="*/ 9829263 h 9829263"/>
              <a:gd name="connsiteX29-16883" fmla="*/ 921542 w 2285653"/>
              <a:gd name="connsiteY29-16884" fmla="*/ 9829263 h 9829263"/>
              <a:gd name="connsiteX30-16885" fmla="*/ 921542 w 2285653"/>
              <a:gd name="connsiteY30-16886" fmla="*/ 5322885 h 9829263"/>
              <a:gd name="connsiteX0" fmla="*/ 921542 w 2285653"/>
              <a:gd name="connsiteY0" fmla="*/ 5322885 h 9829263"/>
              <a:gd name="connsiteX1" fmla="*/ 795336 w 2285653"/>
              <a:gd name="connsiteY1" fmla="*/ 5194298 h 9829263"/>
              <a:gd name="connsiteX2" fmla="*/ 230979 w 2285653"/>
              <a:gd name="connsiteY2" fmla="*/ 5196680 h 9829263"/>
              <a:gd name="connsiteX3" fmla="*/ 57149 w 2285653"/>
              <a:gd name="connsiteY3" fmla="*/ 5115716 h 9829263"/>
              <a:gd name="connsiteX4" fmla="*/ 0 w 2285653"/>
              <a:gd name="connsiteY4" fmla="*/ 4937123 h 9829263"/>
              <a:gd name="connsiteX5" fmla="*/ 11906 w 2285653"/>
              <a:gd name="connsiteY5" fmla="*/ 2051047 h 9829263"/>
              <a:gd name="connsiteX6" fmla="*/ 64293 w 2285653"/>
              <a:gd name="connsiteY6" fmla="*/ 1896266 h 9829263"/>
              <a:gd name="connsiteX7" fmla="*/ 200025 w 2285653"/>
              <a:gd name="connsiteY7" fmla="*/ 1846262 h 9829263"/>
              <a:gd name="connsiteX8" fmla="*/ 1473994 w 2285653"/>
              <a:gd name="connsiteY8" fmla="*/ 1843879 h 9829263"/>
              <a:gd name="connsiteX9" fmla="*/ 1483518 w 2285653"/>
              <a:gd name="connsiteY9" fmla="*/ 2010567 h 9829263"/>
              <a:gd name="connsiteX10" fmla="*/ 328612 w 2285653"/>
              <a:gd name="connsiteY10" fmla="*/ 2022475 h 9829263"/>
              <a:gd name="connsiteX11" fmla="*/ 214313 w 2285653"/>
              <a:gd name="connsiteY11" fmla="*/ 2041521 h 9829263"/>
              <a:gd name="connsiteX12" fmla="*/ 183356 w 2285653"/>
              <a:gd name="connsiteY12" fmla="*/ 2141538 h 9829263"/>
              <a:gd name="connsiteX13" fmla="*/ 176211 w 2285653"/>
              <a:gd name="connsiteY13" fmla="*/ 4834730 h 9829263"/>
              <a:gd name="connsiteX14" fmla="*/ 219073 w 2285653"/>
              <a:gd name="connsiteY14" fmla="*/ 4944266 h 9829263"/>
              <a:gd name="connsiteX15" fmla="*/ 333375 w 2285653"/>
              <a:gd name="connsiteY15" fmla="*/ 5020468 h 9829263"/>
              <a:gd name="connsiteX16" fmla="*/ 802481 w 2285653"/>
              <a:gd name="connsiteY16" fmla="*/ 5020467 h 9829263"/>
              <a:gd name="connsiteX17" fmla="*/ 1012030 w 2285653"/>
              <a:gd name="connsiteY17" fmla="*/ 4887118 h 9829263"/>
              <a:gd name="connsiteX18" fmla="*/ 1940719 w 2285653"/>
              <a:gd name="connsiteY18" fmla="*/ 4887118 h 9829263"/>
              <a:gd name="connsiteX19" fmla="*/ 2107406 w 2285653"/>
              <a:gd name="connsiteY19" fmla="*/ 4689474 h 9829263"/>
              <a:gd name="connsiteX20" fmla="*/ 2141198 w 2285653"/>
              <a:gd name="connsiteY20" fmla="*/ 347888 h 9829263"/>
              <a:gd name="connsiteX21" fmla="*/ 2017710 w 2285653"/>
              <a:gd name="connsiteY21" fmla="*/ 170656 h 9829263"/>
              <a:gd name="connsiteX22" fmla="*/ 2020885 w 2285653"/>
              <a:gd name="connsiteY22" fmla="*/ 0 h 9829263"/>
              <a:gd name="connsiteX23" fmla="*/ 2205036 w 2285653"/>
              <a:gd name="connsiteY23" fmla="*/ 50797 h 9829263"/>
              <a:gd name="connsiteX24" fmla="*/ 2285545 w 2285653"/>
              <a:gd name="connsiteY24" fmla="*/ 172356 h 9829263"/>
              <a:gd name="connsiteX25" fmla="*/ 2266950 w 2285653"/>
              <a:gd name="connsiteY25" fmla="*/ 4882356 h 9829263"/>
              <a:gd name="connsiteX26" fmla="*/ 2078830 w 2285653"/>
              <a:gd name="connsiteY26" fmla="*/ 5020466 h 9829263"/>
              <a:gd name="connsiteX27" fmla="*/ 1874042 w 2285653"/>
              <a:gd name="connsiteY27" fmla="*/ 5151435 h 9829263"/>
              <a:gd name="connsiteX28" fmla="*/ 1869190 w 2285653"/>
              <a:gd name="connsiteY28" fmla="*/ 5319963 h 9829263"/>
              <a:gd name="connsiteX29" fmla="*/ 1874042 w 2285653"/>
              <a:gd name="connsiteY29" fmla="*/ 9829263 h 9829263"/>
              <a:gd name="connsiteX30" fmla="*/ 921542 w 2285653"/>
              <a:gd name="connsiteY30" fmla="*/ 9829263 h 9829263"/>
              <a:gd name="connsiteX31" fmla="*/ 921542 w 2285653"/>
              <a:gd name="connsiteY31" fmla="*/ 5322885 h 9829263"/>
              <a:gd name="connsiteX0" fmla="*/ 921542 w 2285653"/>
              <a:gd name="connsiteY0" fmla="*/ 5322885 h 9829263"/>
              <a:gd name="connsiteX1" fmla="*/ 795336 w 2285653"/>
              <a:gd name="connsiteY1" fmla="*/ 5194298 h 9829263"/>
              <a:gd name="connsiteX2" fmla="*/ 230979 w 2285653"/>
              <a:gd name="connsiteY2" fmla="*/ 5196680 h 9829263"/>
              <a:gd name="connsiteX3" fmla="*/ 57149 w 2285653"/>
              <a:gd name="connsiteY3" fmla="*/ 5115716 h 9829263"/>
              <a:gd name="connsiteX4" fmla="*/ 0 w 2285653"/>
              <a:gd name="connsiteY4" fmla="*/ 4937123 h 9829263"/>
              <a:gd name="connsiteX5" fmla="*/ 11906 w 2285653"/>
              <a:gd name="connsiteY5" fmla="*/ 2051047 h 9829263"/>
              <a:gd name="connsiteX6" fmla="*/ 64293 w 2285653"/>
              <a:gd name="connsiteY6" fmla="*/ 1896266 h 9829263"/>
              <a:gd name="connsiteX7" fmla="*/ 200025 w 2285653"/>
              <a:gd name="connsiteY7" fmla="*/ 1846262 h 9829263"/>
              <a:gd name="connsiteX8" fmla="*/ 1473994 w 2285653"/>
              <a:gd name="connsiteY8" fmla="*/ 1843879 h 9829263"/>
              <a:gd name="connsiteX9" fmla="*/ 1483518 w 2285653"/>
              <a:gd name="connsiteY9" fmla="*/ 2010567 h 9829263"/>
              <a:gd name="connsiteX10" fmla="*/ 328612 w 2285653"/>
              <a:gd name="connsiteY10" fmla="*/ 2022475 h 9829263"/>
              <a:gd name="connsiteX11" fmla="*/ 214313 w 2285653"/>
              <a:gd name="connsiteY11" fmla="*/ 2041521 h 9829263"/>
              <a:gd name="connsiteX12" fmla="*/ 183356 w 2285653"/>
              <a:gd name="connsiteY12" fmla="*/ 2141538 h 9829263"/>
              <a:gd name="connsiteX13" fmla="*/ 176211 w 2285653"/>
              <a:gd name="connsiteY13" fmla="*/ 4834730 h 9829263"/>
              <a:gd name="connsiteX14" fmla="*/ 219073 w 2285653"/>
              <a:gd name="connsiteY14" fmla="*/ 4944266 h 9829263"/>
              <a:gd name="connsiteX15" fmla="*/ 333375 w 2285653"/>
              <a:gd name="connsiteY15" fmla="*/ 5020468 h 9829263"/>
              <a:gd name="connsiteX16" fmla="*/ 802481 w 2285653"/>
              <a:gd name="connsiteY16" fmla="*/ 5020467 h 9829263"/>
              <a:gd name="connsiteX17" fmla="*/ 1012030 w 2285653"/>
              <a:gd name="connsiteY17" fmla="*/ 4887118 h 9829263"/>
              <a:gd name="connsiteX18" fmla="*/ 1940719 w 2285653"/>
              <a:gd name="connsiteY18" fmla="*/ 4887118 h 9829263"/>
              <a:gd name="connsiteX19" fmla="*/ 2107406 w 2285653"/>
              <a:gd name="connsiteY19" fmla="*/ 4689474 h 9829263"/>
              <a:gd name="connsiteX20" fmla="*/ 2141198 w 2285653"/>
              <a:gd name="connsiteY20" fmla="*/ 347888 h 9829263"/>
              <a:gd name="connsiteX21" fmla="*/ 2017710 w 2285653"/>
              <a:gd name="connsiteY21" fmla="*/ 170656 h 9829263"/>
              <a:gd name="connsiteX22" fmla="*/ 2020885 w 2285653"/>
              <a:gd name="connsiteY22" fmla="*/ 0 h 9829263"/>
              <a:gd name="connsiteX23" fmla="*/ 2205036 w 2285653"/>
              <a:gd name="connsiteY23" fmla="*/ 50797 h 9829263"/>
              <a:gd name="connsiteX24" fmla="*/ 2285545 w 2285653"/>
              <a:gd name="connsiteY24" fmla="*/ 172356 h 9829263"/>
              <a:gd name="connsiteX25" fmla="*/ 2266950 w 2285653"/>
              <a:gd name="connsiteY25" fmla="*/ 4882356 h 9829263"/>
              <a:gd name="connsiteX26" fmla="*/ 2078830 w 2285653"/>
              <a:gd name="connsiteY26" fmla="*/ 5020466 h 9829263"/>
              <a:gd name="connsiteX27" fmla="*/ 1874042 w 2285653"/>
              <a:gd name="connsiteY27" fmla="*/ 5151435 h 9829263"/>
              <a:gd name="connsiteX28" fmla="*/ 1869190 w 2285653"/>
              <a:gd name="connsiteY28" fmla="*/ 5319963 h 9829263"/>
              <a:gd name="connsiteX29" fmla="*/ 921542 w 2285653"/>
              <a:gd name="connsiteY29" fmla="*/ 9829263 h 9829263"/>
              <a:gd name="connsiteX30" fmla="*/ 921542 w 2285653"/>
              <a:gd name="connsiteY30" fmla="*/ 5322885 h 9829263"/>
              <a:gd name="connsiteX0" fmla="*/ 921542 w 2285653"/>
              <a:gd name="connsiteY0" fmla="*/ 5322885 h 5340000"/>
              <a:gd name="connsiteX1" fmla="*/ 795336 w 2285653"/>
              <a:gd name="connsiteY1" fmla="*/ 5194298 h 5340000"/>
              <a:gd name="connsiteX2" fmla="*/ 230979 w 2285653"/>
              <a:gd name="connsiteY2" fmla="*/ 5196680 h 5340000"/>
              <a:gd name="connsiteX3" fmla="*/ 57149 w 2285653"/>
              <a:gd name="connsiteY3" fmla="*/ 5115716 h 5340000"/>
              <a:gd name="connsiteX4" fmla="*/ 0 w 2285653"/>
              <a:gd name="connsiteY4" fmla="*/ 4937123 h 5340000"/>
              <a:gd name="connsiteX5" fmla="*/ 11906 w 2285653"/>
              <a:gd name="connsiteY5" fmla="*/ 2051047 h 5340000"/>
              <a:gd name="connsiteX6" fmla="*/ 64293 w 2285653"/>
              <a:gd name="connsiteY6" fmla="*/ 1896266 h 5340000"/>
              <a:gd name="connsiteX7" fmla="*/ 200025 w 2285653"/>
              <a:gd name="connsiteY7" fmla="*/ 1846262 h 5340000"/>
              <a:gd name="connsiteX8" fmla="*/ 1473994 w 2285653"/>
              <a:gd name="connsiteY8" fmla="*/ 1843879 h 5340000"/>
              <a:gd name="connsiteX9" fmla="*/ 1483518 w 2285653"/>
              <a:gd name="connsiteY9" fmla="*/ 2010567 h 5340000"/>
              <a:gd name="connsiteX10" fmla="*/ 328612 w 2285653"/>
              <a:gd name="connsiteY10" fmla="*/ 2022475 h 5340000"/>
              <a:gd name="connsiteX11" fmla="*/ 214313 w 2285653"/>
              <a:gd name="connsiteY11" fmla="*/ 2041521 h 5340000"/>
              <a:gd name="connsiteX12" fmla="*/ 183356 w 2285653"/>
              <a:gd name="connsiteY12" fmla="*/ 2141538 h 5340000"/>
              <a:gd name="connsiteX13" fmla="*/ 176211 w 2285653"/>
              <a:gd name="connsiteY13" fmla="*/ 4834730 h 5340000"/>
              <a:gd name="connsiteX14" fmla="*/ 219073 w 2285653"/>
              <a:gd name="connsiteY14" fmla="*/ 4944266 h 5340000"/>
              <a:gd name="connsiteX15" fmla="*/ 333375 w 2285653"/>
              <a:gd name="connsiteY15" fmla="*/ 5020468 h 5340000"/>
              <a:gd name="connsiteX16" fmla="*/ 802481 w 2285653"/>
              <a:gd name="connsiteY16" fmla="*/ 5020467 h 5340000"/>
              <a:gd name="connsiteX17" fmla="*/ 1012030 w 2285653"/>
              <a:gd name="connsiteY17" fmla="*/ 4887118 h 5340000"/>
              <a:gd name="connsiteX18" fmla="*/ 1940719 w 2285653"/>
              <a:gd name="connsiteY18" fmla="*/ 4887118 h 5340000"/>
              <a:gd name="connsiteX19" fmla="*/ 2107406 w 2285653"/>
              <a:gd name="connsiteY19" fmla="*/ 4689474 h 5340000"/>
              <a:gd name="connsiteX20" fmla="*/ 2141198 w 2285653"/>
              <a:gd name="connsiteY20" fmla="*/ 347888 h 5340000"/>
              <a:gd name="connsiteX21" fmla="*/ 2017710 w 2285653"/>
              <a:gd name="connsiteY21" fmla="*/ 170656 h 5340000"/>
              <a:gd name="connsiteX22" fmla="*/ 2020885 w 2285653"/>
              <a:gd name="connsiteY22" fmla="*/ 0 h 5340000"/>
              <a:gd name="connsiteX23" fmla="*/ 2205036 w 2285653"/>
              <a:gd name="connsiteY23" fmla="*/ 50797 h 5340000"/>
              <a:gd name="connsiteX24" fmla="*/ 2285545 w 2285653"/>
              <a:gd name="connsiteY24" fmla="*/ 172356 h 5340000"/>
              <a:gd name="connsiteX25" fmla="*/ 2266950 w 2285653"/>
              <a:gd name="connsiteY25" fmla="*/ 4882356 h 5340000"/>
              <a:gd name="connsiteX26" fmla="*/ 2078830 w 2285653"/>
              <a:gd name="connsiteY26" fmla="*/ 5020466 h 5340000"/>
              <a:gd name="connsiteX27" fmla="*/ 1874042 w 2285653"/>
              <a:gd name="connsiteY27" fmla="*/ 5151435 h 5340000"/>
              <a:gd name="connsiteX28" fmla="*/ 1869190 w 2285653"/>
              <a:gd name="connsiteY28" fmla="*/ 5319963 h 5340000"/>
              <a:gd name="connsiteX29" fmla="*/ 921542 w 2285653"/>
              <a:gd name="connsiteY29" fmla="*/ 5322885 h 5340000"/>
              <a:gd name="connsiteX0" fmla="*/ 921542 w 2285653"/>
              <a:gd name="connsiteY0" fmla="*/ 5322885 h 5322886"/>
              <a:gd name="connsiteX1" fmla="*/ 795336 w 2285653"/>
              <a:gd name="connsiteY1" fmla="*/ 5194298 h 5322886"/>
              <a:gd name="connsiteX2" fmla="*/ 230979 w 2285653"/>
              <a:gd name="connsiteY2" fmla="*/ 5196680 h 5322886"/>
              <a:gd name="connsiteX3" fmla="*/ 57149 w 2285653"/>
              <a:gd name="connsiteY3" fmla="*/ 5115716 h 5322886"/>
              <a:gd name="connsiteX4" fmla="*/ 0 w 2285653"/>
              <a:gd name="connsiteY4" fmla="*/ 4937123 h 5322886"/>
              <a:gd name="connsiteX5" fmla="*/ 11906 w 2285653"/>
              <a:gd name="connsiteY5" fmla="*/ 2051047 h 5322886"/>
              <a:gd name="connsiteX6" fmla="*/ 64293 w 2285653"/>
              <a:gd name="connsiteY6" fmla="*/ 1896266 h 5322886"/>
              <a:gd name="connsiteX7" fmla="*/ 200025 w 2285653"/>
              <a:gd name="connsiteY7" fmla="*/ 1846262 h 5322886"/>
              <a:gd name="connsiteX8" fmla="*/ 1473994 w 2285653"/>
              <a:gd name="connsiteY8" fmla="*/ 1843879 h 5322886"/>
              <a:gd name="connsiteX9" fmla="*/ 1483518 w 2285653"/>
              <a:gd name="connsiteY9" fmla="*/ 2010567 h 5322886"/>
              <a:gd name="connsiteX10" fmla="*/ 328612 w 2285653"/>
              <a:gd name="connsiteY10" fmla="*/ 2022475 h 5322886"/>
              <a:gd name="connsiteX11" fmla="*/ 214313 w 2285653"/>
              <a:gd name="connsiteY11" fmla="*/ 2041521 h 5322886"/>
              <a:gd name="connsiteX12" fmla="*/ 183356 w 2285653"/>
              <a:gd name="connsiteY12" fmla="*/ 2141538 h 5322886"/>
              <a:gd name="connsiteX13" fmla="*/ 176211 w 2285653"/>
              <a:gd name="connsiteY13" fmla="*/ 4834730 h 5322886"/>
              <a:gd name="connsiteX14" fmla="*/ 219073 w 2285653"/>
              <a:gd name="connsiteY14" fmla="*/ 4944266 h 5322886"/>
              <a:gd name="connsiteX15" fmla="*/ 333375 w 2285653"/>
              <a:gd name="connsiteY15" fmla="*/ 5020468 h 5322886"/>
              <a:gd name="connsiteX16" fmla="*/ 802481 w 2285653"/>
              <a:gd name="connsiteY16" fmla="*/ 5020467 h 5322886"/>
              <a:gd name="connsiteX17" fmla="*/ 1012030 w 2285653"/>
              <a:gd name="connsiteY17" fmla="*/ 4887118 h 5322886"/>
              <a:gd name="connsiteX18" fmla="*/ 1940719 w 2285653"/>
              <a:gd name="connsiteY18" fmla="*/ 4887118 h 5322886"/>
              <a:gd name="connsiteX19" fmla="*/ 2107406 w 2285653"/>
              <a:gd name="connsiteY19" fmla="*/ 4689474 h 5322886"/>
              <a:gd name="connsiteX20" fmla="*/ 2141198 w 2285653"/>
              <a:gd name="connsiteY20" fmla="*/ 347888 h 5322886"/>
              <a:gd name="connsiteX21" fmla="*/ 2017710 w 2285653"/>
              <a:gd name="connsiteY21" fmla="*/ 170656 h 5322886"/>
              <a:gd name="connsiteX22" fmla="*/ 2020885 w 2285653"/>
              <a:gd name="connsiteY22" fmla="*/ 0 h 5322886"/>
              <a:gd name="connsiteX23" fmla="*/ 2205036 w 2285653"/>
              <a:gd name="connsiteY23" fmla="*/ 50797 h 5322886"/>
              <a:gd name="connsiteX24" fmla="*/ 2285545 w 2285653"/>
              <a:gd name="connsiteY24" fmla="*/ 172356 h 5322886"/>
              <a:gd name="connsiteX25" fmla="*/ 2266950 w 2285653"/>
              <a:gd name="connsiteY25" fmla="*/ 4882356 h 5322886"/>
              <a:gd name="connsiteX26" fmla="*/ 2078830 w 2285653"/>
              <a:gd name="connsiteY26" fmla="*/ 5020466 h 5322886"/>
              <a:gd name="connsiteX27" fmla="*/ 1874042 w 2285653"/>
              <a:gd name="connsiteY27" fmla="*/ 5151435 h 5322886"/>
              <a:gd name="connsiteX28" fmla="*/ 1869190 w 2285653"/>
              <a:gd name="connsiteY28" fmla="*/ 5319963 h 5322886"/>
              <a:gd name="connsiteX29" fmla="*/ 921542 w 2285653"/>
              <a:gd name="connsiteY29" fmla="*/ 5322885 h 5322886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11906 w 2285653"/>
              <a:gd name="connsiteY5" fmla="*/ 2051047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83356 w 2285653"/>
              <a:gd name="connsiteY12" fmla="*/ 2141538 h 5322885"/>
              <a:gd name="connsiteX13" fmla="*/ 176211 w 2285653"/>
              <a:gd name="connsiteY13" fmla="*/ 4834730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07406 w 2285653"/>
              <a:gd name="connsiteY19" fmla="*/ 4689474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11906 w 2285653"/>
              <a:gd name="connsiteY5" fmla="*/ 2051047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83356 w 2285653"/>
              <a:gd name="connsiteY12" fmla="*/ 2141538 h 5322885"/>
              <a:gd name="connsiteX13" fmla="*/ 176211 w 2285653"/>
              <a:gd name="connsiteY13" fmla="*/ 4834730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935 w 2286046"/>
              <a:gd name="connsiteY0" fmla="*/ 5322885 h 5322885"/>
              <a:gd name="connsiteX1" fmla="*/ 795729 w 2286046"/>
              <a:gd name="connsiteY1" fmla="*/ 5194298 h 5322885"/>
              <a:gd name="connsiteX2" fmla="*/ 231372 w 2286046"/>
              <a:gd name="connsiteY2" fmla="*/ 5196680 h 5322885"/>
              <a:gd name="connsiteX3" fmla="*/ 57542 w 2286046"/>
              <a:gd name="connsiteY3" fmla="*/ 5115716 h 5322885"/>
              <a:gd name="connsiteX4" fmla="*/ 393 w 2286046"/>
              <a:gd name="connsiteY4" fmla="*/ 4937123 h 5322885"/>
              <a:gd name="connsiteX5" fmla="*/ 1254 w 2286046"/>
              <a:gd name="connsiteY5" fmla="*/ 2056722 h 5322885"/>
              <a:gd name="connsiteX6" fmla="*/ 64686 w 2286046"/>
              <a:gd name="connsiteY6" fmla="*/ 1896266 h 5322885"/>
              <a:gd name="connsiteX7" fmla="*/ 200418 w 2286046"/>
              <a:gd name="connsiteY7" fmla="*/ 1846262 h 5322885"/>
              <a:gd name="connsiteX8" fmla="*/ 1474387 w 2286046"/>
              <a:gd name="connsiteY8" fmla="*/ 1843879 h 5322885"/>
              <a:gd name="connsiteX9" fmla="*/ 1483911 w 2286046"/>
              <a:gd name="connsiteY9" fmla="*/ 2010567 h 5322885"/>
              <a:gd name="connsiteX10" fmla="*/ 329005 w 2286046"/>
              <a:gd name="connsiteY10" fmla="*/ 2022475 h 5322885"/>
              <a:gd name="connsiteX11" fmla="*/ 214706 w 2286046"/>
              <a:gd name="connsiteY11" fmla="*/ 2041521 h 5322885"/>
              <a:gd name="connsiteX12" fmla="*/ 183749 w 2286046"/>
              <a:gd name="connsiteY12" fmla="*/ 2141538 h 5322885"/>
              <a:gd name="connsiteX13" fmla="*/ 176604 w 2286046"/>
              <a:gd name="connsiteY13" fmla="*/ 4834730 h 5322885"/>
              <a:gd name="connsiteX14" fmla="*/ 219466 w 2286046"/>
              <a:gd name="connsiteY14" fmla="*/ 4944266 h 5322885"/>
              <a:gd name="connsiteX15" fmla="*/ 333768 w 2286046"/>
              <a:gd name="connsiteY15" fmla="*/ 5020468 h 5322885"/>
              <a:gd name="connsiteX16" fmla="*/ 802874 w 2286046"/>
              <a:gd name="connsiteY16" fmla="*/ 5020467 h 5322885"/>
              <a:gd name="connsiteX17" fmla="*/ 1012423 w 2286046"/>
              <a:gd name="connsiteY17" fmla="*/ 4887118 h 5322885"/>
              <a:gd name="connsiteX18" fmla="*/ 1941112 w 2286046"/>
              <a:gd name="connsiteY18" fmla="*/ 4887118 h 5322885"/>
              <a:gd name="connsiteX19" fmla="*/ 2138566 w 2286046"/>
              <a:gd name="connsiteY19" fmla="*/ 4689475 h 5322885"/>
              <a:gd name="connsiteX20" fmla="*/ 2141591 w 2286046"/>
              <a:gd name="connsiteY20" fmla="*/ 347888 h 5322885"/>
              <a:gd name="connsiteX21" fmla="*/ 2018103 w 2286046"/>
              <a:gd name="connsiteY21" fmla="*/ 170656 h 5322885"/>
              <a:gd name="connsiteX22" fmla="*/ 2021278 w 2286046"/>
              <a:gd name="connsiteY22" fmla="*/ 0 h 5322885"/>
              <a:gd name="connsiteX23" fmla="*/ 2205429 w 2286046"/>
              <a:gd name="connsiteY23" fmla="*/ 50797 h 5322885"/>
              <a:gd name="connsiteX24" fmla="*/ 2285938 w 2286046"/>
              <a:gd name="connsiteY24" fmla="*/ 172356 h 5322885"/>
              <a:gd name="connsiteX25" fmla="*/ 2281545 w 2286046"/>
              <a:gd name="connsiteY25" fmla="*/ 4879518 h 5322885"/>
              <a:gd name="connsiteX26" fmla="*/ 2079223 w 2286046"/>
              <a:gd name="connsiteY26" fmla="*/ 5020466 h 5322885"/>
              <a:gd name="connsiteX27" fmla="*/ 1874435 w 2286046"/>
              <a:gd name="connsiteY27" fmla="*/ 5151435 h 5322885"/>
              <a:gd name="connsiteX28" fmla="*/ 1869583 w 2286046"/>
              <a:gd name="connsiteY28" fmla="*/ 5319963 h 5322885"/>
              <a:gd name="connsiteX29" fmla="*/ 921935 w 2286046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83356 w 2285653"/>
              <a:gd name="connsiteY12" fmla="*/ 2141538 h 5322885"/>
              <a:gd name="connsiteX13" fmla="*/ 176211 w 2285653"/>
              <a:gd name="connsiteY13" fmla="*/ 4834730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83356 w 2285653"/>
              <a:gd name="connsiteY12" fmla="*/ 2141538 h 5322885"/>
              <a:gd name="connsiteX13" fmla="*/ 176211 w 2285653"/>
              <a:gd name="connsiteY13" fmla="*/ 4834730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83356 w 2285653"/>
              <a:gd name="connsiteY12" fmla="*/ 2141538 h 5322885"/>
              <a:gd name="connsiteX13" fmla="*/ 169901 w 2285653"/>
              <a:gd name="connsiteY13" fmla="*/ 4846082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83356 w 2285653"/>
              <a:gd name="connsiteY12" fmla="*/ 2141538 h 5322885"/>
              <a:gd name="connsiteX13" fmla="*/ 169901 w 2285653"/>
              <a:gd name="connsiteY13" fmla="*/ 4846082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74042 w 2285653"/>
              <a:gd name="connsiteY27" fmla="*/ 5151435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19073 w 2285653"/>
              <a:gd name="connsiteY14" fmla="*/ 494426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140 w 2285653"/>
              <a:gd name="connsiteY14" fmla="*/ 4974537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140 w 2285653"/>
              <a:gd name="connsiteY14" fmla="*/ 4974537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187518 w 2285653"/>
              <a:gd name="connsiteY14" fmla="*/ 4972646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21542 w 2285653"/>
              <a:gd name="connsiteY29" fmla="*/ 5322885 h 5322885"/>
              <a:gd name="connsiteX0" fmla="*/ 921542 w 2285653"/>
              <a:gd name="connsiteY0" fmla="*/ 5322885 h 5322885"/>
              <a:gd name="connsiteX1" fmla="*/ 795336 w 2285653"/>
              <a:gd name="connsiteY1" fmla="*/ 5194298 h 5322885"/>
              <a:gd name="connsiteX2" fmla="*/ 230979 w 2285653"/>
              <a:gd name="connsiteY2" fmla="*/ 5196680 h 5322885"/>
              <a:gd name="connsiteX3" fmla="*/ 57149 w 2285653"/>
              <a:gd name="connsiteY3" fmla="*/ 5115716 h 5322885"/>
              <a:gd name="connsiteX4" fmla="*/ 0 w 2285653"/>
              <a:gd name="connsiteY4" fmla="*/ 4937123 h 5322885"/>
              <a:gd name="connsiteX5" fmla="*/ 4019 w 2285653"/>
              <a:gd name="connsiteY5" fmla="*/ 2058614 h 5322885"/>
              <a:gd name="connsiteX6" fmla="*/ 64293 w 2285653"/>
              <a:gd name="connsiteY6" fmla="*/ 1896266 h 5322885"/>
              <a:gd name="connsiteX7" fmla="*/ 200025 w 2285653"/>
              <a:gd name="connsiteY7" fmla="*/ 1846262 h 5322885"/>
              <a:gd name="connsiteX8" fmla="*/ 1473994 w 2285653"/>
              <a:gd name="connsiteY8" fmla="*/ 1843879 h 5322885"/>
              <a:gd name="connsiteX9" fmla="*/ 1483518 w 2285653"/>
              <a:gd name="connsiteY9" fmla="*/ 2010567 h 5322885"/>
              <a:gd name="connsiteX10" fmla="*/ 328612 w 2285653"/>
              <a:gd name="connsiteY10" fmla="*/ 2022475 h 5322885"/>
              <a:gd name="connsiteX11" fmla="*/ 214313 w 2285653"/>
              <a:gd name="connsiteY11" fmla="*/ 2041521 h 5322885"/>
              <a:gd name="connsiteX12" fmla="*/ 178623 w 2285653"/>
              <a:gd name="connsiteY12" fmla="*/ 2145322 h 5322885"/>
              <a:gd name="connsiteX13" fmla="*/ 169901 w 2285653"/>
              <a:gd name="connsiteY13" fmla="*/ 4846082 h 5322885"/>
              <a:gd name="connsiteX14" fmla="*/ 200534 w 2285653"/>
              <a:gd name="connsiteY14" fmla="*/ 4989673 h 5322885"/>
              <a:gd name="connsiteX15" fmla="*/ 333375 w 2285653"/>
              <a:gd name="connsiteY15" fmla="*/ 5020468 h 5322885"/>
              <a:gd name="connsiteX16" fmla="*/ 802481 w 2285653"/>
              <a:gd name="connsiteY16" fmla="*/ 5020467 h 5322885"/>
              <a:gd name="connsiteX17" fmla="*/ 1012030 w 2285653"/>
              <a:gd name="connsiteY17" fmla="*/ 4887118 h 5322885"/>
              <a:gd name="connsiteX18" fmla="*/ 1940719 w 2285653"/>
              <a:gd name="connsiteY18" fmla="*/ 4887118 h 5322885"/>
              <a:gd name="connsiteX19" fmla="*/ 2138173 w 2285653"/>
              <a:gd name="connsiteY19" fmla="*/ 4689475 h 5322885"/>
              <a:gd name="connsiteX20" fmla="*/ 2141198 w 2285653"/>
              <a:gd name="connsiteY20" fmla="*/ 347888 h 5322885"/>
              <a:gd name="connsiteX21" fmla="*/ 2017710 w 2285653"/>
              <a:gd name="connsiteY21" fmla="*/ 170656 h 5322885"/>
              <a:gd name="connsiteX22" fmla="*/ 2020885 w 2285653"/>
              <a:gd name="connsiteY22" fmla="*/ 0 h 5322885"/>
              <a:gd name="connsiteX23" fmla="*/ 2205036 w 2285653"/>
              <a:gd name="connsiteY23" fmla="*/ 50797 h 5322885"/>
              <a:gd name="connsiteX24" fmla="*/ 2285545 w 2285653"/>
              <a:gd name="connsiteY24" fmla="*/ 172356 h 5322885"/>
              <a:gd name="connsiteX25" fmla="*/ 2281152 w 2285653"/>
              <a:gd name="connsiteY25" fmla="*/ 4879518 h 5322885"/>
              <a:gd name="connsiteX26" fmla="*/ 2078830 w 2285653"/>
              <a:gd name="connsiteY26" fmla="*/ 5020466 h 5322885"/>
              <a:gd name="connsiteX27" fmla="*/ 1869309 w 2285653"/>
              <a:gd name="connsiteY27" fmla="*/ 5154273 h 5322885"/>
              <a:gd name="connsiteX28" fmla="*/ 1869190 w 2285653"/>
              <a:gd name="connsiteY28" fmla="*/ 5319963 h 5322885"/>
              <a:gd name="connsiteX29" fmla="*/ 993008 w 2285653"/>
              <a:gd name="connsiteY29" fmla="*/ 5322223 h 5322885"/>
              <a:gd name="connsiteX30" fmla="*/ 921542 w 2285653"/>
              <a:gd name="connsiteY30" fmla="*/ 5322885 h 5322885"/>
              <a:gd name="connsiteX0" fmla="*/ 921542 w 2285653"/>
              <a:gd name="connsiteY0" fmla="*/ 5322885 h 6021620"/>
              <a:gd name="connsiteX1" fmla="*/ 795336 w 2285653"/>
              <a:gd name="connsiteY1" fmla="*/ 5194298 h 6021620"/>
              <a:gd name="connsiteX2" fmla="*/ 230979 w 2285653"/>
              <a:gd name="connsiteY2" fmla="*/ 5196680 h 6021620"/>
              <a:gd name="connsiteX3" fmla="*/ 57149 w 2285653"/>
              <a:gd name="connsiteY3" fmla="*/ 5115716 h 6021620"/>
              <a:gd name="connsiteX4" fmla="*/ 0 w 2285653"/>
              <a:gd name="connsiteY4" fmla="*/ 4937123 h 6021620"/>
              <a:gd name="connsiteX5" fmla="*/ 4019 w 2285653"/>
              <a:gd name="connsiteY5" fmla="*/ 2058614 h 6021620"/>
              <a:gd name="connsiteX6" fmla="*/ 64293 w 2285653"/>
              <a:gd name="connsiteY6" fmla="*/ 1896266 h 6021620"/>
              <a:gd name="connsiteX7" fmla="*/ 200025 w 2285653"/>
              <a:gd name="connsiteY7" fmla="*/ 1846262 h 6021620"/>
              <a:gd name="connsiteX8" fmla="*/ 1473994 w 2285653"/>
              <a:gd name="connsiteY8" fmla="*/ 1843879 h 6021620"/>
              <a:gd name="connsiteX9" fmla="*/ 1483518 w 2285653"/>
              <a:gd name="connsiteY9" fmla="*/ 2010567 h 6021620"/>
              <a:gd name="connsiteX10" fmla="*/ 328612 w 2285653"/>
              <a:gd name="connsiteY10" fmla="*/ 2022475 h 6021620"/>
              <a:gd name="connsiteX11" fmla="*/ 214313 w 2285653"/>
              <a:gd name="connsiteY11" fmla="*/ 2041521 h 6021620"/>
              <a:gd name="connsiteX12" fmla="*/ 178623 w 2285653"/>
              <a:gd name="connsiteY12" fmla="*/ 2145322 h 6021620"/>
              <a:gd name="connsiteX13" fmla="*/ 169901 w 2285653"/>
              <a:gd name="connsiteY13" fmla="*/ 4846082 h 6021620"/>
              <a:gd name="connsiteX14" fmla="*/ 200534 w 2285653"/>
              <a:gd name="connsiteY14" fmla="*/ 4989673 h 6021620"/>
              <a:gd name="connsiteX15" fmla="*/ 333375 w 2285653"/>
              <a:gd name="connsiteY15" fmla="*/ 5020468 h 6021620"/>
              <a:gd name="connsiteX16" fmla="*/ 802481 w 2285653"/>
              <a:gd name="connsiteY16" fmla="*/ 5020467 h 6021620"/>
              <a:gd name="connsiteX17" fmla="*/ 1012030 w 2285653"/>
              <a:gd name="connsiteY17" fmla="*/ 4887118 h 6021620"/>
              <a:gd name="connsiteX18" fmla="*/ 1940719 w 2285653"/>
              <a:gd name="connsiteY18" fmla="*/ 4887118 h 6021620"/>
              <a:gd name="connsiteX19" fmla="*/ 2138173 w 2285653"/>
              <a:gd name="connsiteY19" fmla="*/ 4689475 h 6021620"/>
              <a:gd name="connsiteX20" fmla="*/ 2141198 w 2285653"/>
              <a:gd name="connsiteY20" fmla="*/ 347888 h 6021620"/>
              <a:gd name="connsiteX21" fmla="*/ 2017710 w 2285653"/>
              <a:gd name="connsiteY21" fmla="*/ 170656 h 6021620"/>
              <a:gd name="connsiteX22" fmla="*/ 2020885 w 2285653"/>
              <a:gd name="connsiteY22" fmla="*/ 0 h 6021620"/>
              <a:gd name="connsiteX23" fmla="*/ 2205036 w 2285653"/>
              <a:gd name="connsiteY23" fmla="*/ 50797 h 6021620"/>
              <a:gd name="connsiteX24" fmla="*/ 2285545 w 2285653"/>
              <a:gd name="connsiteY24" fmla="*/ 172356 h 6021620"/>
              <a:gd name="connsiteX25" fmla="*/ 2281152 w 2285653"/>
              <a:gd name="connsiteY25" fmla="*/ 4879518 h 6021620"/>
              <a:gd name="connsiteX26" fmla="*/ 2078830 w 2285653"/>
              <a:gd name="connsiteY26" fmla="*/ 5020466 h 6021620"/>
              <a:gd name="connsiteX27" fmla="*/ 1869309 w 2285653"/>
              <a:gd name="connsiteY27" fmla="*/ 5154273 h 6021620"/>
              <a:gd name="connsiteX28" fmla="*/ 1869190 w 2285653"/>
              <a:gd name="connsiteY28" fmla="*/ 5319963 h 6021620"/>
              <a:gd name="connsiteX29" fmla="*/ 918982 w 2285653"/>
              <a:gd name="connsiteY29" fmla="*/ 6021620 h 6021620"/>
              <a:gd name="connsiteX30" fmla="*/ 921542 w 2285653"/>
              <a:gd name="connsiteY30" fmla="*/ 5322885 h 6021620"/>
              <a:gd name="connsiteX0" fmla="*/ 921542 w 2285653"/>
              <a:gd name="connsiteY0" fmla="*/ 5322885 h 6021620"/>
              <a:gd name="connsiteX1" fmla="*/ 795336 w 2285653"/>
              <a:gd name="connsiteY1" fmla="*/ 5194298 h 6021620"/>
              <a:gd name="connsiteX2" fmla="*/ 230979 w 2285653"/>
              <a:gd name="connsiteY2" fmla="*/ 5196680 h 6021620"/>
              <a:gd name="connsiteX3" fmla="*/ 57149 w 2285653"/>
              <a:gd name="connsiteY3" fmla="*/ 5115716 h 6021620"/>
              <a:gd name="connsiteX4" fmla="*/ 0 w 2285653"/>
              <a:gd name="connsiteY4" fmla="*/ 4937123 h 6021620"/>
              <a:gd name="connsiteX5" fmla="*/ 4019 w 2285653"/>
              <a:gd name="connsiteY5" fmla="*/ 2058614 h 6021620"/>
              <a:gd name="connsiteX6" fmla="*/ 64293 w 2285653"/>
              <a:gd name="connsiteY6" fmla="*/ 1896266 h 6021620"/>
              <a:gd name="connsiteX7" fmla="*/ 200025 w 2285653"/>
              <a:gd name="connsiteY7" fmla="*/ 1846262 h 6021620"/>
              <a:gd name="connsiteX8" fmla="*/ 1473994 w 2285653"/>
              <a:gd name="connsiteY8" fmla="*/ 1843879 h 6021620"/>
              <a:gd name="connsiteX9" fmla="*/ 1483518 w 2285653"/>
              <a:gd name="connsiteY9" fmla="*/ 2010567 h 6021620"/>
              <a:gd name="connsiteX10" fmla="*/ 328612 w 2285653"/>
              <a:gd name="connsiteY10" fmla="*/ 2022475 h 6021620"/>
              <a:gd name="connsiteX11" fmla="*/ 214313 w 2285653"/>
              <a:gd name="connsiteY11" fmla="*/ 2041521 h 6021620"/>
              <a:gd name="connsiteX12" fmla="*/ 178623 w 2285653"/>
              <a:gd name="connsiteY12" fmla="*/ 2145322 h 6021620"/>
              <a:gd name="connsiteX13" fmla="*/ 169901 w 2285653"/>
              <a:gd name="connsiteY13" fmla="*/ 4846082 h 6021620"/>
              <a:gd name="connsiteX14" fmla="*/ 200534 w 2285653"/>
              <a:gd name="connsiteY14" fmla="*/ 4989673 h 6021620"/>
              <a:gd name="connsiteX15" fmla="*/ 333375 w 2285653"/>
              <a:gd name="connsiteY15" fmla="*/ 5020468 h 6021620"/>
              <a:gd name="connsiteX16" fmla="*/ 802481 w 2285653"/>
              <a:gd name="connsiteY16" fmla="*/ 5020467 h 6021620"/>
              <a:gd name="connsiteX17" fmla="*/ 1012030 w 2285653"/>
              <a:gd name="connsiteY17" fmla="*/ 4887118 h 6021620"/>
              <a:gd name="connsiteX18" fmla="*/ 1940719 w 2285653"/>
              <a:gd name="connsiteY18" fmla="*/ 4887118 h 6021620"/>
              <a:gd name="connsiteX19" fmla="*/ 2138173 w 2285653"/>
              <a:gd name="connsiteY19" fmla="*/ 4689475 h 6021620"/>
              <a:gd name="connsiteX20" fmla="*/ 2141198 w 2285653"/>
              <a:gd name="connsiteY20" fmla="*/ 347888 h 6021620"/>
              <a:gd name="connsiteX21" fmla="*/ 2017710 w 2285653"/>
              <a:gd name="connsiteY21" fmla="*/ 170656 h 6021620"/>
              <a:gd name="connsiteX22" fmla="*/ 2020885 w 2285653"/>
              <a:gd name="connsiteY22" fmla="*/ 0 h 6021620"/>
              <a:gd name="connsiteX23" fmla="*/ 2205036 w 2285653"/>
              <a:gd name="connsiteY23" fmla="*/ 50797 h 6021620"/>
              <a:gd name="connsiteX24" fmla="*/ 2285545 w 2285653"/>
              <a:gd name="connsiteY24" fmla="*/ 172356 h 6021620"/>
              <a:gd name="connsiteX25" fmla="*/ 2281152 w 2285653"/>
              <a:gd name="connsiteY25" fmla="*/ 4879518 h 6021620"/>
              <a:gd name="connsiteX26" fmla="*/ 2078830 w 2285653"/>
              <a:gd name="connsiteY26" fmla="*/ 5020466 h 6021620"/>
              <a:gd name="connsiteX27" fmla="*/ 1869309 w 2285653"/>
              <a:gd name="connsiteY27" fmla="*/ 5154273 h 6021620"/>
              <a:gd name="connsiteX28" fmla="*/ 1869190 w 2285653"/>
              <a:gd name="connsiteY28" fmla="*/ 5319963 h 6021620"/>
              <a:gd name="connsiteX29" fmla="*/ 918982 w 2285653"/>
              <a:gd name="connsiteY29" fmla="*/ 6021620 h 6021620"/>
              <a:gd name="connsiteX30" fmla="*/ 921542 w 2285653"/>
              <a:gd name="connsiteY30" fmla="*/ 5322885 h 6021620"/>
              <a:gd name="connsiteX0" fmla="*/ 921542 w 2285653"/>
              <a:gd name="connsiteY0" fmla="*/ 5322885 h 6021620"/>
              <a:gd name="connsiteX1" fmla="*/ 795336 w 2285653"/>
              <a:gd name="connsiteY1" fmla="*/ 5194298 h 6021620"/>
              <a:gd name="connsiteX2" fmla="*/ 230979 w 2285653"/>
              <a:gd name="connsiteY2" fmla="*/ 5196680 h 6021620"/>
              <a:gd name="connsiteX3" fmla="*/ 57149 w 2285653"/>
              <a:gd name="connsiteY3" fmla="*/ 5115716 h 6021620"/>
              <a:gd name="connsiteX4" fmla="*/ 0 w 2285653"/>
              <a:gd name="connsiteY4" fmla="*/ 4937123 h 6021620"/>
              <a:gd name="connsiteX5" fmla="*/ 4019 w 2285653"/>
              <a:gd name="connsiteY5" fmla="*/ 2058614 h 6021620"/>
              <a:gd name="connsiteX6" fmla="*/ 64293 w 2285653"/>
              <a:gd name="connsiteY6" fmla="*/ 1896266 h 6021620"/>
              <a:gd name="connsiteX7" fmla="*/ 200025 w 2285653"/>
              <a:gd name="connsiteY7" fmla="*/ 1846262 h 6021620"/>
              <a:gd name="connsiteX8" fmla="*/ 1473994 w 2285653"/>
              <a:gd name="connsiteY8" fmla="*/ 1843879 h 6021620"/>
              <a:gd name="connsiteX9" fmla="*/ 1483518 w 2285653"/>
              <a:gd name="connsiteY9" fmla="*/ 2010567 h 6021620"/>
              <a:gd name="connsiteX10" fmla="*/ 328612 w 2285653"/>
              <a:gd name="connsiteY10" fmla="*/ 2022475 h 6021620"/>
              <a:gd name="connsiteX11" fmla="*/ 214313 w 2285653"/>
              <a:gd name="connsiteY11" fmla="*/ 2041521 h 6021620"/>
              <a:gd name="connsiteX12" fmla="*/ 178623 w 2285653"/>
              <a:gd name="connsiteY12" fmla="*/ 2145322 h 6021620"/>
              <a:gd name="connsiteX13" fmla="*/ 169901 w 2285653"/>
              <a:gd name="connsiteY13" fmla="*/ 4846082 h 6021620"/>
              <a:gd name="connsiteX14" fmla="*/ 200534 w 2285653"/>
              <a:gd name="connsiteY14" fmla="*/ 4989673 h 6021620"/>
              <a:gd name="connsiteX15" fmla="*/ 333375 w 2285653"/>
              <a:gd name="connsiteY15" fmla="*/ 5020468 h 6021620"/>
              <a:gd name="connsiteX16" fmla="*/ 802481 w 2285653"/>
              <a:gd name="connsiteY16" fmla="*/ 5020467 h 6021620"/>
              <a:gd name="connsiteX17" fmla="*/ 1012030 w 2285653"/>
              <a:gd name="connsiteY17" fmla="*/ 4887118 h 6021620"/>
              <a:gd name="connsiteX18" fmla="*/ 1940719 w 2285653"/>
              <a:gd name="connsiteY18" fmla="*/ 4887118 h 6021620"/>
              <a:gd name="connsiteX19" fmla="*/ 2138173 w 2285653"/>
              <a:gd name="connsiteY19" fmla="*/ 4689475 h 6021620"/>
              <a:gd name="connsiteX20" fmla="*/ 2141198 w 2285653"/>
              <a:gd name="connsiteY20" fmla="*/ 347888 h 6021620"/>
              <a:gd name="connsiteX21" fmla="*/ 2017710 w 2285653"/>
              <a:gd name="connsiteY21" fmla="*/ 170656 h 6021620"/>
              <a:gd name="connsiteX22" fmla="*/ 2020885 w 2285653"/>
              <a:gd name="connsiteY22" fmla="*/ 0 h 6021620"/>
              <a:gd name="connsiteX23" fmla="*/ 2205036 w 2285653"/>
              <a:gd name="connsiteY23" fmla="*/ 50797 h 6021620"/>
              <a:gd name="connsiteX24" fmla="*/ 2285545 w 2285653"/>
              <a:gd name="connsiteY24" fmla="*/ 172356 h 6021620"/>
              <a:gd name="connsiteX25" fmla="*/ 2281152 w 2285653"/>
              <a:gd name="connsiteY25" fmla="*/ 4879518 h 6021620"/>
              <a:gd name="connsiteX26" fmla="*/ 2078830 w 2285653"/>
              <a:gd name="connsiteY26" fmla="*/ 5020466 h 6021620"/>
              <a:gd name="connsiteX27" fmla="*/ 1869309 w 2285653"/>
              <a:gd name="connsiteY27" fmla="*/ 5154273 h 6021620"/>
              <a:gd name="connsiteX28" fmla="*/ 1869190 w 2285653"/>
              <a:gd name="connsiteY28" fmla="*/ 5319963 h 6021620"/>
              <a:gd name="connsiteX29" fmla="*/ 1350379 w 2285653"/>
              <a:gd name="connsiteY29" fmla="*/ 5701763 h 6021620"/>
              <a:gd name="connsiteX30" fmla="*/ 918982 w 2285653"/>
              <a:gd name="connsiteY30" fmla="*/ 6021620 h 6021620"/>
              <a:gd name="connsiteX31" fmla="*/ 921542 w 2285653"/>
              <a:gd name="connsiteY31" fmla="*/ 5322885 h 6021620"/>
              <a:gd name="connsiteX0" fmla="*/ 921542 w 2285653"/>
              <a:gd name="connsiteY0" fmla="*/ 5322885 h 6021620"/>
              <a:gd name="connsiteX1" fmla="*/ 795336 w 2285653"/>
              <a:gd name="connsiteY1" fmla="*/ 5194298 h 6021620"/>
              <a:gd name="connsiteX2" fmla="*/ 230979 w 2285653"/>
              <a:gd name="connsiteY2" fmla="*/ 5196680 h 6021620"/>
              <a:gd name="connsiteX3" fmla="*/ 57149 w 2285653"/>
              <a:gd name="connsiteY3" fmla="*/ 5115716 h 6021620"/>
              <a:gd name="connsiteX4" fmla="*/ 0 w 2285653"/>
              <a:gd name="connsiteY4" fmla="*/ 4937123 h 6021620"/>
              <a:gd name="connsiteX5" fmla="*/ 4019 w 2285653"/>
              <a:gd name="connsiteY5" fmla="*/ 2058614 h 6021620"/>
              <a:gd name="connsiteX6" fmla="*/ 64293 w 2285653"/>
              <a:gd name="connsiteY6" fmla="*/ 1896266 h 6021620"/>
              <a:gd name="connsiteX7" fmla="*/ 200025 w 2285653"/>
              <a:gd name="connsiteY7" fmla="*/ 1846262 h 6021620"/>
              <a:gd name="connsiteX8" fmla="*/ 1473994 w 2285653"/>
              <a:gd name="connsiteY8" fmla="*/ 1843879 h 6021620"/>
              <a:gd name="connsiteX9" fmla="*/ 1483518 w 2285653"/>
              <a:gd name="connsiteY9" fmla="*/ 2010567 h 6021620"/>
              <a:gd name="connsiteX10" fmla="*/ 328612 w 2285653"/>
              <a:gd name="connsiteY10" fmla="*/ 2022475 h 6021620"/>
              <a:gd name="connsiteX11" fmla="*/ 214313 w 2285653"/>
              <a:gd name="connsiteY11" fmla="*/ 2041521 h 6021620"/>
              <a:gd name="connsiteX12" fmla="*/ 178623 w 2285653"/>
              <a:gd name="connsiteY12" fmla="*/ 2145322 h 6021620"/>
              <a:gd name="connsiteX13" fmla="*/ 169901 w 2285653"/>
              <a:gd name="connsiteY13" fmla="*/ 4846082 h 6021620"/>
              <a:gd name="connsiteX14" fmla="*/ 200534 w 2285653"/>
              <a:gd name="connsiteY14" fmla="*/ 4989673 h 6021620"/>
              <a:gd name="connsiteX15" fmla="*/ 333375 w 2285653"/>
              <a:gd name="connsiteY15" fmla="*/ 5020468 h 6021620"/>
              <a:gd name="connsiteX16" fmla="*/ 802481 w 2285653"/>
              <a:gd name="connsiteY16" fmla="*/ 5020467 h 6021620"/>
              <a:gd name="connsiteX17" fmla="*/ 1012030 w 2285653"/>
              <a:gd name="connsiteY17" fmla="*/ 4887118 h 6021620"/>
              <a:gd name="connsiteX18" fmla="*/ 1940719 w 2285653"/>
              <a:gd name="connsiteY18" fmla="*/ 4887118 h 6021620"/>
              <a:gd name="connsiteX19" fmla="*/ 2138173 w 2285653"/>
              <a:gd name="connsiteY19" fmla="*/ 4689475 h 6021620"/>
              <a:gd name="connsiteX20" fmla="*/ 2141198 w 2285653"/>
              <a:gd name="connsiteY20" fmla="*/ 347888 h 6021620"/>
              <a:gd name="connsiteX21" fmla="*/ 2017710 w 2285653"/>
              <a:gd name="connsiteY21" fmla="*/ 170656 h 6021620"/>
              <a:gd name="connsiteX22" fmla="*/ 2020885 w 2285653"/>
              <a:gd name="connsiteY22" fmla="*/ 0 h 6021620"/>
              <a:gd name="connsiteX23" fmla="*/ 2205036 w 2285653"/>
              <a:gd name="connsiteY23" fmla="*/ 50797 h 6021620"/>
              <a:gd name="connsiteX24" fmla="*/ 2285545 w 2285653"/>
              <a:gd name="connsiteY24" fmla="*/ 172356 h 6021620"/>
              <a:gd name="connsiteX25" fmla="*/ 2281152 w 2285653"/>
              <a:gd name="connsiteY25" fmla="*/ 4879518 h 6021620"/>
              <a:gd name="connsiteX26" fmla="*/ 2078830 w 2285653"/>
              <a:gd name="connsiteY26" fmla="*/ 5020466 h 6021620"/>
              <a:gd name="connsiteX27" fmla="*/ 1869309 w 2285653"/>
              <a:gd name="connsiteY27" fmla="*/ 5154273 h 6021620"/>
              <a:gd name="connsiteX28" fmla="*/ 1869190 w 2285653"/>
              <a:gd name="connsiteY28" fmla="*/ 5319963 h 6021620"/>
              <a:gd name="connsiteX29" fmla="*/ 1871118 w 2285653"/>
              <a:gd name="connsiteY29" fmla="*/ 6018557 h 6021620"/>
              <a:gd name="connsiteX30" fmla="*/ 918982 w 2285653"/>
              <a:gd name="connsiteY30" fmla="*/ 6021620 h 6021620"/>
              <a:gd name="connsiteX31" fmla="*/ 921542 w 2285653"/>
              <a:gd name="connsiteY31" fmla="*/ 5322885 h 6021620"/>
              <a:gd name="connsiteX0" fmla="*/ 921542 w 2285653"/>
              <a:gd name="connsiteY0" fmla="*/ 5322885 h 6018557"/>
              <a:gd name="connsiteX1" fmla="*/ 795336 w 2285653"/>
              <a:gd name="connsiteY1" fmla="*/ 5194298 h 6018557"/>
              <a:gd name="connsiteX2" fmla="*/ 230979 w 2285653"/>
              <a:gd name="connsiteY2" fmla="*/ 5196680 h 6018557"/>
              <a:gd name="connsiteX3" fmla="*/ 57149 w 2285653"/>
              <a:gd name="connsiteY3" fmla="*/ 5115716 h 6018557"/>
              <a:gd name="connsiteX4" fmla="*/ 0 w 2285653"/>
              <a:gd name="connsiteY4" fmla="*/ 4937123 h 6018557"/>
              <a:gd name="connsiteX5" fmla="*/ 4019 w 2285653"/>
              <a:gd name="connsiteY5" fmla="*/ 2058614 h 6018557"/>
              <a:gd name="connsiteX6" fmla="*/ 64293 w 2285653"/>
              <a:gd name="connsiteY6" fmla="*/ 1896266 h 6018557"/>
              <a:gd name="connsiteX7" fmla="*/ 200025 w 2285653"/>
              <a:gd name="connsiteY7" fmla="*/ 1846262 h 6018557"/>
              <a:gd name="connsiteX8" fmla="*/ 1473994 w 2285653"/>
              <a:gd name="connsiteY8" fmla="*/ 1843879 h 6018557"/>
              <a:gd name="connsiteX9" fmla="*/ 1483518 w 2285653"/>
              <a:gd name="connsiteY9" fmla="*/ 2010567 h 6018557"/>
              <a:gd name="connsiteX10" fmla="*/ 328612 w 2285653"/>
              <a:gd name="connsiteY10" fmla="*/ 2022475 h 6018557"/>
              <a:gd name="connsiteX11" fmla="*/ 214313 w 2285653"/>
              <a:gd name="connsiteY11" fmla="*/ 2041521 h 6018557"/>
              <a:gd name="connsiteX12" fmla="*/ 178623 w 2285653"/>
              <a:gd name="connsiteY12" fmla="*/ 2145322 h 6018557"/>
              <a:gd name="connsiteX13" fmla="*/ 169901 w 2285653"/>
              <a:gd name="connsiteY13" fmla="*/ 4846082 h 6018557"/>
              <a:gd name="connsiteX14" fmla="*/ 200534 w 2285653"/>
              <a:gd name="connsiteY14" fmla="*/ 4989673 h 6018557"/>
              <a:gd name="connsiteX15" fmla="*/ 333375 w 2285653"/>
              <a:gd name="connsiteY15" fmla="*/ 5020468 h 6018557"/>
              <a:gd name="connsiteX16" fmla="*/ 802481 w 2285653"/>
              <a:gd name="connsiteY16" fmla="*/ 5020467 h 6018557"/>
              <a:gd name="connsiteX17" fmla="*/ 1012030 w 2285653"/>
              <a:gd name="connsiteY17" fmla="*/ 4887118 h 6018557"/>
              <a:gd name="connsiteX18" fmla="*/ 1940719 w 2285653"/>
              <a:gd name="connsiteY18" fmla="*/ 4887118 h 6018557"/>
              <a:gd name="connsiteX19" fmla="*/ 2138173 w 2285653"/>
              <a:gd name="connsiteY19" fmla="*/ 4689475 h 6018557"/>
              <a:gd name="connsiteX20" fmla="*/ 2141198 w 2285653"/>
              <a:gd name="connsiteY20" fmla="*/ 347888 h 6018557"/>
              <a:gd name="connsiteX21" fmla="*/ 2017710 w 2285653"/>
              <a:gd name="connsiteY21" fmla="*/ 170656 h 6018557"/>
              <a:gd name="connsiteX22" fmla="*/ 2020885 w 2285653"/>
              <a:gd name="connsiteY22" fmla="*/ 0 h 6018557"/>
              <a:gd name="connsiteX23" fmla="*/ 2205036 w 2285653"/>
              <a:gd name="connsiteY23" fmla="*/ 50797 h 6018557"/>
              <a:gd name="connsiteX24" fmla="*/ 2285545 w 2285653"/>
              <a:gd name="connsiteY24" fmla="*/ 172356 h 6018557"/>
              <a:gd name="connsiteX25" fmla="*/ 2281152 w 2285653"/>
              <a:gd name="connsiteY25" fmla="*/ 4879518 h 6018557"/>
              <a:gd name="connsiteX26" fmla="*/ 2078830 w 2285653"/>
              <a:gd name="connsiteY26" fmla="*/ 5020466 h 6018557"/>
              <a:gd name="connsiteX27" fmla="*/ 1869309 w 2285653"/>
              <a:gd name="connsiteY27" fmla="*/ 5154273 h 6018557"/>
              <a:gd name="connsiteX28" fmla="*/ 1869190 w 2285653"/>
              <a:gd name="connsiteY28" fmla="*/ 5319963 h 6018557"/>
              <a:gd name="connsiteX29" fmla="*/ 1871118 w 2285653"/>
              <a:gd name="connsiteY29" fmla="*/ 6018557 h 6018557"/>
              <a:gd name="connsiteX30" fmla="*/ 920258 w 2285653"/>
              <a:gd name="connsiteY30" fmla="*/ 6012438 h 6018557"/>
              <a:gd name="connsiteX31" fmla="*/ 921542 w 2285653"/>
              <a:gd name="connsiteY31" fmla="*/ 5322885 h 6018557"/>
              <a:gd name="connsiteX0" fmla="*/ 921542 w 2285653"/>
              <a:gd name="connsiteY0" fmla="*/ 5322885 h 6018557"/>
              <a:gd name="connsiteX1" fmla="*/ 795336 w 2285653"/>
              <a:gd name="connsiteY1" fmla="*/ 5194298 h 6018557"/>
              <a:gd name="connsiteX2" fmla="*/ 230979 w 2285653"/>
              <a:gd name="connsiteY2" fmla="*/ 5196680 h 6018557"/>
              <a:gd name="connsiteX3" fmla="*/ 57149 w 2285653"/>
              <a:gd name="connsiteY3" fmla="*/ 5115716 h 6018557"/>
              <a:gd name="connsiteX4" fmla="*/ 0 w 2285653"/>
              <a:gd name="connsiteY4" fmla="*/ 4937123 h 6018557"/>
              <a:gd name="connsiteX5" fmla="*/ 4019 w 2285653"/>
              <a:gd name="connsiteY5" fmla="*/ 2058614 h 6018557"/>
              <a:gd name="connsiteX6" fmla="*/ 64293 w 2285653"/>
              <a:gd name="connsiteY6" fmla="*/ 1896266 h 6018557"/>
              <a:gd name="connsiteX7" fmla="*/ 200025 w 2285653"/>
              <a:gd name="connsiteY7" fmla="*/ 1846262 h 6018557"/>
              <a:gd name="connsiteX8" fmla="*/ 1473994 w 2285653"/>
              <a:gd name="connsiteY8" fmla="*/ 1843879 h 6018557"/>
              <a:gd name="connsiteX9" fmla="*/ 1483518 w 2285653"/>
              <a:gd name="connsiteY9" fmla="*/ 2010567 h 6018557"/>
              <a:gd name="connsiteX10" fmla="*/ 328612 w 2285653"/>
              <a:gd name="connsiteY10" fmla="*/ 2022475 h 6018557"/>
              <a:gd name="connsiteX11" fmla="*/ 214313 w 2285653"/>
              <a:gd name="connsiteY11" fmla="*/ 2041521 h 6018557"/>
              <a:gd name="connsiteX12" fmla="*/ 178623 w 2285653"/>
              <a:gd name="connsiteY12" fmla="*/ 2145322 h 6018557"/>
              <a:gd name="connsiteX13" fmla="*/ 169901 w 2285653"/>
              <a:gd name="connsiteY13" fmla="*/ 4846082 h 6018557"/>
              <a:gd name="connsiteX14" fmla="*/ 200534 w 2285653"/>
              <a:gd name="connsiteY14" fmla="*/ 4989673 h 6018557"/>
              <a:gd name="connsiteX15" fmla="*/ 333375 w 2285653"/>
              <a:gd name="connsiteY15" fmla="*/ 5020468 h 6018557"/>
              <a:gd name="connsiteX16" fmla="*/ 802481 w 2285653"/>
              <a:gd name="connsiteY16" fmla="*/ 5020467 h 6018557"/>
              <a:gd name="connsiteX17" fmla="*/ 1012030 w 2285653"/>
              <a:gd name="connsiteY17" fmla="*/ 4887118 h 6018557"/>
              <a:gd name="connsiteX18" fmla="*/ 1940719 w 2285653"/>
              <a:gd name="connsiteY18" fmla="*/ 4887118 h 6018557"/>
              <a:gd name="connsiteX19" fmla="*/ 2138173 w 2285653"/>
              <a:gd name="connsiteY19" fmla="*/ 4689475 h 6018557"/>
              <a:gd name="connsiteX20" fmla="*/ 2141198 w 2285653"/>
              <a:gd name="connsiteY20" fmla="*/ 347888 h 6018557"/>
              <a:gd name="connsiteX21" fmla="*/ 2017710 w 2285653"/>
              <a:gd name="connsiteY21" fmla="*/ 170656 h 6018557"/>
              <a:gd name="connsiteX22" fmla="*/ 2020885 w 2285653"/>
              <a:gd name="connsiteY22" fmla="*/ 0 h 6018557"/>
              <a:gd name="connsiteX23" fmla="*/ 2205036 w 2285653"/>
              <a:gd name="connsiteY23" fmla="*/ 50797 h 6018557"/>
              <a:gd name="connsiteX24" fmla="*/ 2285545 w 2285653"/>
              <a:gd name="connsiteY24" fmla="*/ 172356 h 6018557"/>
              <a:gd name="connsiteX25" fmla="*/ 2281152 w 2285653"/>
              <a:gd name="connsiteY25" fmla="*/ 4879518 h 6018557"/>
              <a:gd name="connsiteX26" fmla="*/ 2078830 w 2285653"/>
              <a:gd name="connsiteY26" fmla="*/ 5020466 h 6018557"/>
              <a:gd name="connsiteX27" fmla="*/ 1869309 w 2285653"/>
              <a:gd name="connsiteY27" fmla="*/ 5154273 h 6018557"/>
              <a:gd name="connsiteX28" fmla="*/ 1869190 w 2285653"/>
              <a:gd name="connsiteY28" fmla="*/ 5319963 h 6018557"/>
              <a:gd name="connsiteX29" fmla="*/ 1871118 w 2285653"/>
              <a:gd name="connsiteY29" fmla="*/ 6018557 h 6018557"/>
              <a:gd name="connsiteX30" fmla="*/ 920259 w 2285653"/>
              <a:gd name="connsiteY30" fmla="*/ 6012438 h 6018557"/>
              <a:gd name="connsiteX31" fmla="*/ 921542 w 2285653"/>
              <a:gd name="connsiteY31" fmla="*/ 5322885 h 6018557"/>
              <a:gd name="connsiteX0" fmla="*/ 921542 w 2285653"/>
              <a:gd name="connsiteY0" fmla="*/ 5322885 h 6018557"/>
              <a:gd name="connsiteX1" fmla="*/ 795336 w 2285653"/>
              <a:gd name="connsiteY1" fmla="*/ 5194298 h 6018557"/>
              <a:gd name="connsiteX2" fmla="*/ 230979 w 2285653"/>
              <a:gd name="connsiteY2" fmla="*/ 5196680 h 6018557"/>
              <a:gd name="connsiteX3" fmla="*/ 57149 w 2285653"/>
              <a:gd name="connsiteY3" fmla="*/ 5115716 h 6018557"/>
              <a:gd name="connsiteX4" fmla="*/ 0 w 2285653"/>
              <a:gd name="connsiteY4" fmla="*/ 4937123 h 6018557"/>
              <a:gd name="connsiteX5" fmla="*/ 4019 w 2285653"/>
              <a:gd name="connsiteY5" fmla="*/ 2058614 h 6018557"/>
              <a:gd name="connsiteX6" fmla="*/ 64293 w 2285653"/>
              <a:gd name="connsiteY6" fmla="*/ 1896266 h 6018557"/>
              <a:gd name="connsiteX7" fmla="*/ 200025 w 2285653"/>
              <a:gd name="connsiteY7" fmla="*/ 1846262 h 6018557"/>
              <a:gd name="connsiteX8" fmla="*/ 1473994 w 2285653"/>
              <a:gd name="connsiteY8" fmla="*/ 1843879 h 6018557"/>
              <a:gd name="connsiteX9" fmla="*/ 1483518 w 2285653"/>
              <a:gd name="connsiteY9" fmla="*/ 2010567 h 6018557"/>
              <a:gd name="connsiteX10" fmla="*/ 328612 w 2285653"/>
              <a:gd name="connsiteY10" fmla="*/ 2022475 h 6018557"/>
              <a:gd name="connsiteX11" fmla="*/ 214313 w 2285653"/>
              <a:gd name="connsiteY11" fmla="*/ 2041521 h 6018557"/>
              <a:gd name="connsiteX12" fmla="*/ 178623 w 2285653"/>
              <a:gd name="connsiteY12" fmla="*/ 2145322 h 6018557"/>
              <a:gd name="connsiteX13" fmla="*/ 169901 w 2285653"/>
              <a:gd name="connsiteY13" fmla="*/ 4846082 h 6018557"/>
              <a:gd name="connsiteX14" fmla="*/ 200534 w 2285653"/>
              <a:gd name="connsiteY14" fmla="*/ 4989673 h 6018557"/>
              <a:gd name="connsiteX15" fmla="*/ 333375 w 2285653"/>
              <a:gd name="connsiteY15" fmla="*/ 5020468 h 6018557"/>
              <a:gd name="connsiteX16" fmla="*/ 802481 w 2285653"/>
              <a:gd name="connsiteY16" fmla="*/ 5020467 h 6018557"/>
              <a:gd name="connsiteX17" fmla="*/ 1012030 w 2285653"/>
              <a:gd name="connsiteY17" fmla="*/ 4887118 h 6018557"/>
              <a:gd name="connsiteX18" fmla="*/ 1940719 w 2285653"/>
              <a:gd name="connsiteY18" fmla="*/ 4887118 h 6018557"/>
              <a:gd name="connsiteX19" fmla="*/ 2138173 w 2285653"/>
              <a:gd name="connsiteY19" fmla="*/ 4689475 h 6018557"/>
              <a:gd name="connsiteX20" fmla="*/ 2141198 w 2285653"/>
              <a:gd name="connsiteY20" fmla="*/ 347888 h 6018557"/>
              <a:gd name="connsiteX21" fmla="*/ 2017710 w 2285653"/>
              <a:gd name="connsiteY21" fmla="*/ 170656 h 6018557"/>
              <a:gd name="connsiteX22" fmla="*/ 2020885 w 2285653"/>
              <a:gd name="connsiteY22" fmla="*/ 0 h 6018557"/>
              <a:gd name="connsiteX23" fmla="*/ 2205036 w 2285653"/>
              <a:gd name="connsiteY23" fmla="*/ 50797 h 6018557"/>
              <a:gd name="connsiteX24" fmla="*/ 2285545 w 2285653"/>
              <a:gd name="connsiteY24" fmla="*/ 172356 h 6018557"/>
              <a:gd name="connsiteX25" fmla="*/ 2281152 w 2285653"/>
              <a:gd name="connsiteY25" fmla="*/ 4879518 h 6018557"/>
              <a:gd name="connsiteX26" fmla="*/ 2078830 w 2285653"/>
              <a:gd name="connsiteY26" fmla="*/ 5020466 h 6018557"/>
              <a:gd name="connsiteX27" fmla="*/ 1869309 w 2285653"/>
              <a:gd name="connsiteY27" fmla="*/ 5154273 h 6018557"/>
              <a:gd name="connsiteX28" fmla="*/ 1869190 w 2285653"/>
              <a:gd name="connsiteY28" fmla="*/ 5319963 h 6018557"/>
              <a:gd name="connsiteX29" fmla="*/ 1871118 w 2285653"/>
              <a:gd name="connsiteY29" fmla="*/ 6018557 h 6018557"/>
              <a:gd name="connsiteX30" fmla="*/ 920259 w 2285653"/>
              <a:gd name="connsiteY30" fmla="*/ 6012438 h 6018557"/>
              <a:gd name="connsiteX31" fmla="*/ 921542 w 2285653"/>
              <a:gd name="connsiteY31" fmla="*/ 5322885 h 6018557"/>
              <a:gd name="connsiteX0" fmla="*/ 921542 w 2285653"/>
              <a:gd name="connsiteY0" fmla="*/ 5322885 h 6012438"/>
              <a:gd name="connsiteX1" fmla="*/ 795336 w 2285653"/>
              <a:gd name="connsiteY1" fmla="*/ 5194298 h 6012438"/>
              <a:gd name="connsiteX2" fmla="*/ 230979 w 2285653"/>
              <a:gd name="connsiteY2" fmla="*/ 5196680 h 6012438"/>
              <a:gd name="connsiteX3" fmla="*/ 57149 w 2285653"/>
              <a:gd name="connsiteY3" fmla="*/ 5115716 h 6012438"/>
              <a:gd name="connsiteX4" fmla="*/ 0 w 2285653"/>
              <a:gd name="connsiteY4" fmla="*/ 4937123 h 6012438"/>
              <a:gd name="connsiteX5" fmla="*/ 4019 w 2285653"/>
              <a:gd name="connsiteY5" fmla="*/ 2058614 h 6012438"/>
              <a:gd name="connsiteX6" fmla="*/ 64293 w 2285653"/>
              <a:gd name="connsiteY6" fmla="*/ 1896266 h 6012438"/>
              <a:gd name="connsiteX7" fmla="*/ 200025 w 2285653"/>
              <a:gd name="connsiteY7" fmla="*/ 1846262 h 6012438"/>
              <a:gd name="connsiteX8" fmla="*/ 1473994 w 2285653"/>
              <a:gd name="connsiteY8" fmla="*/ 1843879 h 6012438"/>
              <a:gd name="connsiteX9" fmla="*/ 1483518 w 2285653"/>
              <a:gd name="connsiteY9" fmla="*/ 2010567 h 6012438"/>
              <a:gd name="connsiteX10" fmla="*/ 328612 w 2285653"/>
              <a:gd name="connsiteY10" fmla="*/ 2022475 h 6012438"/>
              <a:gd name="connsiteX11" fmla="*/ 214313 w 2285653"/>
              <a:gd name="connsiteY11" fmla="*/ 2041521 h 6012438"/>
              <a:gd name="connsiteX12" fmla="*/ 178623 w 2285653"/>
              <a:gd name="connsiteY12" fmla="*/ 2145322 h 6012438"/>
              <a:gd name="connsiteX13" fmla="*/ 169901 w 2285653"/>
              <a:gd name="connsiteY13" fmla="*/ 4846082 h 6012438"/>
              <a:gd name="connsiteX14" fmla="*/ 200534 w 2285653"/>
              <a:gd name="connsiteY14" fmla="*/ 4989673 h 6012438"/>
              <a:gd name="connsiteX15" fmla="*/ 333375 w 2285653"/>
              <a:gd name="connsiteY15" fmla="*/ 5020468 h 6012438"/>
              <a:gd name="connsiteX16" fmla="*/ 802481 w 2285653"/>
              <a:gd name="connsiteY16" fmla="*/ 5020467 h 6012438"/>
              <a:gd name="connsiteX17" fmla="*/ 1012030 w 2285653"/>
              <a:gd name="connsiteY17" fmla="*/ 4887118 h 6012438"/>
              <a:gd name="connsiteX18" fmla="*/ 1940719 w 2285653"/>
              <a:gd name="connsiteY18" fmla="*/ 4887118 h 6012438"/>
              <a:gd name="connsiteX19" fmla="*/ 2138173 w 2285653"/>
              <a:gd name="connsiteY19" fmla="*/ 4689475 h 6012438"/>
              <a:gd name="connsiteX20" fmla="*/ 2141198 w 2285653"/>
              <a:gd name="connsiteY20" fmla="*/ 347888 h 6012438"/>
              <a:gd name="connsiteX21" fmla="*/ 2017710 w 2285653"/>
              <a:gd name="connsiteY21" fmla="*/ 170656 h 6012438"/>
              <a:gd name="connsiteX22" fmla="*/ 2020885 w 2285653"/>
              <a:gd name="connsiteY22" fmla="*/ 0 h 6012438"/>
              <a:gd name="connsiteX23" fmla="*/ 2205036 w 2285653"/>
              <a:gd name="connsiteY23" fmla="*/ 50797 h 6012438"/>
              <a:gd name="connsiteX24" fmla="*/ 2285545 w 2285653"/>
              <a:gd name="connsiteY24" fmla="*/ 172356 h 6012438"/>
              <a:gd name="connsiteX25" fmla="*/ 2281152 w 2285653"/>
              <a:gd name="connsiteY25" fmla="*/ 4879518 h 6012438"/>
              <a:gd name="connsiteX26" fmla="*/ 2078830 w 2285653"/>
              <a:gd name="connsiteY26" fmla="*/ 5020466 h 6012438"/>
              <a:gd name="connsiteX27" fmla="*/ 1869309 w 2285653"/>
              <a:gd name="connsiteY27" fmla="*/ 5154273 h 6012438"/>
              <a:gd name="connsiteX28" fmla="*/ 1869190 w 2285653"/>
              <a:gd name="connsiteY28" fmla="*/ 5319963 h 6012438"/>
              <a:gd name="connsiteX29" fmla="*/ 1868568 w 2285653"/>
              <a:gd name="connsiteY29" fmla="*/ 6012435 h 6012438"/>
              <a:gd name="connsiteX30" fmla="*/ 920259 w 2285653"/>
              <a:gd name="connsiteY30" fmla="*/ 6012438 h 6012438"/>
              <a:gd name="connsiteX31" fmla="*/ 921542 w 2285653"/>
              <a:gd name="connsiteY31" fmla="*/ 5322885 h 6012438"/>
              <a:gd name="connsiteX0" fmla="*/ 921542 w 2285653"/>
              <a:gd name="connsiteY0" fmla="*/ 5322885 h 6012438"/>
              <a:gd name="connsiteX1" fmla="*/ 795336 w 2285653"/>
              <a:gd name="connsiteY1" fmla="*/ 5194298 h 6012438"/>
              <a:gd name="connsiteX2" fmla="*/ 230979 w 2285653"/>
              <a:gd name="connsiteY2" fmla="*/ 5196680 h 6012438"/>
              <a:gd name="connsiteX3" fmla="*/ 57149 w 2285653"/>
              <a:gd name="connsiteY3" fmla="*/ 5115716 h 6012438"/>
              <a:gd name="connsiteX4" fmla="*/ 0 w 2285653"/>
              <a:gd name="connsiteY4" fmla="*/ 4937123 h 6012438"/>
              <a:gd name="connsiteX5" fmla="*/ 4019 w 2285653"/>
              <a:gd name="connsiteY5" fmla="*/ 2058614 h 6012438"/>
              <a:gd name="connsiteX6" fmla="*/ 64293 w 2285653"/>
              <a:gd name="connsiteY6" fmla="*/ 1896266 h 6012438"/>
              <a:gd name="connsiteX7" fmla="*/ 200025 w 2285653"/>
              <a:gd name="connsiteY7" fmla="*/ 1846262 h 6012438"/>
              <a:gd name="connsiteX8" fmla="*/ 1473994 w 2285653"/>
              <a:gd name="connsiteY8" fmla="*/ 1843879 h 6012438"/>
              <a:gd name="connsiteX9" fmla="*/ 1483518 w 2285653"/>
              <a:gd name="connsiteY9" fmla="*/ 2010567 h 6012438"/>
              <a:gd name="connsiteX10" fmla="*/ 328612 w 2285653"/>
              <a:gd name="connsiteY10" fmla="*/ 2022475 h 6012438"/>
              <a:gd name="connsiteX11" fmla="*/ 214313 w 2285653"/>
              <a:gd name="connsiteY11" fmla="*/ 2041521 h 6012438"/>
              <a:gd name="connsiteX12" fmla="*/ 178623 w 2285653"/>
              <a:gd name="connsiteY12" fmla="*/ 2145322 h 6012438"/>
              <a:gd name="connsiteX13" fmla="*/ 169901 w 2285653"/>
              <a:gd name="connsiteY13" fmla="*/ 4846082 h 6012438"/>
              <a:gd name="connsiteX14" fmla="*/ 200534 w 2285653"/>
              <a:gd name="connsiteY14" fmla="*/ 4989673 h 6012438"/>
              <a:gd name="connsiteX15" fmla="*/ 333375 w 2285653"/>
              <a:gd name="connsiteY15" fmla="*/ 5020468 h 6012438"/>
              <a:gd name="connsiteX16" fmla="*/ 802481 w 2285653"/>
              <a:gd name="connsiteY16" fmla="*/ 5020467 h 6012438"/>
              <a:gd name="connsiteX17" fmla="*/ 1012030 w 2285653"/>
              <a:gd name="connsiteY17" fmla="*/ 4887118 h 6012438"/>
              <a:gd name="connsiteX18" fmla="*/ 1940719 w 2285653"/>
              <a:gd name="connsiteY18" fmla="*/ 4887118 h 6012438"/>
              <a:gd name="connsiteX19" fmla="*/ 2138173 w 2285653"/>
              <a:gd name="connsiteY19" fmla="*/ 4689475 h 6012438"/>
              <a:gd name="connsiteX20" fmla="*/ 2141198 w 2285653"/>
              <a:gd name="connsiteY20" fmla="*/ 347888 h 6012438"/>
              <a:gd name="connsiteX21" fmla="*/ 2017710 w 2285653"/>
              <a:gd name="connsiteY21" fmla="*/ 170656 h 6012438"/>
              <a:gd name="connsiteX22" fmla="*/ 2020885 w 2285653"/>
              <a:gd name="connsiteY22" fmla="*/ 0 h 6012438"/>
              <a:gd name="connsiteX23" fmla="*/ 2205036 w 2285653"/>
              <a:gd name="connsiteY23" fmla="*/ 50797 h 6012438"/>
              <a:gd name="connsiteX24" fmla="*/ 2285545 w 2285653"/>
              <a:gd name="connsiteY24" fmla="*/ 172356 h 6012438"/>
              <a:gd name="connsiteX25" fmla="*/ 2281152 w 2285653"/>
              <a:gd name="connsiteY25" fmla="*/ 4879518 h 6012438"/>
              <a:gd name="connsiteX26" fmla="*/ 2078830 w 2285653"/>
              <a:gd name="connsiteY26" fmla="*/ 5020466 h 6012438"/>
              <a:gd name="connsiteX27" fmla="*/ 1869309 w 2285653"/>
              <a:gd name="connsiteY27" fmla="*/ 5154273 h 6012438"/>
              <a:gd name="connsiteX28" fmla="*/ 1869190 w 2285653"/>
              <a:gd name="connsiteY28" fmla="*/ 5319963 h 6012438"/>
              <a:gd name="connsiteX29" fmla="*/ 1868568 w 2285653"/>
              <a:gd name="connsiteY29" fmla="*/ 6012435 h 6012438"/>
              <a:gd name="connsiteX30" fmla="*/ 920259 w 2285653"/>
              <a:gd name="connsiteY30" fmla="*/ 6012438 h 6012438"/>
              <a:gd name="connsiteX31" fmla="*/ 921542 w 2285653"/>
              <a:gd name="connsiteY31" fmla="*/ 5322885 h 6012438"/>
              <a:gd name="connsiteX0" fmla="*/ 921542 w 2285737"/>
              <a:gd name="connsiteY0" fmla="*/ 5330245 h 6019798"/>
              <a:gd name="connsiteX1" fmla="*/ 795336 w 2285737"/>
              <a:gd name="connsiteY1" fmla="*/ 5201658 h 6019798"/>
              <a:gd name="connsiteX2" fmla="*/ 230979 w 2285737"/>
              <a:gd name="connsiteY2" fmla="*/ 5204040 h 6019798"/>
              <a:gd name="connsiteX3" fmla="*/ 57149 w 2285737"/>
              <a:gd name="connsiteY3" fmla="*/ 5123076 h 6019798"/>
              <a:gd name="connsiteX4" fmla="*/ 0 w 2285737"/>
              <a:gd name="connsiteY4" fmla="*/ 4944483 h 6019798"/>
              <a:gd name="connsiteX5" fmla="*/ 4019 w 2285737"/>
              <a:gd name="connsiteY5" fmla="*/ 2065974 h 6019798"/>
              <a:gd name="connsiteX6" fmla="*/ 64293 w 2285737"/>
              <a:gd name="connsiteY6" fmla="*/ 1903626 h 6019798"/>
              <a:gd name="connsiteX7" fmla="*/ 200025 w 2285737"/>
              <a:gd name="connsiteY7" fmla="*/ 1853622 h 6019798"/>
              <a:gd name="connsiteX8" fmla="*/ 1473994 w 2285737"/>
              <a:gd name="connsiteY8" fmla="*/ 1851239 h 6019798"/>
              <a:gd name="connsiteX9" fmla="*/ 1483518 w 2285737"/>
              <a:gd name="connsiteY9" fmla="*/ 2017927 h 6019798"/>
              <a:gd name="connsiteX10" fmla="*/ 328612 w 2285737"/>
              <a:gd name="connsiteY10" fmla="*/ 2029835 h 6019798"/>
              <a:gd name="connsiteX11" fmla="*/ 214313 w 2285737"/>
              <a:gd name="connsiteY11" fmla="*/ 2048881 h 6019798"/>
              <a:gd name="connsiteX12" fmla="*/ 178623 w 2285737"/>
              <a:gd name="connsiteY12" fmla="*/ 2152682 h 6019798"/>
              <a:gd name="connsiteX13" fmla="*/ 169901 w 2285737"/>
              <a:gd name="connsiteY13" fmla="*/ 4853442 h 6019798"/>
              <a:gd name="connsiteX14" fmla="*/ 200534 w 2285737"/>
              <a:gd name="connsiteY14" fmla="*/ 4997033 h 6019798"/>
              <a:gd name="connsiteX15" fmla="*/ 333375 w 2285737"/>
              <a:gd name="connsiteY15" fmla="*/ 5027828 h 6019798"/>
              <a:gd name="connsiteX16" fmla="*/ 802481 w 2285737"/>
              <a:gd name="connsiteY16" fmla="*/ 5027827 h 6019798"/>
              <a:gd name="connsiteX17" fmla="*/ 1012030 w 2285737"/>
              <a:gd name="connsiteY17" fmla="*/ 4894478 h 6019798"/>
              <a:gd name="connsiteX18" fmla="*/ 1940719 w 2285737"/>
              <a:gd name="connsiteY18" fmla="*/ 4894478 h 6019798"/>
              <a:gd name="connsiteX19" fmla="*/ 2138173 w 2285737"/>
              <a:gd name="connsiteY19" fmla="*/ 4696835 h 6019798"/>
              <a:gd name="connsiteX20" fmla="*/ 2141198 w 2285737"/>
              <a:gd name="connsiteY20" fmla="*/ 355248 h 6019798"/>
              <a:gd name="connsiteX21" fmla="*/ 2017710 w 2285737"/>
              <a:gd name="connsiteY21" fmla="*/ 178016 h 6019798"/>
              <a:gd name="connsiteX22" fmla="*/ 1949274 w 2285737"/>
              <a:gd name="connsiteY22" fmla="*/ 0 h 6019798"/>
              <a:gd name="connsiteX23" fmla="*/ 2205036 w 2285737"/>
              <a:gd name="connsiteY23" fmla="*/ 58157 h 6019798"/>
              <a:gd name="connsiteX24" fmla="*/ 2285545 w 2285737"/>
              <a:gd name="connsiteY24" fmla="*/ 179716 h 6019798"/>
              <a:gd name="connsiteX25" fmla="*/ 2281152 w 2285737"/>
              <a:gd name="connsiteY25" fmla="*/ 4886878 h 6019798"/>
              <a:gd name="connsiteX26" fmla="*/ 2078830 w 2285737"/>
              <a:gd name="connsiteY26" fmla="*/ 5027826 h 6019798"/>
              <a:gd name="connsiteX27" fmla="*/ 1869309 w 2285737"/>
              <a:gd name="connsiteY27" fmla="*/ 5161633 h 6019798"/>
              <a:gd name="connsiteX28" fmla="*/ 1869190 w 2285737"/>
              <a:gd name="connsiteY28" fmla="*/ 5327323 h 6019798"/>
              <a:gd name="connsiteX29" fmla="*/ 1868568 w 2285737"/>
              <a:gd name="connsiteY29" fmla="*/ 6019795 h 6019798"/>
              <a:gd name="connsiteX30" fmla="*/ 920259 w 2285737"/>
              <a:gd name="connsiteY30" fmla="*/ 6019798 h 6019798"/>
              <a:gd name="connsiteX31" fmla="*/ 921542 w 2285737"/>
              <a:gd name="connsiteY31" fmla="*/ 5330245 h 6019798"/>
              <a:gd name="connsiteX0" fmla="*/ 921542 w 2285737"/>
              <a:gd name="connsiteY0" fmla="*/ 5330245 h 6019798"/>
              <a:gd name="connsiteX1" fmla="*/ 795336 w 2285737"/>
              <a:gd name="connsiteY1" fmla="*/ 5201658 h 6019798"/>
              <a:gd name="connsiteX2" fmla="*/ 230979 w 2285737"/>
              <a:gd name="connsiteY2" fmla="*/ 5204040 h 6019798"/>
              <a:gd name="connsiteX3" fmla="*/ 57149 w 2285737"/>
              <a:gd name="connsiteY3" fmla="*/ 5123076 h 6019798"/>
              <a:gd name="connsiteX4" fmla="*/ 0 w 2285737"/>
              <a:gd name="connsiteY4" fmla="*/ 4944483 h 6019798"/>
              <a:gd name="connsiteX5" fmla="*/ 4019 w 2285737"/>
              <a:gd name="connsiteY5" fmla="*/ 2065974 h 6019798"/>
              <a:gd name="connsiteX6" fmla="*/ 64293 w 2285737"/>
              <a:gd name="connsiteY6" fmla="*/ 1903626 h 6019798"/>
              <a:gd name="connsiteX7" fmla="*/ 200025 w 2285737"/>
              <a:gd name="connsiteY7" fmla="*/ 1853622 h 6019798"/>
              <a:gd name="connsiteX8" fmla="*/ 1473994 w 2285737"/>
              <a:gd name="connsiteY8" fmla="*/ 1851239 h 6019798"/>
              <a:gd name="connsiteX9" fmla="*/ 1483518 w 2285737"/>
              <a:gd name="connsiteY9" fmla="*/ 2017927 h 6019798"/>
              <a:gd name="connsiteX10" fmla="*/ 328612 w 2285737"/>
              <a:gd name="connsiteY10" fmla="*/ 2029835 h 6019798"/>
              <a:gd name="connsiteX11" fmla="*/ 214313 w 2285737"/>
              <a:gd name="connsiteY11" fmla="*/ 2048881 h 6019798"/>
              <a:gd name="connsiteX12" fmla="*/ 178623 w 2285737"/>
              <a:gd name="connsiteY12" fmla="*/ 2152682 h 6019798"/>
              <a:gd name="connsiteX13" fmla="*/ 169901 w 2285737"/>
              <a:gd name="connsiteY13" fmla="*/ 4853442 h 6019798"/>
              <a:gd name="connsiteX14" fmla="*/ 200534 w 2285737"/>
              <a:gd name="connsiteY14" fmla="*/ 4997033 h 6019798"/>
              <a:gd name="connsiteX15" fmla="*/ 333375 w 2285737"/>
              <a:gd name="connsiteY15" fmla="*/ 5027828 h 6019798"/>
              <a:gd name="connsiteX16" fmla="*/ 802481 w 2285737"/>
              <a:gd name="connsiteY16" fmla="*/ 5027827 h 6019798"/>
              <a:gd name="connsiteX17" fmla="*/ 1012030 w 2285737"/>
              <a:gd name="connsiteY17" fmla="*/ 4894478 h 6019798"/>
              <a:gd name="connsiteX18" fmla="*/ 1940719 w 2285737"/>
              <a:gd name="connsiteY18" fmla="*/ 4894478 h 6019798"/>
              <a:gd name="connsiteX19" fmla="*/ 2138173 w 2285737"/>
              <a:gd name="connsiteY19" fmla="*/ 4696835 h 6019798"/>
              <a:gd name="connsiteX20" fmla="*/ 2141198 w 2285737"/>
              <a:gd name="connsiteY20" fmla="*/ 355248 h 6019798"/>
              <a:gd name="connsiteX21" fmla="*/ 1952237 w 2285737"/>
              <a:gd name="connsiteY21" fmla="*/ 185373 h 6019798"/>
              <a:gd name="connsiteX22" fmla="*/ 1949274 w 2285737"/>
              <a:gd name="connsiteY22" fmla="*/ 0 h 6019798"/>
              <a:gd name="connsiteX23" fmla="*/ 2205036 w 2285737"/>
              <a:gd name="connsiteY23" fmla="*/ 58157 h 6019798"/>
              <a:gd name="connsiteX24" fmla="*/ 2285545 w 2285737"/>
              <a:gd name="connsiteY24" fmla="*/ 179716 h 6019798"/>
              <a:gd name="connsiteX25" fmla="*/ 2281152 w 2285737"/>
              <a:gd name="connsiteY25" fmla="*/ 4886878 h 6019798"/>
              <a:gd name="connsiteX26" fmla="*/ 2078830 w 2285737"/>
              <a:gd name="connsiteY26" fmla="*/ 5027826 h 6019798"/>
              <a:gd name="connsiteX27" fmla="*/ 1869309 w 2285737"/>
              <a:gd name="connsiteY27" fmla="*/ 5161633 h 6019798"/>
              <a:gd name="connsiteX28" fmla="*/ 1869190 w 2285737"/>
              <a:gd name="connsiteY28" fmla="*/ 5327323 h 6019798"/>
              <a:gd name="connsiteX29" fmla="*/ 1868568 w 2285737"/>
              <a:gd name="connsiteY29" fmla="*/ 6019795 h 6019798"/>
              <a:gd name="connsiteX30" fmla="*/ 920259 w 2285737"/>
              <a:gd name="connsiteY30" fmla="*/ 6019798 h 6019798"/>
              <a:gd name="connsiteX31" fmla="*/ 921542 w 2285737"/>
              <a:gd name="connsiteY31" fmla="*/ 5330245 h 6019798"/>
              <a:gd name="connsiteX0" fmla="*/ 921542 w 2285737"/>
              <a:gd name="connsiteY0" fmla="*/ 5330245 h 6019798"/>
              <a:gd name="connsiteX1" fmla="*/ 795336 w 2285737"/>
              <a:gd name="connsiteY1" fmla="*/ 5201658 h 6019798"/>
              <a:gd name="connsiteX2" fmla="*/ 230979 w 2285737"/>
              <a:gd name="connsiteY2" fmla="*/ 5204040 h 6019798"/>
              <a:gd name="connsiteX3" fmla="*/ 57149 w 2285737"/>
              <a:gd name="connsiteY3" fmla="*/ 5123076 h 6019798"/>
              <a:gd name="connsiteX4" fmla="*/ 0 w 2285737"/>
              <a:gd name="connsiteY4" fmla="*/ 4944483 h 6019798"/>
              <a:gd name="connsiteX5" fmla="*/ 4019 w 2285737"/>
              <a:gd name="connsiteY5" fmla="*/ 2065974 h 6019798"/>
              <a:gd name="connsiteX6" fmla="*/ 64293 w 2285737"/>
              <a:gd name="connsiteY6" fmla="*/ 1903626 h 6019798"/>
              <a:gd name="connsiteX7" fmla="*/ 200025 w 2285737"/>
              <a:gd name="connsiteY7" fmla="*/ 1853622 h 6019798"/>
              <a:gd name="connsiteX8" fmla="*/ 1473994 w 2285737"/>
              <a:gd name="connsiteY8" fmla="*/ 1851239 h 6019798"/>
              <a:gd name="connsiteX9" fmla="*/ 1483518 w 2285737"/>
              <a:gd name="connsiteY9" fmla="*/ 2017927 h 6019798"/>
              <a:gd name="connsiteX10" fmla="*/ 328612 w 2285737"/>
              <a:gd name="connsiteY10" fmla="*/ 2029835 h 6019798"/>
              <a:gd name="connsiteX11" fmla="*/ 214313 w 2285737"/>
              <a:gd name="connsiteY11" fmla="*/ 2048881 h 6019798"/>
              <a:gd name="connsiteX12" fmla="*/ 178623 w 2285737"/>
              <a:gd name="connsiteY12" fmla="*/ 2152682 h 6019798"/>
              <a:gd name="connsiteX13" fmla="*/ 169901 w 2285737"/>
              <a:gd name="connsiteY13" fmla="*/ 4853442 h 6019798"/>
              <a:gd name="connsiteX14" fmla="*/ 200534 w 2285737"/>
              <a:gd name="connsiteY14" fmla="*/ 4997033 h 6019798"/>
              <a:gd name="connsiteX15" fmla="*/ 333375 w 2285737"/>
              <a:gd name="connsiteY15" fmla="*/ 5027828 h 6019798"/>
              <a:gd name="connsiteX16" fmla="*/ 802481 w 2285737"/>
              <a:gd name="connsiteY16" fmla="*/ 5027827 h 6019798"/>
              <a:gd name="connsiteX17" fmla="*/ 1012030 w 2285737"/>
              <a:gd name="connsiteY17" fmla="*/ 4894478 h 6019798"/>
              <a:gd name="connsiteX18" fmla="*/ 1940719 w 2285737"/>
              <a:gd name="connsiteY18" fmla="*/ 4894478 h 6019798"/>
              <a:gd name="connsiteX19" fmla="*/ 2138173 w 2285737"/>
              <a:gd name="connsiteY19" fmla="*/ 4696835 h 6019798"/>
              <a:gd name="connsiteX20" fmla="*/ 2141198 w 2285737"/>
              <a:gd name="connsiteY20" fmla="*/ 355248 h 6019798"/>
              <a:gd name="connsiteX21" fmla="*/ 1952237 w 2285737"/>
              <a:gd name="connsiteY21" fmla="*/ 185373 h 6019798"/>
              <a:gd name="connsiteX22" fmla="*/ 1949274 w 2285737"/>
              <a:gd name="connsiteY22" fmla="*/ 0 h 6019798"/>
              <a:gd name="connsiteX23" fmla="*/ 2205036 w 2285737"/>
              <a:gd name="connsiteY23" fmla="*/ 58157 h 6019798"/>
              <a:gd name="connsiteX24" fmla="*/ 2285545 w 2285737"/>
              <a:gd name="connsiteY24" fmla="*/ 179716 h 6019798"/>
              <a:gd name="connsiteX25" fmla="*/ 2281152 w 2285737"/>
              <a:gd name="connsiteY25" fmla="*/ 4886878 h 6019798"/>
              <a:gd name="connsiteX26" fmla="*/ 2078830 w 2285737"/>
              <a:gd name="connsiteY26" fmla="*/ 5027826 h 6019798"/>
              <a:gd name="connsiteX27" fmla="*/ 1869309 w 2285737"/>
              <a:gd name="connsiteY27" fmla="*/ 5161633 h 6019798"/>
              <a:gd name="connsiteX28" fmla="*/ 1869190 w 2285737"/>
              <a:gd name="connsiteY28" fmla="*/ 5327323 h 6019798"/>
              <a:gd name="connsiteX29" fmla="*/ 1868568 w 2285737"/>
              <a:gd name="connsiteY29" fmla="*/ 6019795 h 6019798"/>
              <a:gd name="connsiteX30" fmla="*/ 920259 w 2285737"/>
              <a:gd name="connsiteY30" fmla="*/ 6019798 h 6019798"/>
              <a:gd name="connsiteX31" fmla="*/ 921542 w 2285737"/>
              <a:gd name="connsiteY31" fmla="*/ 5330245 h 6019798"/>
              <a:gd name="connsiteX0" fmla="*/ 921542 w 2285731"/>
              <a:gd name="connsiteY0" fmla="*/ 5330248 h 6019801"/>
              <a:gd name="connsiteX1" fmla="*/ 795336 w 2285731"/>
              <a:gd name="connsiteY1" fmla="*/ 5201661 h 6019801"/>
              <a:gd name="connsiteX2" fmla="*/ 230979 w 2285731"/>
              <a:gd name="connsiteY2" fmla="*/ 5204043 h 6019801"/>
              <a:gd name="connsiteX3" fmla="*/ 57149 w 2285731"/>
              <a:gd name="connsiteY3" fmla="*/ 5123079 h 6019801"/>
              <a:gd name="connsiteX4" fmla="*/ 0 w 2285731"/>
              <a:gd name="connsiteY4" fmla="*/ 4944486 h 6019801"/>
              <a:gd name="connsiteX5" fmla="*/ 4019 w 2285731"/>
              <a:gd name="connsiteY5" fmla="*/ 2065977 h 6019801"/>
              <a:gd name="connsiteX6" fmla="*/ 64293 w 2285731"/>
              <a:gd name="connsiteY6" fmla="*/ 1903629 h 6019801"/>
              <a:gd name="connsiteX7" fmla="*/ 200025 w 2285731"/>
              <a:gd name="connsiteY7" fmla="*/ 1853625 h 6019801"/>
              <a:gd name="connsiteX8" fmla="*/ 1473994 w 2285731"/>
              <a:gd name="connsiteY8" fmla="*/ 1851242 h 6019801"/>
              <a:gd name="connsiteX9" fmla="*/ 1483518 w 2285731"/>
              <a:gd name="connsiteY9" fmla="*/ 2017930 h 6019801"/>
              <a:gd name="connsiteX10" fmla="*/ 328612 w 2285731"/>
              <a:gd name="connsiteY10" fmla="*/ 2029838 h 6019801"/>
              <a:gd name="connsiteX11" fmla="*/ 214313 w 2285731"/>
              <a:gd name="connsiteY11" fmla="*/ 2048884 h 6019801"/>
              <a:gd name="connsiteX12" fmla="*/ 178623 w 2285731"/>
              <a:gd name="connsiteY12" fmla="*/ 2152685 h 6019801"/>
              <a:gd name="connsiteX13" fmla="*/ 169901 w 2285731"/>
              <a:gd name="connsiteY13" fmla="*/ 4853445 h 6019801"/>
              <a:gd name="connsiteX14" fmla="*/ 200534 w 2285731"/>
              <a:gd name="connsiteY14" fmla="*/ 4997036 h 6019801"/>
              <a:gd name="connsiteX15" fmla="*/ 333375 w 2285731"/>
              <a:gd name="connsiteY15" fmla="*/ 5027831 h 6019801"/>
              <a:gd name="connsiteX16" fmla="*/ 802481 w 2285731"/>
              <a:gd name="connsiteY16" fmla="*/ 5027830 h 6019801"/>
              <a:gd name="connsiteX17" fmla="*/ 1012030 w 2285731"/>
              <a:gd name="connsiteY17" fmla="*/ 4894481 h 6019801"/>
              <a:gd name="connsiteX18" fmla="*/ 1940719 w 2285731"/>
              <a:gd name="connsiteY18" fmla="*/ 4894481 h 6019801"/>
              <a:gd name="connsiteX19" fmla="*/ 2138173 w 2285731"/>
              <a:gd name="connsiteY19" fmla="*/ 4696838 h 6019801"/>
              <a:gd name="connsiteX20" fmla="*/ 2141198 w 2285731"/>
              <a:gd name="connsiteY20" fmla="*/ 355251 h 6019801"/>
              <a:gd name="connsiteX21" fmla="*/ 1952237 w 2285731"/>
              <a:gd name="connsiteY21" fmla="*/ 185376 h 6019801"/>
              <a:gd name="connsiteX22" fmla="*/ 1955411 w 2285731"/>
              <a:gd name="connsiteY22" fmla="*/ 0 h 6019801"/>
              <a:gd name="connsiteX23" fmla="*/ 2205036 w 2285731"/>
              <a:gd name="connsiteY23" fmla="*/ 58160 h 6019801"/>
              <a:gd name="connsiteX24" fmla="*/ 2285545 w 2285731"/>
              <a:gd name="connsiteY24" fmla="*/ 179719 h 6019801"/>
              <a:gd name="connsiteX25" fmla="*/ 2281152 w 2285731"/>
              <a:gd name="connsiteY25" fmla="*/ 4886881 h 6019801"/>
              <a:gd name="connsiteX26" fmla="*/ 2078830 w 2285731"/>
              <a:gd name="connsiteY26" fmla="*/ 5027829 h 6019801"/>
              <a:gd name="connsiteX27" fmla="*/ 1869309 w 2285731"/>
              <a:gd name="connsiteY27" fmla="*/ 5161636 h 6019801"/>
              <a:gd name="connsiteX28" fmla="*/ 1869190 w 2285731"/>
              <a:gd name="connsiteY28" fmla="*/ 5327326 h 6019801"/>
              <a:gd name="connsiteX29" fmla="*/ 1868568 w 2285731"/>
              <a:gd name="connsiteY29" fmla="*/ 6019798 h 6019801"/>
              <a:gd name="connsiteX30" fmla="*/ 920259 w 2285731"/>
              <a:gd name="connsiteY30" fmla="*/ 6019801 h 6019801"/>
              <a:gd name="connsiteX31" fmla="*/ 921542 w 2285731"/>
              <a:gd name="connsiteY31" fmla="*/ 5330248 h 6019801"/>
              <a:gd name="connsiteX0" fmla="*/ 921542 w 2285731"/>
              <a:gd name="connsiteY0" fmla="*/ 5330248 h 6019801"/>
              <a:gd name="connsiteX1" fmla="*/ 795336 w 2285731"/>
              <a:gd name="connsiteY1" fmla="*/ 5201661 h 6019801"/>
              <a:gd name="connsiteX2" fmla="*/ 230979 w 2285731"/>
              <a:gd name="connsiteY2" fmla="*/ 5204043 h 6019801"/>
              <a:gd name="connsiteX3" fmla="*/ 57149 w 2285731"/>
              <a:gd name="connsiteY3" fmla="*/ 5123079 h 6019801"/>
              <a:gd name="connsiteX4" fmla="*/ 0 w 2285731"/>
              <a:gd name="connsiteY4" fmla="*/ 4944486 h 6019801"/>
              <a:gd name="connsiteX5" fmla="*/ 4019 w 2285731"/>
              <a:gd name="connsiteY5" fmla="*/ 2065977 h 6019801"/>
              <a:gd name="connsiteX6" fmla="*/ 64293 w 2285731"/>
              <a:gd name="connsiteY6" fmla="*/ 1903629 h 6019801"/>
              <a:gd name="connsiteX7" fmla="*/ 200025 w 2285731"/>
              <a:gd name="connsiteY7" fmla="*/ 1853625 h 6019801"/>
              <a:gd name="connsiteX8" fmla="*/ 1473994 w 2285731"/>
              <a:gd name="connsiteY8" fmla="*/ 1851242 h 6019801"/>
              <a:gd name="connsiteX9" fmla="*/ 1483518 w 2285731"/>
              <a:gd name="connsiteY9" fmla="*/ 2017930 h 6019801"/>
              <a:gd name="connsiteX10" fmla="*/ 328612 w 2285731"/>
              <a:gd name="connsiteY10" fmla="*/ 2029838 h 6019801"/>
              <a:gd name="connsiteX11" fmla="*/ 214313 w 2285731"/>
              <a:gd name="connsiteY11" fmla="*/ 2048884 h 6019801"/>
              <a:gd name="connsiteX12" fmla="*/ 178623 w 2285731"/>
              <a:gd name="connsiteY12" fmla="*/ 2152685 h 6019801"/>
              <a:gd name="connsiteX13" fmla="*/ 169901 w 2285731"/>
              <a:gd name="connsiteY13" fmla="*/ 4853445 h 6019801"/>
              <a:gd name="connsiteX14" fmla="*/ 200534 w 2285731"/>
              <a:gd name="connsiteY14" fmla="*/ 4997036 h 6019801"/>
              <a:gd name="connsiteX15" fmla="*/ 333375 w 2285731"/>
              <a:gd name="connsiteY15" fmla="*/ 5027831 h 6019801"/>
              <a:gd name="connsiteX16" fmla="*/ 802481 w 2285731"/>
              <a:gd name="connsiteY16" fmla="*/ 5027830 h 6019801"/>
              <a:gd name="connsiteX17" fmla="*/ 1012030 w 2285731"/>
              <a:gd name="connsiteY17" fmla="*/ 4894481 h 6019801"/>
              <a:gd name="connsiteX18" fmla="*/ 1940719 w 2285731"/>
              <a:gd name="connsiteY18" fmla="*/ 4894481 h 6019801"/>
              <a:gd name="connsiteX19" fmla="*/ 2138173 w 2285731"/>
              <a:gd name="connsiteY19" fmla="*/ 4696838 h 6019801"/>
              <a:gd name="connsiteX20" fmla="*/ 2141198 w 2285731"/>
              <a:gd name="connsiteY20" fmla="*/ 355251 h 6019801"/>
              <a:gd name="connsiteX21" fmla="*/ 1952237 w 2285731"/>
              <a:gd name="connsiteY21" fmla="*/ 185376 h 6019801"/>
              <a:gd name="connsiteX22" fmla="*/ 1955411 w 2285731"/>
              <a:gd name="connsiteY22" fmla="*/ 0 h 6019801"/>
              <a:gd name="connsiteX23" fmla="*/ 2205036 w 2285731"/>
              <a:gd name="connsiteY23" fmla="*/ 58160 h 6019801"/>
              <a:gd name="connsiteX24" fmla="*/ 2285545 w 2285731"/>
              <a:gd name="connsiteY24" fmla="*/ 179719 h 6019801"/>
              <a:gd name="connsiteX25" fmla="*/ 2281152 w 2285731"/>
              <a:gd name="connsiteY25" fmla="*/ 4886881 h 6019801"/>
              <a:gd name="connsiteX26" fmla="*/ 2078830 w 2285731"/>
              <a:gd name="connsiteY26" fmla="*/ 5027829 h 6019801"/>
              <a:gd name="connsiteX27" fmla="*/ 1869309 w 2285731"/>
              <a:gd name="connsiteY27" fmla="*/ 5161636 h 6019801"/>
              <a:gd name="connsiteX28" fmla="*/ 1869190 w 2285731"/>
              <a:gd name="connsiteY28" fmla="*/ 5327326 h 6019801"/>
              <a:gd name="connsiteX29" fmla="*/ 1868568 w 2285731"/>
              <a:gd name="connsiteY29" fmla="*/ 6019798 h 6019801"/>
              <a:gd name="connsiteX30" fmla="*/ 920259 w 2285731"/>
              <a:gd name="connsiteY30" fmla="*/ 6019801 h 6019801"/>
              <a:gd name="connsiteX31" fmla="*/ 921542 w 2285731"/>
              <a:gd name="connsiteY31" fmla="*/ 5330248 h 6019801"/>
              <a:gd name="connsiteX0" fmla="*/ 921542 w 2285731"/>
              <a:gd name="connsiteY0" fmla="*/ 5330248 h 6019801"/>
              <a:gd name="connsiteX1" fmla="*/ 795336 w 2285731"/>
              <a:gd name="connsiteY1" fmla="*/ 5201661 h 6019801"/>
              <a:gd name="connsiteX2" fmla="*/ 230979 w 2285731"/>
              <a:gd name="connsiteY2" fmla="*/ 5204043 h 6019801"/>
              <a:gd name="connsiteX3" fmla="*/ 57149 w 2285731"/>
              <a:gd name="connsiteY3" fmla="*/ 5123079 h 6019801"/>
              <a:gd name="connsiteX4" fmla="*/ 0 w 2285731"/>
              <a:gd name="connsiteY4" fmla="*/ 4944486 h 6019801"/>
              <a:gd name="connsiteX5" fmla="*/ 4019 w 2285731"/>
              <a:gd name="connsiteY5" fmla="*/ 2065977 h 6019801"/>
              <a:gd name="connsiteX6" fmla="*/ 64293 w 2285731"/>
              <a:gd name="connsiteY6" fmla="*/ 1903629 h 6019801"/>
              <a:gd name="connsiteX7" fmla="*/ 200025 w 2285731"/>
              <a:gd name="connsiteY7" fmla="*/ 1853625 h 6019801"/>
              <a:gd name="connsiteX8" fmla="*/ 1473994 w 2285731"/>
              <a:gd name="connsiteY8" fmla="*/ 1851242 h 6019801"/>
              <a:gd name="connsiteX9" fmla="*/ 1483518 w 2285731"/>
              <a:gd name="connsiteY9" fmla="*/ 2017930 h 6019801"/>
              <a:gd name="connsiteX10" fmla="*/ 328612 w 2285731"/>
              <a:gd name="connsiteY10" fmla="*/ 2029838 h 6019801"/>
              <a:gd name="connsiteX11" fmla="*/ 214313 w 2285731"/>
              <a:gd name="connsiteY11" fmla="*/ 2048884 h 6019801"/>
              <a:gd name="connsiteX12" fmla="*/ 178623 w 2285731"/>
              <a:gd name="connsiteY12" fmla="*/ 2152685 h 6019801"/>
              <a:gd name="connsiteX13" fmla="*/ 169901 w 2285731"/>
              <a:gd name="connsiteY13" fmla="*/ 4853445 h 6019801"/>
              <a:gd name="connsiteX14" fmla="*/ 200534 w 2285731"/>
              <a:gd name="connsiteY14" fmla="*/ 4997036 h 6019801"/>
              <a:gd name="connsiteX15" fmla="*/ 333375 w 2285731"/>
              <a:gd name="connsiteY15" fmla="*/ 5027831 h 6019801"/>
              <a:gd name="connsiteX16" fmla="*/ 802481 w 2285731"/>
              <a:gd name="connsiteY16" fmla="*/ 5027830 h 6019801"/>
              <a:gd name="connsiteX17" fmla="*/ 1012030 w 2285731"/>
              <a:gd name="connsiteY17" fmla="*/ 4894481 h 6019801"/>
              <a:gd name="connsiteX18" fmla="*/ 1940719 w 2285731"/>
              <a:gd name="connsiteY18" fmla="*/ 4894481 h 6019801"/>
              <a:gd name="connsiteX19" fmla="*/ 2138173 w 2285731"/>
              <a:gd name="connsiteY19" fmla="*/ 4696838 h 6019801"/>
              <a:gd name="connsiteX20" fmla="*/ 2141198 w 2285731"/>
              <a:gd name="connsiteY20" fmla="*/ 355251 h 6019801"/>
              <a:gd name="connsiteX21" fmla="*/ 1952237 w 2285731"/>
              <a:gd name="connsiteY21" fmla="*/ 185376 h 6019801"/>
              <a:gd name="connsiteX22" fmla="*/ 1955411 w 2285731"/>
              <a:gd name="connsiteY22" fmla="*/ 0 h 6019801"/>
              <a:gd name="connsiteX23" fmla="*/ 2205036 w 2285731"/>
              <a:gd name="connsiteY23" fmla="*/ 58160 h 6019801"/>
              <a:gd name="connsiteX24" fmla="*/ 2285545 w 2285731"/>
              <a:gd name="connsiteY24" fmla="*/ 179719 h 6019801"/>
              <a:gd name="connsiteX25" fmla="*/ 2281152 w 2285731"/>
              <a:gd name="connsiteY25" fmla="*/ 4886881 h 6019801"/>
              <a:gd name="connsiteX26" fmla="*/ 2078830 w 2285731"/>
              <a:gd name="connsiteY26" fmla="*/ 5027829 h 6019801"/>
              <a:gd name="connsiteX27" fmla="*/ 1869309 w 2285731"/>
              <a:gd name="connsiteY27" fmla="*/ 5161636 h 6019801"/>
              <a:gd name="connsiteX28" fmla="*/ 1869190 w 2285731"/>
              <a:gd name="connsiteY28" fmla="*/ 5327326 h 6019801"/>
              <a:gd name="connsiteX29" fmla="*/ 1868568 w 2285731"/>
              <a:gd name="connsiteY29" fmla="*/ 6019798 h 6019801"/>
              <a:gd name="connsiteX30" fmla="*/ 920259 w 2285731"/>
              <a:gd name="connsiteY30" fmla="*/ 6019801 h 6019801"/>
              <a:gd name="connsiteX31" fmla="*/ 921542 w 2285731"/>
              <a:gd name="connsiteY31" fmla="*/ 5330248 h 6019801"/>
              <a:gd name="connsiteX0" fmla="*/ 921542 w 2285731"/>
              <a:gd name="connsiteY0" fmla="*/ 5330248 h 6019801"/>
              <a:gd name="connsiteX1" fmla="*/ 795336 w 2285731"/>
              <a:gd name="connsiteY1" fmla="*/ 5201661 h 6019801"/>
              <a:gd name="connsiteX2" fmla="*/ 230979 w 2285731"/>
              <a:gd name="connsiteY2" fmla="*/ 5204043 h 6019801"/>
              <a:gd name="connsiteX3" fmla="*/ 57149 w 2285731"/>
              <a:gd name="connsiteY3" fmla="*/ 5123079 h 6019801"/>
              <a:gd name="connsiteX4" fmla="*/ 0 w 2285731"/>
              <a:gd name="connsiteY4" fmla="*/ 4944486 h 6019801"/>
              <a:gd name="connsiteX5" fmla="*/ 4019 w 2285731"/>
              <a:gd name="connsiteY5" fmla="*/ 2065977 h 6019801"/>
              <a:gd name="connsiteX6" fmla="*/ 64293 w 2285731"/>
              <a:gd name="connsiteY6" fmla="*/ 1903629 h 6019801"/>
              <a:gd name="connsiteX7" fmla="*/ 200025 w 2285731"/>
              <a:gd name="connsiteY7" fmla="*/ 1853625 h 6019801"/>
              <a:gd name="connsiteX8" fmla="*/ 1473994 w 2285731"/>
              <a:gd name="connsiteY8" fmla="*/ 1851242 h 6019801"/>
              <a:gd name="connsiteX9" fmla="*/ 1483518 w 2285731"/>
              <a:gd name="connsiteY9" fmla="*/ 2017930 h 6019801"/>
              <a:gd name="connsiteX10" fmla="*/ 328612 w 2285731"/>
              <a:gd name="connsiteY10" fmla="*/ 2029838 h 6019801"/>
              <a:gd name="connsiteX11" fmla="*/ 214313 w 2285731"/>
              <a:gd name="connsiteY11" fmla="*/ 2048884 h 6019801"/>
              <a:gd name="connsiteX12" fmla="*/ 178623 w 2285731"/>
              <a:gd name="connsiteY12" fmla="*/ 2152685 h 6019801"/>
              <a:gd name="connsiteX13" fmla="*/ 169901 w 2285731"/>
              <a:gd name="connsiteY13" fmla="*/ 4853445 h 6019801"/>
              <a:gd name="connsiteX14" fmla="*/ 200534 w 2285731"/>
              <a:gd name="connsiteY14" fmla="*/ 4997036 h 6019801"/>
              <a:gd name="connsiteX15" fmla="*/ 333375 w 2285731"/>
              <a:gd name="connsiteY15" fmla="*/ 5027831 h 6019801"/>
              <a:gd name="connsiteX16" fmla="*/ 802481 w 2285731"/>
              <a:gd name="connsiteY16" fmla="*/ 5027830 h 6019801"/>
              <a:gd name="connsiteX17" fmla="*/ 1012030 w 2285731"/>
              <a:gd name="connsiteY17" fmla="*/ 4894481 h 6019801"/>
              <a:gd name="connsiteX18" fmla="*/ 1940719 w 2285731"/>
              <a:gd name="connsiteY18" fmla="*/ 4894481 h 6019801"/>
              <a:gd name="connsiteX19" fmla="*/ 2138173 w 2285731"/>
              <a:gd name="connsiteY19" fmla="*/ 4696838 h 6019801"/>
              <a:gd name="connsiteX20" fmla="*/ 2141198 w 2285731"/>
              <a:gd name="connsiteY20" fmla="*/ 355251 h 6019801"/>
              <a:gd name="connsiteX21" fmla="*/ 1952237 w 2285731"/>
              <a:gd name="connsiteY21" fmla="*/ 185376 h 6019801"/>
              <a:gd name="connsiteX22" fmla="*/ 1955411 w 2285731"/>
              <a:gd name="connsiteY22" fmla="*/ 0 h 6019801"/>
              <a:gd name="connsiteX23" fmla="*/ 2205036 w 2285731"/>
              <a:gd name="connsiteY23" fmla="*/ 58160 h 6019801"/>
              <a:gd name="connsiteX24" fmla="*/ 2285545 w 2285731"/>
              <a:gd name="connsiteY24" fmla="*/ 179719 h 6019801"/>
              <a:gd name="connsiteX25" fmla="*/ 2281152 w 2285731"/>
              <a:gd name="connsiteY25" fmla="*/ 4886881 h 6019801"/>
              <a:gd name="connsiteX26" fmla="*/ 2078830 w 2285731"/>
              <a:gd name="connsiteY26" fmla="*/ 5027829 h 6019801"/>
              <a:gd name="connsiteX27" fmla="*/ 1869309 w 2285731"/>
              <a:gd name="connsiteY27" fmla="*/ 5161636 h 6019801"/>
              <a:gd name="connsiteX28" fmla="*/ 1869190 w 2285731"/>
              <a:gd name="connsiteY28" fmla="*/ 5327326 h 6019801"/>
              <a:gd name="connsiteX29" fmla="*/ 1868568 w 2285731"/>
              <a:gd name="connsiteY29" fmla="*/ 6019798 h 6019801"/>
              <a:gd name="connsiteX30" fmla="*/ 920259 w 2285731"/>
              <a:gd name="connsiteY30" fmla="*/ 6019801 h 6019801"/>
              <a:gd name="connsiteX31" fmla="*/ 921542 w 2285731"/>
              <a:gd name="connsiteY31" fmla="*/ 5330248 h 6019801"/>
              <a:gd name="connsiteX0" fmla="*/ 921542 w 2285731"/>
              <a:gd name="connsiteY0" fmla="*/ 5330248 h 6019801"/>
              <a:gd name="connsiteX1" fmla="*/ 795336 w 2285731"/>
              <a:gd name="connsiteY1" fmla="*/ 5201661 h 6019801"/>
              <a:gd name="connsiteX2" fmla="*/ 230979 w 2285731"/>
              <a:gd name="connsiteY2" fmla="*/ 5204043 h 6019801"/>
              <a:gd name="connsiteX3" fmla="*/ 57149 w 2285731"/>
              <a:gd name="connsiteY3" fmla="*/ 5123079 h 6019801"/>
              <a:gd name="connsiteX4" fmla="*/ 0 w 2285731"/>
              <a:gd name="connsiteY4" fmla="*/ 4944486 h 6019801"/>
              <a:gd name="connsiteX5" fmla="*/ 4019 w 2285731"/>
              <a:gd name="connsiteY5" fmla="*/ 2065977 h 6019801"/>
              <a:gd name="connsiteX6" fmla="*/ 64293 w 2285731"/>
              <a:gd name="connsiteY6" fmla="*/ 1903629 h 6019801"/>
              <a:gd name="connsiteX7" fmla="*/ 200025 w 2285731"/>
              <a:gd name="connsiteY7" fmla="*/ 1853625 h 6019801"/>
              <a:gd name="connsiteX8" fmla="*/ 1473994 w 2285731"/>
              <a:gd name="connsiteY8" fmla="*/ 1851242 h 6019801"/>
              <a:gd name="connsiteX9" fmla="*/ 1483518 w 2285731"/>
              <a:gd name="connsiteY9" fmla="*/ 2017930 h 6019801"/>
              <a:gd name="connsiteX10" fmla="*/ 328612 w 2285731"/>
              <a:gd name="connsiteY10" fmla="*/ 2029838 h 6019801"/>
              <a:gd name="connsiteX11" fmla="*/ 214313 w 2285731"/>
              <a:gd name="connsiteY11" fmla="*/ 2048884 h 6019801"/>
              <a:gd name="connsiteX12" fmla="*/ 178623 w 2285731"/>
              <a:gd name="connsiteY12" fmla="*/ 2152685 h 6019801"/>
              <a:gd name="connsiteX13" fmla="*/ 169901 w 2285731"/>
              <a:gd name="connsiteY13" fmla="*/ 4853445 h 6019801"/>
              <a:gd name="connsiteX14" fmla="*/ 200534 w 2285731"/>
              <a:gd name="connsiteY14" fmla="*/ 4997036 h 6019801"/>
              <a:gd name="connsiteX15" fmla="*/ 333375 w 2285731"/>
              <a:gd name="connsiteY15" fmla="*/ 5027831 h 6019801"/>
              <a:gd name="connsiteX16" fmla="*/ 802481 w 2285731"/>
              <a:gd name="connsiteY16" fmla="*/ 5027830 h 6019801"/>
              <a:gd name="connsiteX17" fmla="*/ 1012030 w 2285731"/>
              <a:gd name="connsiteY17" fmla="*/ 4894481 h 6019801"/>
              <a:gd name="connsiteX18" fmla="*/ 1940719 w 2285731"/>
              <a:gd name="connsiteY18" fmla="*/ 4894481 h 6019801"/>
              <a:gd name="connsiteX19" fmla="*/ 2138173 w 2285731"/>
              <a:gd name="connsiteY19" fmla="*/ 4696838 h 6019801"/>
              <a:gd name="connsiteX20" fmla="*/ 2141198 w 2285731"/>
              <a:gd name="connsiteY20" fmla="*/ 355251 h 6019801"/>
              <a:gd name="connsiteX21" fmla="*/ 1953771 w 2285731"/>
              <a:gd name="connsiteY21" fmla="*/ 224017 h 6019801"/>
              <a:gd name="connsiteX22" fmla="*/ 1955411 w 2285731"/>
              <a:gd name="connsiteY22" fmla="*/ 0 h 6019801"/>
              <a:gd name="connsiteX23" fmla="*/ 2205036 w 2285731"/>
              <a:gd name="connsiteY23" fmla="*/ 58160 h 6019801"/>
              <a:gd name="connsiteX24" fmla="*/ 2285545 w 2285731"/>
              <a:gd name="connsiteY24" fmla="*/ 179719 h 6019801"/>
              <a:gd name="connsiteX25" fmla="*/ 2281152 w 2285731"/>
              <a:gd name="connsiteY25" fmla="*/ 4886881 h 6019801"/>
              <a:gd name="connsiteX26" fmla="*/ 2078830 w 2285731"/>
              <a:gd name="connsiteY26" fmla="*/ 5027829 h 6019801"/>
              <a:gd name="connsiteX27" fmla="*/ 1869309 w 2285731"/>
              <a:gd name="connsiteY27" fmla="*/ 5161636 h 6019801"/>
              <a:gd name="connsiteX28" fmla="*/ 1869190 w 2285731"/>
              <a:gd name="connsiteY28" fmla="*/ 5327326 h 6019801"/>
              <a:gd name="connsiteX29" fmla="*/ 1868568 w 2285731"/>
              <a:gd name="connsiteY29" fmla="*/ 6019798 h 6019801"/>
              <a:gd name="connsiteX30" fmla="*/ 920259 w 2285731"/>
              <a:gd name="connsiteY30" fmla="*/ 6019801 h 6019801"/>
              <a:gd name="connsiteX31" fmla="*/ 921542 w 2285731"/>
              <a:gd name="connsiteY31" fmla="*/ 5330248 h 6019801"/>
              <a:gd name="connsiteX0" fmla="*/ 921542 w 2285733"/>
              <a:gd name="connsiteY0" fmla="*/ 5279945 h 5969498"/>
              <a:gd name="connsiteX1" fmla="*/ 795336 w 2285733"/>
              <a:gd name="connsiteY1" fmla="*/ 5151358 h 5969498"/>
              <a:gd name="connsiteX2" fmla="*/ 230979 w 2285733"/>
              <a:gd name="connsiteY2" fmla="*/ 5153740 h 5969498"/>
              <a:gd name="connsiteX3" fmla="*/ 57149 w 2285733"/>
              <a:gd name="connsiteY3" fmla="*/ 5072776 h 5969498"/>
              <a:gd name="connsiteX4" fmla="*/ 0 w 2285733"/>
              <a:gd name="connsiteY4" fmla="*/ 4894183 h 5969498"/>
              <a:gd name="connsiteX5" fmla="*/ 4019 w 2285733"/>
              <a:gd name="connsiteY5" fmla="*/ 2015674 h 5969498"/>
              <a:gd name="connsiteX6" fmla="*/ 64293 w 2285733"/>
              <a:gd name="connsiteY6" fmla="*/ 1853326 h 5969498"/>
              <a:gd name="connsiteX7" fmla="*/ 200025 w 2285733"/>
              <a:gd name="connsiteY7" fmla="*/ 1803322 h 5969498"/>
              <a:gd name="connsiteX8" fmla="*/ 1473994 w 2285733"/>
              <a:gd name="connsiteY8" fmla="*/ 1800939 h 5969498"/>
              <a:gd name="connsiteX9" fmla="*/ 1483518 w 2285733"/>
              <a:gd name="connsiteY9" fmla="*/ 1967627 h 5969498"/>
              <a:gd name="connsiteX10" fmla="*/ 328612 w 2285733"/>
              <a:gd name="connsiteY10" fmla="*/ 1979535 h 5969498"/>
              <a:gd name="connsiteX11" fmla="*/ 214313 w 2285733"/>
              <a:gd name="connsiteY11" fmla="*/ 1998581 h 5969498"/>
              <a:gd name="connsiteX12" fmla="*/ 178623 w 2285733"/>
              <a:gd name="connsiteY12" fmla="*/ 2102382 h 5969498"/>
              <a:gd name="connsiteX13" fmla="*/ 169901 w 2285733"/>
              <a:gd name="connsiteY13" fmla="*/ 4803142 h 5969498"/>
              <a:gd name="connsiteX14" fmla="*/ 200534 w 2285733"/>
              <a:gd name="connsiteY14" fmla="*/ 4946733 h 5969498"/>
              <a:gd name="connsiteX15" fmla="*/ 333375 w 2285733"/>
              <a:gd name="connsiteY15" fmla="*/ 4977528 h 5969498"/>
              <a:gd name="connsiteX16" fmla="*/ 802481 w 2285733"/>
              <a:gd name="connsiteY16" fmla="*/ 4977527 h 5969498"/>
              <a:gd name="connsiteX17" fmla="*/ 1012030 w 2285733"/>
              <a:gd name="connsiteY17" fmla="*/ 4844178 h 5969498"/>
              <a:gd name="connsiteX18" fmla="*/ 1940719 w 2285733"/>
              <a:gd name="connsiteY18" fmla="*/ 4844178 h 5969498"/>
              <a:gd name="connsiteX19" fmla="*/ 2138173 w 2285733"/>
              <a:gd name="connsiteY19" fmla="*/ 4646535 h 5969498"/>
              <a:gd name="connsiteX20" fmla="*/ 2141198 w 2285733"/>
              <a:gd name="connsiteY20" fmla="*/ 304948 h 5969498"/>
              <a:gd name="connsiteX21" fmla="*/ 1953771 w 2285733"/>
              <a:gd name="connsiteY21" fmla="*/ 173714 h 5969498"/>
              <a:gd name="connsiteX22" fmla="*/ 1953877 w 2285733"/>
              <a:gd name="connsiteY22" fmla="*/ 8577 h 5969498"/>
              <a:gd name="connsiteX23" fmla="*/ 2205036 w 2285733"/>
              <a:gd name="connsiteY23" fmla="*/ 7857 h 5969498"/>
              <a:gd name="connsiteX24" fmla="*/ 2285545 w 2285733"/>
              <a:gd name="connsiteY24" fmla="*/ 129416 h 5969498"/>
              <a:gd name="connsiteX25" fmla="*/ 2281152 w 2285733"/>
              <a:gd name="connsiteY25" fmla="*/ 4836578 h 5969498"/>
              <a:gd name="connsiteX26" fmla="*/ 2078830 w 2285733"/>
              <a:gd name="connsiteY26" fmla="*/ 4977526 h 5969498"/>
              <a:gd name="connsiteX27" fmla="*/ 1869309 w 2285733"/>
              <a:gd name="connsiteY27" fmla="*/ 5111333 h 5969498"/>
              <a:gd name="connsiteX28" fmla="*/ 1869190 w 2285733"/>
              <a:gd name="connsiteY28" fmla="*/ 5277023 h 5969498"/>
              <a:gd name="connsiteX29" fmla="*/ 1868568 w 2285733"/>
              <a:gd name="connsiteY29" fmla="*/ 5969495 h 5969498"/>
              <a:gd name="connsiteX30" fmla="*/ 920259 w 2285733"/>
              <a:gd name="connsiteY30" fmla="*/ 5969498 h 5969498"/>
              <a:gd name="connsiteX31" fmla="*/ 921542 w 2285733"/>
              <a:gd name="connsiteY31" fmla="*/ 5279945 h 5969498"/>
              <a:gd name="connsiteX0" fmla="*/ 921542 w 2285716"/>
              <a:gd name="connsiteY0" fmla="*/ 5271368 h 5960921"/>
              <a:gd name="connsiteX1" fmla="*/ 795336 w 2285716"/>
              <a:gd name="connsiteY1" fmla="*/ 5142781 h 5960921"/>
              <a:gd name="connsiteX2" fmla="*/ 230979 w 2285716"/>
              <a:gd name="connsiteY2" fmla="*/ 5145163 h 5960921"/>
              <a:gd name="connsiteX3" fmla="*/ 57149 w 2285716"/>
              <a:gd name="connsiteY3" fmla="*/ 5064199 h 5960921"/>
              <a:gd name="connsiteX4" fmla="*/ 0 w 2285716"/>
              <a:gd name="connsiteY4" fmla="*/ 4885606 h 5960921"/>
              <a:gd name="connsiteX5" fmla="*/ 4019 w 2285716"/>
              <a:gd name="connsiteY5" fmla="*/ 2007097 h 5960921"/>
              <a:gd name="connsiteX6" fmla="*/ 64293 w 2285716"/>
              <a:gd name="connsiteY6" fmla="*/ 1844749 h 5960921"/>
              <a:gd name="connsiteX7" fmla="*/ 200025 w 2285716"/>
              <a:gd name="connsiteY7" fmla="*/ 1794745 h 5960921"/>
              <a:gd name="connsiteX8" fmla="*/ 1473994 w 2285716"/>
              <a:gd name="connsiteY8" fmla="*/ 1792362 h 5960921"/>
              <a:gd name="connsiteX9" fmla="*/ 1483518 w 2285716"/>
              <a:gd name="connsiteY9" fmla="*/ 1959050 h 5960921"/>
              <a:gd name="connsiteX10" fmla="*/ 328612 w 2285716"/>
              <a:gd name="connsiteY10" fmla="*/ 1970958 h 5960921"/>
              <a:gd name="connsiteX11" fmla="*/ 214313 w 2285716"/>
              <a:gd name="connsiteY11" fmla="*/ 1990004 h 5960921"/>
              <a:gd name="connsiteX12" fmla="*/ 178623 w 2285716"/>
              <a:gd name="connsiteY12" fmla="*/ 2093805 h 5960921"/>
              <a:gd name="connsiteX13" fmla="*/ 169901 w 2285716"/>
              <a:gd name="connsiteY13" fmla="*/ 4794565 h 5960921"/>
              <a:gd name="connsiteX14" fmla="*/ 200534 w 2285716"/>
              <a:gd name="connsiteY14" fmla="*/ 4938156 h 5960921"/>
              <a:gd name="connsiteX15" fmla="*/ 333375 w 2285716"/>
              <a:gd name="connsiteY15" fmla="*/ 4968951 h 5960921"/>
              <a:gd name="connsiteX16" fmla="*/ 802481 w 2285716"/>
              <a:gd name="connsiteY16" fmla="*/ 4968950 h 5960921"/>
              <a:gd name="connsiteX17" fmla="*/ 1012030 w 2285716"/>
              <a:gd name="connsiteY17" fmla="*/ 4835601 h 5960921"/>
              <a:gd name="connsiteX18" fmla="*/ 1940719 w 2285716"/>
              <a:gd name="connsiteY18" fmla="*/ 4835601 h 5960921"/>
              <a:gd name="connsiteX19" fmla="*/ 2138173 w 2285716"/>
              <a:gd name="connsiteY19" fmla="*/ 4637958 h 5960921"/>
              <a:gd name="connsiteX20" fmla="*/ 2141198 w 2285716"/>
              <a:gd name="connsiteY20" fmla="*/ 296371 h 5960921"/>
              <a:gd name="connsiteX21" fmla="*/ 1953771 w 2285716"/>
              <a:gd name="connsiteY21" fmla="*/ 165137 h 5960921"/>
              <a:gd name="connsiteX22" fmla="*/ 1953877 w 2285716"/>
              <a:gd name="connsiteY22" fmla="*/ 0 h 5960921"/>
              <a:gd name="connsiteX23" fmla="*/ 2201967 w 2285716"/>
              <a:gd name="connsiteY23" fmla="*/ 26881 h 5960921"/>
              <a:gd name="connsiteX24" fmla="*/ 2285545 w 2285716"/>
              <a:gd name="connsiteY24" fmla="*/ 120839 h 5960921"/>
              <a:gd name="connsiteX25" fmla="*/ 2281152 w 2285716"/>
              <a:gd name="connsiteY25" fmla="*/ 4828001 h 5960921"/>
              <a:gd name="connsiteX26" fmla="*/ 2078830 w 2285716"/>
              <a:gd name="connsiteY26" fmla="*/ 4968949 h 5960921"/>
              <a:gd name="connsiteX27" fmla="*/ 1869309 w 2285716"/>
              <a:gd name="connsiteY27" fmla="*/ 5102756 h 5960921"/>
              <a:gd name="connsiteX28" fmla="*/ 1869190 w 2285716"/>
              <a:gd name="connsiteY28" fmla="*/ 5268446 h 5960921"/>
              <a:gd name="connsiteX29" fmla="*/ 1868568 w 2285716"/>
              <a:gd name="connsiteY29" fmla="*/ 5960918 h 5960921"/>
              <a:gd name="connsiteX30" fmla="*/ 920259 w 2285716"/>
              <a:gd name="connsiteY30" fmla="*/ 5960921 h 5960921"/>
              <a:gd name="connsiteX31" fmla="*/ 921542 w 2285716"/>
              <a:gd name="connsiteY31" fmla="*/ 5271368 h 5960921"/>
              <a:gd name="connsiteX0" fmla="*/ 921542 w 2284189"/>
              <a:gd name="connsiteY0" fmla="*/ 5271368 h 5960921"/>
              <a:gd name="connsiteX1" fmla="*/ 795336 w 2284189"/>
              <a:gd name="connsiteY1" fmla="*/ 5142781 h 5960921"/>
              <a:gd name="connsiteX2" fmla="*/ 230979 w 2284189"/>
              <a:gd name="connsiteY2" fmla="*/ 5145163 h 5960921"/>
              <a:gd name="connsiteX3" fmla="*/ 57149 w 2284189"/>
              <a:gd name="connsiteY3" fmla="*/ 5064199 h 5960921"/>
              <a:gd name="connsiteX4" fmla="*/ 0 w 2284189"/>
              <a:gd name="connsiteY4" fmla="*/ 4885606 h 5960921"/>
              <a:gd name="connsiteX5" fmla="*/ 4019 w 2284189"/>
              <a:gd name="connsiteY5" fmla="*/ 2007097 h 5960921"/>
              <a:gd name="connsiteX6" fmla="*/ 64293 w 2284189"/>
              <a:gd name="connsiteY6" fmla="*/ 1844749 h 5960921"/>
              <a:gd name="connsiteX7" fmla="*/ 200025 w 2284189"/>
              <a:gd name="connsiteY7" fmla="*/ 1794745 h 5960921"/>
              <a:gd name="connsiteX8" fmla="*/ 1473994 w 2284189"/>
              <a:gd name="connsiteY8" fmla="*/ 1792362 h 5960921"/>
              <a:gd name="connsiteX9" fmla="*/ 1483518 w 2284189"/>
              <a:gd name="connsiteY9" fmla="*/ 1959050 h 5960921"/>
              <a:gd name="connsiteX10" fmla="*/ 328612 w 2284189"/>
              <a:gd name="connsiteY10" fmla="*/ 1970958 h 5960921"/>
              <a:gd name="connsiteX11" fmla="*/ 214313 w 2284189"/>
              <a:gd name="connsiteY11" fmla="*/ 1990004 h 5960921"/>
              <a:gd name="connsiteX12" fmla="*/ 178623 w 2284189"/>
              <a:gd name="connsiteY12" fmla="*/ 2093805 h 5960921"/>
              <a:gd name="connsiteX13" fmla="*/ 169901 w 2284189"/>
              <a:gd name="connsiteY13" fmla="*/ 4794565 h 5960921"/>
              <a:gd name="connsiteX14" fmla="*/ 200534 w 2284189"/>
              <a:gd name="connsiteY14" fmla="*/ 4938156 h 5960921"/>
              <a:gd name="connsiteX15" fmla="*/ 333375 w 2284189"/>
              <a:gd name="connsiteY15" fmla="*/ 4968951 h 5960921"/>
              <a:gd name="connsiteX16" fmla="*/ 802481 w 2284189"/>
              <a:gd name="connsiteY16" fmla="*/ 4968950 h 5960921"/>
              <a:gd name="connsiteX17" fmla="*/ 1012030 w 2284189"/>
              <a:gd name="connsiteY17" fmla="*/ 4835601 h 5960921"/>
              <a:gd name="connsiteX18" fmla="*/ 1940719 w 2284189"/>
              <a:gd name="connsiteY18" fmla="*/ 4835601 h 5960921"/>
              <a:gd name="connsiteX19" fmla="*/ 2138173 w 2284189"/>
              <a:gd name="connsiteY19" fmla="*/ 4637958 h 5960921"/>
              <a:gd name="connsiteX20" fmla="*/ 2141198 w 2284189"/>
              <a:gd name="connsiteY20" fmla="*/ 296371 h 5960921"/>
              <a:gd name="connsiteX21" fmla="*/ 1953771 w 2284189"/>
              <a:gd name="connsiteY21" fmla="*/ 165137 h 5960921"/>
              <a:gd name="connsiteX22" fmla="*/ 1953877 w 2284189"/>
              <a:gd name="connsiteY22" fmla="*/ 0 h 5960921"/>
              <a:gd name="connsiteX23" fmla="*/ 2201967 w 2284189"/>
              <a:gd name="connsiteY23" fmla="*/ 26881 h 5960921"/>
              <a:gd name="connsiteX24" fmla="*/ 2284011 w 2284189"/>
              <a:gd name="connsiteY24" fmla="*/ 187079 h 5960921"/>
              <a:gd name="connsiteX25" fmla="*/ 2281152 w 2284189"/>
              <a:gd name="connsiteY25" fmla="*/ 4828001 h 5960921"/>
              <a:gd name="connsiteX26" fmla="*/ 2078830 w 2284189"/>
              <a:gd name="connsiteY26" fmla="*/ 4968949 h 5960921"/>
              <a:gd name="connsiteX27" fmla="*/ 1869309 w 2284189"/>
              <a:gd name="connsiteY27" fmla="*/ 5102756 h 5960921"/>
              <a:gd name="connsiteX28" fmla="*/ 1869190 w 2284189"/>
              <a:gd name="connsiteY28" fmla="*/ 5268446 h 5960921"/>
              <a:gd name="connsiteX29" fmla="*/ 1868568 w 2284189"/>
              <a:gd name="connsiteY29" fmla="*/ 5960918 h 5960921"/>
              <a:gd name="connsiteX30" fmla="*/ 920259 w 2284189"/>
              <a:gd name="connsiteY30" fmla="*/ 5960921 h 5960921"/>
              <a:gd name="connsiteX31" fmla="*/ 921542 w 2284189"/>
              <a:gd name="connsiteY31" fmla="*/ 5271368 h 5960921"/>
              <a:gd name="connsiteX0" fmla="*/ 921542 w 2284189"/>
              <a:gd name="connsiteY0" fmla="*/ 5271368 h 5960921"/>
              <a:gd name="connsiteX1" fmla="*/ 795336 w 2284189"/>
              <a:gd name="connsiteY1" fmla="*/ 5142781 h 5960921"/>
              <a:gd name="connsiteX2" fmla="*/ 230979 w 2284189"/>
              <a:gd name="connsiteY2" fmla="*/ 5145163 h 5960921"/>
              <a:gd name="connsiteX3" fmla="*/ 57149 w 2284189"/>
              <a:gd name="connsiteY3" fmla="*/ 5064199 h 5960921"/>
              <a:gd name="connsiteX4" fmla="*/ 0 w 2284189"/>
              <a:gd name="connsiteY4" fmla="*/ 4885606 h 5960921"/>
              <a:gd name="connsiteX5" fmla="*/ 4019 w 2284189"/>
              <a:gd name="connsiteY5" fmla="*/ 2007097 h 5960921"/>
              <a:gd name="connsiteX6" fmla="*/ 64293 w 2284189"/>
              <a:gd name="connsiteY6" fmla="*/ 1844749 h 5960921"/>
              <a:gd name="connsiteX7" fmla="*/ 200025 w 2284189"/>
              <a:gd name="connsiteY7" fmla="*/ 1794745 h 5960921"/>
              <a:gd name="connsiteX8" fmla="*/ 1473994 w 2284189"/>
              <a:gd name="connsiteY8" fmla="*/ 1792362 h 5960921"/>
              <a:gd name="connsiteX9" fmla="*/ 1483518 w 2284189"/>
              <a:gd name="connsiteY9" fmla="*/ 1959050 h 5960921"/>
              <a:gd name="connsiteX10" fmla="*/ 328612 w 2284189"/>
              <a:gd name="connsiteY10" fmla="*/ 1970958 h 5960921"/>
              <a:gd name="connsiteX11" fmla="*/ 214313 w 2284189"/>
              <a:gd name="connsiteY11" fmla="*/ 1990004 h 5960921"/>
              <a:gd name="connsiteX12" fmla="*/ 178623 w 2284189"/>
              <a:gd name="connsiteY12" fmla="*/ 2093805 h 5960921"/>
              <a:gd name="connsiteX13" fmla="*/ 169901 w 2284189"/>
              <a:gd name="connsiteY13" fmla="*/ 4794565 h 5960921"/>
              <a:gd name="connsiteX14" fmla="*/ 200534 w 2284189"/>
              <a:gd name="connsiteY14" fmla="*/ 4938156 h 5960921"/>
              <a:gd name="connsiteX15" fmla="*/ 333375 w 2284189"/>
              <a:gd name="connsiteY15" fmla="*/ 4968951 h 5960921"/>
              <a:gd name="connsiteX16" fmla="*/ 802481 w 2284189"/>
              <a:gd name="connsiteY16" fmla="*/ 4968950 h 5960921"/>
              <a:gd name="connsiteX17" fmla="*/ 1012030 w 2284189"/>
              <a:gd name="connsiteY17" fmla="*/ 4835601 h 5960921"/>
              <a:gd name="connsiteX18" fmla="*/ 1940719 w 2284189"/>
              <a:gd name="connsiteY18" fmla="*/ 4835601 h 5960921"/>
              <a:gd name="connsiteX19" fmla="*/ 2138173 w 2284189"/>
              <a:gd name="connsiteY19" fmla="*/ 4637958 h 5960921"/>
              <a:gd name="connsiteX20" fmla="*/ 2141198 w 2284189"/>
              <a:gd name="connsiteY20" fmla="*/ 296371 h 5960921"/>
              <a:gd name="connsiteX21" fmla="*/ 1953771 w 2284189"/>
              <a:gd name="connsiteY21" fmla="*/ 165137 h 5960921"/>
              <a:gd name="connsiteX22" fmla="*/ 1953877 w 2284189"/>
              <a:gd name="connsiteY22" fmla="*/ 0 h 5960921"/>
              <a:gd name="connsiteX23" fmla="*/ 2201967 w 2284189"/>
              <a:gd name="connsiteY23" fmla="*/ 26881 h 5960921"/>
              <a:gd name="connsiteX24" fmla="*/ 2284011 w 2284189"/>
              <a:gd name="connsiteY24" fmla="*/ 187079 h 5960921"/>
              <a:gd name="connsiteX25" fmla="*/ 2281152 w 2284189"/>
              <a:gd name="connsiteY25" fmla="*/ 4828001 h 5960921"/>
              <a:gd name="connsiteX26" fmla="*/ 2078830 w 2284189"/>
              <a:gd name="connsiteY26" fmla="*/ 4968949 h 5960921"/>
              <a:gd name="connsiteX27" fmla="*/ 1869309 w 2284189"/>
              <a:gd name="connsiteY27" fmla="*/ 5102756 h 5960921"/>
              <a:gd name="connsiteX28" fmla="*/ 1869190 w 2284189"/>
              <a:gd name="connsiteY28" fmla="*/ 5268446 h 5960921"/>
              <a:gd name="connsiteX29" fmla="*/ 1868568 w 2284189"/>
              <a:gd name="connsiteY29" fmla="*/ 5960918 h 5960921"/>
              <a:gd name="connsiteX30" fmla="*/ 920259 w 2284189"/>
              <a:gd name="connsiteY30" fmla="*/ 5960921 h 5960921"/>
              <a:gd name="connsiteX31" fmla="*/ 921542 w 2284189"/>
              <a:gd name="connsiteY31" fmla="*/ 5271368 h 5960921"/>
              <a:gd name="connsiteX0" fmla="*/ 921542 w 2284189"/>
              <a:gd name="connsiteY0" fmla="*/ 5273428 h 5962981"/>
              <a:gd name="connsiteX1" fmla="*/ 795336 w 2284189"/>
              <a:gd name="connsiteY1" fmla="*/ 5144841 h 5962981"/>
              <a:gd name="connsiteX2" fmla="*/ 230979 w 2284189"/>
              <a:gd name="connsiteY2" fmla="*/ 5147223 h 5962981"/>
              <a:gd name="connsiteX3" fmla="*/ 57149 w 2284189"/>
              <a:gd name="connsiteY3" fmla="*/ 5066259 h 5962981"/>
              <a:gd name="connsiteX4" fmla="*/ 0 w 2284189"/>
              <a:gd name="connsiteY4" fmla="*/ 4887666 h 5962981"/>
              <a:gd name="connsiteX5" fmla="*/ 4019 w 2284189"/>
              <a:gd name="connsiteY5" fmla="*/ 2009157 h 5962981"/>
              <a:gd name="connsiteX6" fmla="*/ 64293 w 2284189"/>
              <a:gd name="connsiteY6" fmla="*/ 1846809 h 5962981"/>
              <a:gd name="connsiteX7" fmla="*/ 200025 w 2284189"/>
              <a:gd name="connsiteY7" fmla="*/ 1796805 h 5962981"/>
              <a:gd name="connsiteX8" fmla="*/ 1473994 w 2284189"/>
              <a:gd name="connsiteY8" fmla="*/ 1794422 h 5962981"/>
              <a:gd name="connsiteX9" fmla="*/ 1483518 w 2284189"/>
              <a:gd name="connsiteY9" fmla="*/ 1961110 h 5962981"/>
              <a:gd name="connsiteX10" fmla="*/ 328612 w 2284189"/>
              <a:gd name="connsiteY10" fmla="*/ 1973018 h 5962981"/>
              <a:gd name="connsiteX11" fmla="*/ 214313 w 2284189"/>
              <a:gd name="connsiteY11" fmla="*/ 1992064 h 5962981"/>
              <a:gd name="connsiteX12" fmla="*/ 178623 w 2284189"/>
              <a:gd name="connsiteY12" fmla="*/ 2095865 h 5962981"/>
              <a:gd name="connsiteX13" fmla="*/ 169901 w 2284189"/>
              <a:gd name="connsiteY13" fmla="*/ 4796625 h 5962981"/>
              <a:gd name="connsiteX14" fmla="*/ 200534 w 2284189"/>
              <a:gd name="connsiteY14" fmla="*/ 4940216 h 5962981"/>
              <a:gd name="connsiteX15" fmla="*/ 333375 w 2284189"/>
              <a:gd name="connsiteY15" fmla="*/ 4971011 h 5962981"/>
              <a:gd name="connsiteX16" fmla="*/ 802481 w 2284189"/>
              <a:gd name="connsiteY16" fmla="*/ 4971010 h 5962981"/>
              <a:gd name="connsiteX17" fmla="*/ 1012030 w 2284189"/>
              <a:gd name="connsiteY17" fmla="*/ 4837661 h 5962981"/>
              <a:gd name="connsiteX18" fmla="*/ 1940719 w 2284189"/>
              <a:gd name="connsiteY18" fmla="*/ 4837661 h 5962981"/>
              <a:gd name="connsiteX19" fmla="*/ 2138173 w 2284189"/>
              <a:gd name="connsiteY19" fmla="*/ 4640018 h 5962981"/>
              <a:gd name="connsiteX20" fmla="*/ 2141198 w 2284189"/>
              <a:gd name="connsiteY20" fmla="*/ 298431 h 5962981"/>
              <a:gd name="connsiteX21" fmla="*/ 1953771 w 2284189"/>
              <a:gd name="connsiteY21" fmla="*/ 167197 h 5962981"/>
              <a:gd name="connsiteX22" fmla="*/ 1953877 w 2284189"/>
              <a:gd name="connsiteY22" fmla="*/ 2060 h 5962981"/>
              <a:gd name="connsiteX23" fmla="*/ 2201967 w 2284189"/>
              <a:gd name="connsiteY23" fmla="*/ 28941 h 5962981"/>
              <a:gd name="connsiteX24" fmla="*/ 2284011 w 2284189"/>
              <a:gd name="connsiteY24" fmla="*/ 189139 h 5962981"/>
              <a:gd name="connsiteX25" fmla="*/ 2281152 w 2284189"/>
              <a:gd name="connsiteY25" fmla="*/ 4830061 h 5962981"/>
              <a:gd name="connsiteX26" fmla="*/ 2078830 w 2284189"/>
              <a:gd name="connsiteY26" fmla="*/ 4971009 h 5962981"/>
              <a:gd name="connsiteX27" fmla="*/ 1869309 w 2284189"/>
              <a:gd name="connsiteY27" fmla="*/ 5104816 h 5962981"/>
              <a:gd name="connsiteX28" fmla="*/ 1869190 w 2284189"/>
              <a:gd name="connsiteY28" fmla="*/ 5270506 h 5962981"/>
              <a:gd name="connsiteX29" fmla="*/ 1868568 w 2284189"/>
              <a:gd name="connsiteY29" fmla="*/ 5962978 h 5962981"/>
              <a:gd name="connsiteX30" fmla="*/ 920259 w 2284189"/>
              <a:gd name="connsiteY30" fmla="*/ 5962981 h 5962981"/>
              <a:gd name="connsiteX31" fmla="*/ 921542 w 2284189"/>
              <a:gd name="connsiteY31" fmla="*/ 5273428 h 59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84189" h="5962981">
                <a:moveTo>
                  <a:pt x="921542" y="5273428"/>
                </a:moveTo>
                <a:lnTo>
                  <a:pt x="795336" y="5144841"/>
                </a:lnTo>
                <a:cubicBezTo>
                  <a:pt x="607217" y="5145635"/>
                  <a:pt x="790573" y="5146429"/>
                  <a:pt x="230979" y="5147223"/>
                </a:cubicBezTo>
                <a:cubicBezTo>
                  <a:pt x="107948" y="5134126"/>
                  <a:pt x="112313" y="5116663"/>
                  <a:pt x="57149" y="5066259"/>
                </a:cubicBezTo>
                <a:cubicBezTo>
                  <a:pt x="18653" y="5003949"/>
                  <a:pt x="5159" y="4991250"/>
                  <a:pt x="0" y="4887666"/>
                </a:cubicBezTo>
                <a:cubicBezTo>
                  <a:pt x="1340" y="3928163"/>
                  <a:pt x="2679" y="2968660"/>
                  <a:pt x="4019" y="2009157"/>
                </a:cubicBezTo>
                <a:cubicBezTo>
                  <a:pt x="7987" y="1923432"/>
                  <a:pt x="28178" y="1899990"/>
                  <a:pt x="64293" y="1846809"/>
                </a:cubicBezTo>
                <a:cubicBezTo>
                  <a:pt x="124221" y="1810297"/>
                  <a:pt x="130174" y="1803949"/>
                  <a:pt x="200025" y="1796805"/>
                </a:cubicBezTo>
                <a:lnTo>
                  <a:pt x="1473994" y="1794422"/>
                </a:lnTo>
                <a:cubicBezTo>
                  <a:pt x="1523205" y="1812283"/>
                  <a:pt x="1529556" y="1919834"/>
                  <a:pt x="1483518" y="1961110"/>
                </a:cubicBezTo>
                <a:lnTo>
                  <a:pt x="328612" y="1973018"/>
                </a:lnTo>
                <a:cubicBezTo>
                  <a:pt x="280589" y="1973017"/>
                  <a:pt x="228997" y="1967458"/>
                  <a:pt x="214313" y="1992064"/>
                </a:cubicBezTo>
                <a:cubicBezTo>
                  <a:pt x="178198" y="2026196"/>
                  <a:pt x="179417" y="2060939"/>
                  <a:pt x="178623" y="2095865"/>
                </a:cubicBezTo>
                <a:cubicBezTo>
                  <a:pt x="175716" y="2996118"/>
                  <a:pt x="172808" y="3896372"/>
                  <a:pt x="169901" y="4796625"/>
                </a:cubicBezTo>
                <a:cubicBezTo>
                  <a:pt x="174267" y="4871254"/>
                  <a:pt x="161849" y="4908311"/>
                  <a:pt x="200534" y="4940216"/>
                </a:cubicBezTo>
                <a:cubicBezTo>
                  <a:pt x="239219" y="4972121"/>
                  <a:pt x="236950" y="4970369"/>
                  <a:pt x="333375" y="4971011"/>
                </a:cubicBezTo>
                <a:lnTo>
                  <a:pt x="802481" y="4971010"/>
                </a:lnTo>
                <a:lnTo>
                  <a:pt x="1012030" y="4837661"/>
                </a:lnTo>
                <a:lnTo>
                  <a:pt x="1940719" y="4837661"/>
                </a:lnTo>
                <a:cubicBezTo>
                  <a:pt x="2068910" y="4830914"/>
                  <a:pt x="2136189" y="4749953"/>
                  <a:pt x="2138173" y="4640018"/>
                </a:cubicBezTo>
                <a:cubicBezTo>
                  <a:pt x="2139181" y="3192822"/>
                  <a:pt x="2140190" y="1745627"/>
                  <a:pt x="2141198" y="298431"/>
                </a:cubicBezTo>
                <a:cubicBezTo>
                  <a:pt x="2136436" y="162303"/>
                  <a:pt x="2063099" y="184557"/>
                  <a:pt x="1953771" y="167197"/>
                </a:cubicBezTo>
                <a:cubicBezTo>
                  <a:pt x="1953806" y="112151"/>
                  <a:pt x="1953842" y="57106"/>
                  <a:pt x="1953877" y="2060"/>
                </a:cubicBezTo>
                <a:cubicBezTo>
                  <a:pt x="2024389" y="6690"/>
                  <a:pt x="2146945" y="-16959"/>
                  <a:pt x="2201967" y="28941"/>
                </a:cubicBezTo>
                <a:cubicBezTo>
                  <a:pt x="2256989" y="74841"/>
                  <a:pt x="2286789" y="125241"/>
                  <a:pt x="2284011" y="189139"/>
                </a:cubicBezTo>
                <a:cubicBezTo>
                  <a:pt x="2277813" y="1759139"/>
                  <a:pt x="2287350" y="3260061"/>
                  <a:pt x="2281152" y="4830061"/>
                </a:cubicBezTo>
                <a:cubicBezTo>
                  <a:pt x="2251462" y="4974107"/>
                  <a:pt x="2133534" y="4970802"/>
                  <a:pt x="2078830" y="4971009"/>
                </a:cubicBezTo>
                <a:cubicBezTo>
                  <a:pt x="1935041" y="4984344"/>
                  <a:pt x="1883411" y="4999071"/>
                  <a:pt x="1869309" y="5104816"/>
                </a:cubicBezTo>
                <a:cubicBezTo>
                  <a:pt x="1869269" y="5160046"/>
                  <a:pt x="1869230" y="5215276"/>
                  <a:pt x="1869190" y="5270506"/>
                </a:cubicBezTo>
                <a:cubicBezTo>
                  <a:pt x="1868983" y="5501330"/>
                  <a:pt x="1868775" y="5732154"/>
                  <a:pt x="1868568" y="5962978"/>
                </a:cubicBezTo>
                <a:lnTo>
                  <a:pt x="920259" y="5962981"/>
                </a:lnTo>
                <a:cubicBezTo>
                  <a:pt x="920687" y="5733130"/>
                  <a:pt x="921114" y="5503279"/>
                  <a:pt x="921542" y="5273428"/>
                </a:cubicBezTo>
                <a:close/>
              </a:path>
            </a:pathLst>
          </a:custGeom>
          <a:solidFill>
            <a:srgbClr val="C05046"/>
          </a:solidFill>
          <a:ln w="31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CCE71407-5CB8-4999-9CE6-2DC6B78DF500}"/>
              </a:ext>
            </a:extLst>
          </p:cNvPr>
          <p:cNvSpPr/>
          <p:nvPr/>
        </p:nvSpPr>
        <p:spPr>
          <a:xfrm>
            <a:off x="1250951" y="3564105"/>
            <a:ext cx="1441450" cy="15751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2A8AFD8-90C7-4D69-86FA-058B1D1856C6}"/>
              </a:ext>
            </a:extLst>
          </p:cNvPr>
          <p:cNvCxnSpPr>
            <a:cxnSpLocks/>
          </p:cNvCxnSpPr>
          <p:nvPr/>
        </p:nvCxnSpPr>
        <p:spPr>
          <a:xfrm>
            <a:off x="720712" y="3304606"/>
            <a:ext cx="1114438" cy="0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91007A9-0C0A-4890-8988-F7CF2C7467FA}"/>
              </a:ext>
            </a:extLst>
          </p:cNvPr>
          <p:cNvCxnSpPr>
            <a:cxnSpLocks/>
          </p:cNvCxnSpPr>
          <p:nvPr/>
        </p:nvCxnSpPr>
        <p:spPr>
          <a:xfrm rot="5400000">
            <a:off x="-130834" y="5695414"/>
            <a:ext cx="1112295" cy="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D9AD429-2C06-40F0-85EE-A0EE7AB31D67}"/>
              </a:ext>
            </a:extLst>
          </p:cNvPr>
          <p:cNvCxnSpPr>
            <a:cxnSpLocks/>
          </p:cNvCxnSpPr>
          <p:nvPr/>
        </p:nvCxnSpPr>
        <p:spPr>
          <a:xfrm rot="5400000">
            <a:off x="-138584" y="4158350"/>
            <a:ext cx="1114438" cy="0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2857854-B0C3-47C3-A0E7-33AC7FCE89E3}"/>
              </a:ext>
            </a:extLst>
          </p:cNvPr>
          <p:cNvCxnSpPr>
            <a:cxnSpLocks/>
          </p:cNvCxnSpPr>
          <p:nvPr/>
        </p:nvCxnSpPr>
        <p:spPr>
          <a:xfrm>
            <a:off x="2416232" y="5757335"/>
            <a:ext cx="0" cy="48217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5813CA6-1508-474E-AD2D-9E01575D1938}"/>
              </a:ext>
            </a:extLst>
          </p:cNvPr>
          <p:cNvCxnSpPr>
            <a:cxnSpLocks/>
          </p:cNvCxnSpPr>
          <p:nvPr/>
        </p:nvCxnSpPr>
        <p:spPr>
          <a:xfrm>
            <a:off x="2409553" y="4943543"/>
            <a:ext cx="0" cy="505815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765EDD54-0D53-4ACF-87B5-2ED7BC26F7F8}"/>
              </a:ext>
            </a:extLst>
          </p:cNvPr>
          <p:cNvSpPr txBox="1"/>
          <p:nvPr/>
        </p:nvSpPr>
        <p:spPr>
          <a:xfrm>
            <a:off x="2235426" y="5418805"/>
            <a:ext cx="36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08C8F55B-DEA5-4861-8206-0995E4F68A79}"/>
              </a:ext>
            </a:extLst>
          </p:cNvPr>
          <p:cNvCxnSpPr>
            <a:cxnSpLocks/>
          </p:cNvCxnSpPr>
          <p:nvPr/>
        </p:nvCxnSpPr>
        <p:spPr>
          <a:xfrm>
            <a:off x="6787532" y="5503718"/>
            <a:ext cx="0" cy="243032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A0F6817C-540C-4E1E-B7A5-3CFAD5AF8203}"/>
              </a:ext>
            </a:extLst>
          </p:cNvPr>
          <p:cNvCxnSpPr>
            <a:cxnSpLocks/>
          </p:cNvCxnSpPr>
          <p:nvPr/>
        </p:nvCxnSpPr>
        <p:spPr>
          <a:xfrm rot="16200000">
            <a:off x="6787532" y="5370312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408EAF1A-DA7F-43FC-93B4-CAE40910F97F}"/>
              </a:ext>
            </a:extLst>
          </p:cNvPr>
          <p:cNvCxnSpPr>
            <a:cxnSpLocks/>
          </p:cNvCxnSpPr>
          <p:nvPr/>
        </p:nvCxnSpPr>
        <p:spPr>
          <a:xfrm flipV="1">
            <a:off x="6787532" y="5997575"/>
            <a:ext cx="0" cy="240870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C527B624-381A-4720-92C7-521BD1ECE245}"/>
              </a:ext>
            </a:extLst>
          </p:cNvPr>
          <p:cNvCxnSpPr>
            <a:cxnSpLocks/>
          </p:cNvCxnSpPr>
          <p:nvPr/>
        </p:nvCxnSpPr>
        <p:spPr>
          <a:xfrm rot="16200000">
            <a:off x="6787532" y="6176107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9987F9FC-6689-42F4-B05D-952CFA50EB8F}"/>
              </a:ext>
            </a:extLst>
          </p:cNvPr>
          <p:cNvSpPr txBox="1"/>
          <p:nvPr/>
        </p:nvSpPr>
        <p:spPr>
          <a:xfrm>
            <a:off x="6611794" y="5695414"/>
            <a:ext cx="36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A346AFC2-2AE3-4DFF-839C-7116B5AD9060}"/>
              </a:ext>
            </a:extLst>
          </p:cNvPr>
          <p:cNvCxnSpPr>
            <a:cxnSpLocks/>
          </p:cNvCxnSpPr>
          <p:nvPr/>
        </p:nvCxnSpPr>
        <p:spPr>
          <a:xfrm>
            <a:off x="2292464" y="4927627"/>
            <a:ext cx="20308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4186A1CE-4506-46A5-9A0A-5FF9403B76C0}"/>
              </a:ext>
            </a:extLst>
          </p:cNvPr>
          <p:cNvCxnSpPr>
            <a:cxnSpLocks/>
          </p:cNvCxnSpPr>
          <p:nvPr/>
        </p:nvCxnSpPr>
        <p:spPr>
          <a:xfrm rot="16200000">
            <a:off x="1626210" y="196090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049798E-3BBE-4340-8672-33F5A615DC31}"/>
              </a:ext>
            </a:extLst>
          </p:cNvPr>
          <p:cNvCxnSpPr>
            <a:cxnSpLocks/>
          </p:cNvCxnSpPr>
          <p:nvPr/>
        </p:nvCxnSpPr>
        <p:spPr>
          <a:xfrm>
            <a:off x="1626210" y="325037"/>
            <a:ext cx="0" cy="290913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5C474785-7185-4E02-A7C9-A74243825AC9}"/>
              </a:ext>
            </a:extLst>
          </p:cNvPr>
          <p:cNvCxnSpPr>
            <a:cxnSpLocks/>
          </p:cNvCxnSpPr>
          <p:nvPr/>
        </p:nvCxnSpPr>
        <p:spPr>
          <a:xfrm flipV="1">
            <a:off x="1626210" y="909237"/>
            <a:ext cx="0" cy="290913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87F5F99A-8F67-4D14-972C-EC70C521272D}"/>
              </a:ext>
            </a:extLst>
          </p:cNvPr>
          <p:cNvSpPr txBox="1"/>
          <p:nvPr/>
        </p:nvSpPr>
        <p:spPr>
          <a:xfrm>
            <a:off x="1437514" y="591027"/>
            <a:ext cx="41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8BF4FC40-36C7-444D-8879-B5A200728966}"/>
              </a:ext>
            </a:extLst>
          </p:cNvPr>
          <p:cNvCxnSpPr>
            <a:cxnSpLocks/>
          </p:cNvCxnSpPr>
          <p:nvPr/>
        </p:nvCxnSpPr>
        <p:spPr>
          <a:xfrm>
            <a:off x="3570241" y="691991"/>
            <a:ext cx="1141459" cy="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CDB370F2-1C26-4CEF-B3A1-1A3363209FFD}"/>
              </a:ext>
            </a:extLst>
          </p:cNvPr>
          <p:cNvCxnSpPr>
            <a:cxnSpLocks/>
          </p:cNvCxnSpPr>
          <p:nvPr/>
        </p:nvCxnSpPr>
        <p:spPr>
          <a:xfrm>
            <a:off x="2034586" y="691991"/>
            <a:ext cx="1114438" cy="0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834A3409-EE60-4F2F-B220-201BB51F03D3}"/>
              </a:ext>
            </a:extLst>
          </p:cNvPr>
          <p:cNvSpPr txBox="1"/>
          <p:nvPr/>
        </p:nvSpPr>
        <p:spPr>
          <a:xfrm>
            <a:off x="3171488" y="504666"/>
            <a:ext cx="41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41E2B37C-D566-4FA4-BC65-BA628DE2AE52}"/>
              </a:ext>
            </a:extLst>
          </p:cNvPr>
          <p:cNvSpPr txBox="1"/>
          <p:nvPr/>
        </p:nvSpPr>
        <p:spPr>
          <a:xfrm>
            <a:off x="4729861" y="929254"/>
            <a:ext cx="41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24D71BD2-823C-425C-84DB-38AEA93181E9}"/>
              </a:ext>
            </a:extLst>
          </p:cNvPr>
          <p:cNvCxnSpPr/>
          <p:nvPr/>
        </p:nvCxnSpPr>
        <p:spPr>
          <a:xfrm rot="16200000">
            <a:off x="4933988" y="1739709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C5E00938-8C13-415B-B699-129217EA1A9A}"/>
              </a:ext>
            </a:extLst>
          </p:cNvPr>
          <p:cNvCxnSpPr/>
          <p:nvPr/>
        </p:nvCxnSpPr>
        <p:spPr>
          <a:xfrm rot="16200000">
            <a:off x="4933988" y="360901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2A009618-B541-4BA3-AE5E-C28E24A1BD4A}"/>
              </a:ext>
            </a:extLst>
          </p:cNvPr>
          <p:cNvCxnSpPr>
            <a:cxnSpLocks/>
          </p:cNvCxnSpPr>
          <p:nvPr/>
        </p:nvCxnSpPr>
        <p:spPr>
          <a:xfrm>
            <a:off x="4933338" y="1271578"/>
            <a:ext cx="0" cy="55978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EC353FAA-730D-4F68-B261-C3A58998F022}"/>
              </a:ext>
            </a:extLst>
          </p:cNvPr>
          <p:cNvCxnSpPr>
            <a:cxnSpLocks/>
          </p:cNvCxnSpPr>
          <p:nvPr/>
        </p:nvCxnSpPr>
        <p:spPr>
          <a:xfrm>
            <a:off x="4933338" y="487576"/>
            <a:ext cx="0" cy="452251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FEB77122-A122-4124-B772-AC85F814F61B}"/>
              </a:ext>
            </a:extLst>
          </p:cNvPr>
          <p:cNvCxnSpPr>
            <a:cxnSpLocks/>
          </p:cNvCxnSpPr>
          <p:nvPr/>
        </p:nvCxnSpPr>
        <p:spPr>
          <a:xfrm>
            <a:off x="2308314" y="2509621"/>
            <a:ext cx="0" cy="241071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1FC63203-6002-4AB8-A88C-31BFF70F5D05}"/>
              </a:ext>
            </a:extLst>
          </p:cNvPr>
          <p:cNvCxnSpPr>
            <a:cxnSpLocks/>
          </p:cNvCxnSpPr>
          <p:nvPr/>
        </p:nvCxnSpPr>
        <p:spPr>
          <a:xfrm rot="16200000">
            <a:off x="2317750" y="2094098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D8B32642-AFA4-4D2B-A09E-9F3582016631}"/>
              </a:ext>
            </a:extLst>
          </p:cNvPr>
          <p:cNvCxnSpPr>
            <a:cxnSpLocks/>
          </p:cNvCxnSpPr>
          <p:nvPr/>
        </p:nvCxnSpPr>
        <p:spPr>
          <a:xfrm flipV="1">
            <a:off x="2317750" y="1944688"/>
            <a:ext cx="0" cy="235210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EFA2DA9-23A3-44B0-9973-FB1858F08554}"/>
              </a:ext>
            </a:extLst>
          </p:cNvPr>
          <p:cNvSpPr txBox="1"/>
          <p:nvPr/>
        </p:nvSpPr>
        <p:spPr>
          <a:xfrm>
            <a:off x="2125708" y="2179897"/>
            <a:ext cx="41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BE64E38-105F-4285-B3B4-BFB956F7B2AC}"/>
              </a:ext>
            </a:extLst>
          </p:cNvPr>
          <p:cNvGrpSpPr/>
          <p:nvPr/>
        </p:nvGrpSpPr>
        <p:grpSpPr>
          <a:xfrm>
            <a:off x="2041827" y="2750692"/>
            <a:ext cx="4209579" cy="219186"/>
            <a:chOff x="3863168" y="1422601"/>
            <a:chExt cx="6972640" cy="266700"/>
          </a:xfrm>
        </p:grpSpPr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24604F14-E3EC-4657-85F6-A776286B9785}"/>
                </a:ext>
              </a:extLst>
            </p:cNvPr>
            <p:cNvCxnSpPr/>
            <p:nvPr/>
          </p:nvCxnSpPr>
          <p:spPr>
            <a:xfrm>
              <a:off x="3863168" y="1422601"/>
              <a:ext cx="0" cy="266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C199DC42-9632-4839-AED0-8C95C5B314C5}"/>
                </a:ext>
              </a:extLst>
            </p:cNvPr>
            <p:cNvCxnSpPr/>
            <p:nvPr/>
          </p:nvCxnSpPr>
          <p:spPr>
            <a:xfrm>
              <a:off x="10835808" y="1422601"/>
              <a:ext cx="0" cy="266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9DDB5774-EA9A-4BBE-B005-2AE825CC9063}"/>
              </a:ext>
            </a:extLst>
          </p:cNvPr>
          <p:cNvCxnSpPr>
            <a:cxnSpLocks/>
            <a:stCxn id="121" idx="3"/>
          </p:cNvCxnSpPr>
          <p:nvPr/>
        </p:nvCxnSpPr>
        <p:spPr>
          <a:xfrm>
            <a:off x="4392548" y="2860285"/>
            <a:ext cx="1840961" cy="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1A2CDC08-264B-4130-87DB-00415FCAA4DB}"/>
              </a:ext>
            </a:extLst>
          </p:cNvPr>
          <p:cNvCxnSpPr>
            <a:cxnSpLocks/>
            <a:endCxn id="121" idx="1"/>
          </p:cNvCxnSpPr>
          <p:nvPr/>
        </p:nvCxnSpPr>
        <p:spPr>
          <a:xfrm>
            <a:off x="2108663" y="2860285"/>
            <a:ext cx="1865408" cy="0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290BC48-D3D3-4026-97B7-53A19FBB7123}"/>
              </a:ext>
            </a:extLst>
          </p:cNvPr>
          <p:cNvSpPr txBox="1"/>
          <p:nvPr/>
        </p:nvSpPr>
        <p:spPr>
          <a:xfrm>
            <a:off x="3974071" y="2706396"/>
            <a:ext cx="41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A47BDF98-4A78-47DC-9CAE-6CAA00BCFBBD}"/>
              </a:ext>
            </a:extLst>
          </p:cNvPr>
          <p:cNvCxnSpPr/>
          <p:nvPr/>
        </p:nvCxnSpPr>
        <p:spPr>
          <a:xfrm rot="16200000">
            <a:off x="6422473" y="2531059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A9249D72-2A91-4322-BC93-5951AEEB12F8}"/>
              </a:ext>
            </a:extLst>
          </p:cNvPr>
          <p:cNvCxnSpPr/>
          <p:nvPr/>
        </p:nvCxnSpPr>
        <p:spPr>
          <a:xfrm rot="16200000">
            <a:off x="6422473" y="2196847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本框 123">
            <a:extLst>
              <a:ext uri="{FF2B5EF4-FFF2-40B4-BE49-F238E27FC236}">
                <a16:creationId xmlns:a16="http://schemas.microsoft.com/office/drawing/2014/main" id="{8E2614BF-CB04-4F70-8208-5BC284F172E3}"/>
              </a:ext>
            </a:extLst>
          </p:cNvPr>
          <p:cNvSpPr txBox="1"/>
          <p:nvPr/>
        </p:nvSpPr>
        <p:spPr>
          <a:xfrm>
            <a:off x="6233509" y="2316819"/>
            <a:ext cx="36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CDCE8963-2DC2-49C8-8C00-E06C3D494909}"/>
              </a:ext>
            </a:extLst>
          </p:cNvPr>
          <p:cNvCxnSpPr>
            <a:cxnSpLocks/>
          </p:cNvCxnSpPr>
          <p:nvPr/>
        </p:nvCxnSpPr>
        <p:spPr>
          <a:xfrm>
            <a:off x="6417124" y="2657288"/>
            <a:ext cx="0" cy="272893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90C97603-1F14-4E18-8AC0-7224F1899A02}"/>
              </a:ext>
            </a:extLst>
          </p:cNvPr>
          <p:cNvCxnSpPr>
            <a:cxnSpLocks/>
          </p:cNvCxnSpPr>
          <p:nvPr/>
        </p:nvCxnSpPr>
        <p:spPr>
          <a:xfrm flipV="1">
            <a:off x="6417573" y="2010637"/>
            <a:ext cx="0" cy="272893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E6B37D20-5900-42B1-B60D-E08AE5D69A12}"/>
              </a:ext>
            </a:extLst>
          </p:cNvPr>
          <p:cNvCxnSpPr/>
          <p:nvPr/>
        </p:nvCxnSpPr>
        <p:spPr>
          <a:xfrm rot="16200000">
            <a:off x="5977972" y="2184143"/>
            <a:ext cx="0" cy="21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96D19E27-B0DA-4243-8813-36EACB239C5E}"/>
              </a:ext>
            </a:extLst>
          </p:cNvPr>
          <p:cNvCxnSpPr>
            <a:cxnSpLocks/>
          </p:cNvCxnSpPr>
          <p:nvPr/>
        </p:nvCxnSpPr>
        <p:spPr>
          <a:xfrm flipV="1">
            <a:off x="5982424" y="2095500"/>
            <a:ext cx="0" cy="186265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A7DE0D57-58BA-4973-831B-A78D86154381}"/>
              </a:ext>
            </a:extLst>
          </p:cNvPr>
          <p:cNvCxnSpPr>
            <a:cxnSpLocks/>
          </p:cNvCxnSpPr>
          <p:nvPr/>
        </p:nvCxnSpPr>
        <p:spPr>
          <a:xfrm>
            <a:off x="5982424" y="2518975"/>
            <a:ext cx="0" cy="187421"/>
          </a:xfrm>
          <a:prstGeom prst="line">
            <a:avLst/>
          </a:prstGeom>
          <a:ln w="12700"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EC4B61FC-B61E-4E73-96ED-7A1524CBA5B4}"/>
              </a:ext>
            </a:extLst>
          </p:cNvPr>
          <p:cNvCxnSpPr>
            <a:cxnSpLocks/>
          </p:cNvCxnSpPr>
          <p:nvPr/>
        </p:nvCxnSpPr>
        <p:spPr>
          <a:xfrm>
            <a:off x="1454150" y="1693175"/>
            <a:ext cx="654513" cy="0"/>
          </a:xfrm>
          <a:prstGeom prst="line">
            <a:avLst/>
          </a:prstGeom>
          <a:ln w="12700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BDFC63C1-043B-4E18-AC5F-8DF259BBBE01}"/>
              </a:ext>
            </a:extLst>
          </p:cNvPr>
          <p:cNvCxnSpPr>
            <a:cxnSpLocks/>
          </p:cNvCxnSpPr>
          <p:nvPr/>
        </p:nvCxnSpPr>
        <p:spPr>
          <a:xfrm>
            <a:off x="1134533" y="1693175"/>
            <a:ext cx="31961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本框 150">
            <a:extLst>
              <a:ext uri="{FF2B5EF4-FFF2-40B4-BE49-F238E27FC236}">
                <a16:creationId xmlns:a16="http://schemas.microsoft.com/office/drawing/2014/main" id="{248F660A-1058-4373-A9F5-45A7A5FB1880}"/>
              </a:ext>
            </a:extLst>
          </p:cNvPr>
          <p:cNvSpPr txBox="1"/>
          <p:nvPr/>
        </p:nvSpPr>
        <p:spPr>
          <a:xfrm>
            <a:off x="1412809" y="1715717"/>
            <a:ext cx="36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1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66</Words>
  <Application>Microsoft Office PowerPoint</Application>
  <PresentationFormat>宽屏</PresentationFormat>
  <Paragraphs>43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popo xu</dc:creator>
  <cp:lastModifiedBy>xu zengbo</cp:lastModifiedBy>
  <cp:revision>59</cp:revision>
  <dcterms:created xsi:type="dcterms:W3CDTF">2024-12-23T02:23:54Z</dcterms:created>
  <dcterms:modified xsi:type="dcterms:W3CDTF">2026-02-01T14:42:36Z</dcterms:modified>
</cp:coreProperties>
</file>